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88" r:id="rId7"/>
    <p:sldId id="289" r:id="rId8"/>
    <p:sldId id="295" r:id="rId9"/>
    <p:sldId id="279" r:id="rId10"/>
    <p:sldId id="285" r:id="rId11"/>
    <p:sldId id="296" r:id="rId12"/>
    <p:sldId id="281" r:id="rId13"/>
    <p:sldId id="282" r:id="rId14"/>
    <p:sldId id="286" r:id="rId15"/>
    <p:sldId id="283" r:id="rId16"/>
    <p:sldId id="287" r:id="rId17"/>
    <p:sldId id="290" r:id="rId18"/>
    <p:sldId id="297" r:id="rId19"/>
    <p:sldId id="258" r:id="rId20"/>
    <p:sldId id="268" r:id="rId21"/>
    <p:sldId id="278" r:id="rId22"/>
    <p:sldId id="269" r:id="rId23"/>
    <p:sldId id="291" r:id="rId24"/>
    <p:sldId id="293" r:id="rId25"/>
    <p:sldId id="298" r:id="rId26"/>
    <p:sldId id="292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e" initials="N" lastIdx="1" clrIdx="0">
    <p:extLst>
      <p:ext uri="{19B8F6BF-5375-455C-9EA6-DF929625EA0E}">
        <p15:presenceInfo xmlns:p15="http://schemas.microsoft.com/office/powerpoint/2012/main" userId="Na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5286B-7389-7A41-80D5-9FDCA00AB1DA}" v="20" dt="2021-03-08T15:48:58.033"/>
    <p1510:client id="{D26307C9-0461-44D0-BB8F-2810A69594BD}" v="16" dt="2021-03-08T13:54:48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재훈(컴퓨터공학과)" userId="a8079da8-7894-49b5-adf1-f4dda396f8ec" providerId="ADAL" clId="{77BE5363-7228-492C-985D-794F96D00DED}"/>
    <pc:docChg chg="undo redo custSel modSld">
      <pc:chgData name="류재훈(컴퓨터공학과)" userId="a8079da8-7894-49b5-adf1-f4dda396f8ec" providerId="ADAL" clId="{77BE5363-7228-492C-985D-794F96D00DED}" dt="2021-03-09T03:39:19.579" v="181"/>
      <pc:docMkLst>
        <pc:docMk/>
      </pc:docMkLst>
      <pc:sldChg chg="modSp mod">
        <pc:chgData name="류재훈(컴퓨터공학과)" userId="a8079da8-7894-49b5-adf1-f4dda396f8ec" providerId="ADAL" clId="{77BE5363-7228-492C-985D-794F96D00DED}" dt="2021-03-09T03:34:16.441" v="2" actId="20577"/>
        <pc:sldMkLst>
          <pc:docMk/>
          <pc:sldMk cId="2488641436" sldId="258"/>
        </pc:sldMkLst>
        <pc:spChg chg="mod">
          <ac:chgData name="류재훈(컴퓨터공학과)" userId="a8079da8-7894-49b5-adf1-f4dda396f8ec" providerId="ADAL" clId="{77BE5363-7228-492C-985D-794F96D00DED}" dt="2021-03-09T03:34:16.441" v="2" actId="20577"/>
          <ac:spMkLst>
            <pc:docMk/>
            <pc:sldMk cId="2488641436" sldId="258"/>
            <ac:spMk id="3" creationId="{00000000-0000-0000-0000-000000000000}"/>
          </ac:spMkLst>
        </pc:spChg>
      </pc:sldChg>
      <pc:sldChg chg="modSp mod">
        <pc:chgData name="류재훈(컴퓨터공학과)" userId="a8079da8-7894-49b5-adf1-f4dda396f8ec" providerId="ADAL" clId="{77BE5363-7228-492C-985D-794F96D00DED}" dt="2021-03-09T03:39:19.579" v="181"/>
        <pc:sldMkLst>
          <pc:docMk/>
          <pc:sldMk cId="2223067712" sldId="292"/>
        </pc:sldMkLst>
        <pc:spChg chg="mod">
          <ac:chgData name="류재훈(컴퓨터공학과)" userId="a8079da8-7894-49b5-adf1-f4dda396f8ec" providerId="ADAL" clId="{77BE5363-7228-492C-985D-794F96D00DED}" dt="2021-03-09T03:39:19.579" v="181"/>
          <ac:spMkLst>
            <pc:docMk/>
            <pc:sldMk cId="2223067712" sldId="292"/>
            <ac:spMk id="3" creationId="{00000000-0000-0000-0000-000000000000}"/>
          </ac:spMkLst>
        </pc:spChg>
      </pc:sldChg>
    </pc:docChg>
  </pc:docChgLst>
  <pc:docChgLst>
    <pc:chgData name="류재훈(컴퓨터공학과)" userId="a8079da8-7894-49b5-adf1-f4dda396f8ec" providerId="ADAL" clId="{D26307C9-0461-44D0-BB8F-2810A69594BD}"/>
    <pc:docChg chg="undo custSel addSld modSld sldOrd">
      <pc:chgData name="류재훈(컴퓨터공학과)" userId="a8079da8-7894-49b5-adf1-f4dda396f8ec" providerId="ADAL" clId="{D26307C9-0461-44D0-BB8F-2810A69594BD}" dt="2021-03-08T13:54:50.550" v="202" actId="20577"/>
      <pc:docMkLst>
        <pc:docMk/>
      </pc:docMkLst>
      <pc:sldChg chg="modSp mod">
        <pc:chgData name="류재훈(컴퓨터공학과)" userId="a8079da8-7894-49b5-adf1-f4dda396f8ec" providerId="ADAL" clId="{D26307C9-0461-44D0-BB8F-2810A69594BD}" dt="2021-03-08T13:54:50.550" v="202" actId="20577"/>
        <pc:sldMkLst>
          <pc:docMk/>
          <pc:sldMk cId="210315302" sldId="256"/>
        </pc:sldMkLst>
        <pc:spChg chg="mod">
          <ac:chgData name="류재훈(컴퓨터공학과)" userId="a8079da8-7894-49b5-adf1-f4dda396f8ec" providerId="ADAL" clId="{D26307C9-0461-44D0-BB8F-2810A69594BD}" dt="2021-03-08T13:54:50.550" v="202" actId="20577"/>
          <ac:spMkLst>
            <pc:docMk/>
            <pc:sldMk cId="210315302" sldId="256"/>
            <ac:spMk id="3" creationId="{00000000-0000-0000-0000-000000000000}"/>
          </ac:spMkLst>
        </pc:spChg>
      </pc:sldChg>
      <pc:sldChg chg="modSp mod">
        <pc:chgData name="류재훈(컴퓨터공학과)" userId="a8079da8-7894-49b5-adf1-f4dda396f8ec" providerId="ADAL" clId="{D26307C9-0461-44D0-BB8F-2810A69594BD}" dt="2021-03-08T13:51:41.189" v="174" actId="20577"/>
        <pc:sldMkLst>
          <pc:docMk/>
          <pc:sldMk cId="2488641436" sldId="258"/>
        </pc:sldMkLst>
        <pc:spChg chg="mod">
          <ac:chgData name="류재훈(컴퓨터공학과)" userId="a8079da8-7894-49b5-adf1-f4dda396f8ec" providerId="ADAL" clId="{D26307C9-0461-44D0-BB8F-2810A69594BD}" dt="2021-03-08T13:51:41.189" v="174" actId="20577"/>
          <ac:spMkLst>
            <pc:docMk/>
            <pc:sldMk cId="2488641436" sldId="258"/>
            <ac:spMk id="3" creationId="{00000000-0000-0000-0000-000000000000}"/>
          </ac:spMkLst>
        </pc:spChg>
      </pc:sldChg>
      <pc:sldChg chg="modSp mod">
        <pc:chgData name="류재훈(컴퓨터공학과)" userId="a8079da8-7894-49b5-adf1-f4dda396f8ec" providerId="ADAL" clId="{D26307C9-0461-44D0-BB8F-2810A69594BD}" dt="2021-03-08T13:20:18.864" v="115" actId="207"/>
        <pc:sldMkLst>
          <pc:docMk/>
          <pc:sldMk cId="3550325618" sldId="269"/>
        </pc:sldMkLst>
        <pc:spChg chg="mod">
          <ac:chgData name="류재훈(컴퓨터공학과)" userId="a8079da8-7894-49b5-adf1-f4dda396f8ec" providerId="ADAL" clId="{D26307C9-0461-44D0-BB8F-2810A69594BD}" dt="2021-03-08T13:20:18.864" v="115" actId="207"/>
          <ac:spMkLst>
            <pc:docMk/>
            <pc:sldMk cId="3550325618" sldId="269"/>
            <ac:spMk id="3" creationId="{00000000-0000-0000-0000-000000000000}"/>
          </ac:spMkLst>
        </pc:spChg>
      </pc:sldChg>
      <pc:sldChg chg="addSp delSp mod">
        <pc:chgData name="류재훈(컴퓨터공학과)" userId="a8079da8-7894-49b5-adf1-f4dda396f8ec" providerId="ADAL" clId="{D26307C9-0461-44D0-BB8F-2810A69594BD}" dt="2021-03-08T13:34:02.287" v="129" actId="22"/>
        <pc:sldMkLst>
          <pc:docMk/>
          <pc:sldMk cId="686219119" sldId="287"/>
        </pc:sldMkLst>
        <pc:spChg chg="add del">
          <ac:chgData name="류재훈(컴퓨터공학과)" userId="a8079da8-7894-49b5-adf1-f4dda396f8ec" providerId="ADAL" clId="{D26307C9-0461-44D0-BB8F-2810A69594BD}" dt="2021-03-08T13:34:02.287" v="129" actId="22"/>
          <ac:spMkLst>
            <pc:docMk/>
            <pc:sldMk cId="686219119" sldId="287"/>
            <ac:spMk id="9" creationId="{9D3F0CA7-F863-4418-BE28-4231094F2E4D}"/>
          </ac:spMkLst>
        </pc:spChg>
      </pc:sldChg>
      <pc:sldChg chg="ord">
        <pc:chgData name="류재훈(컴퓨터공학과)" userId="a8079da8-7894-49b5-adf1-f4dda396f8ec" providerId="ADAL" clId="{D26307C9-0461-44D0-BB8F-2810A69594BD}" dt="2021-03-08T13:44:31.235" v="164"/>
        <pc:sldMkLst>
          <pc:docMk/>
          <pc:sldMk cId="1792184790" sldId="290"/>
        </pc:sldMkLst>
      </pc:sldChg>
      <pc:sldChg chg="modSp mod">
        <pc:chgData name="류재훈(컴퓨터공학과)" userId="a8079da8-7894-49b5-adf1-f4dda396f8ec" providerId="ADAL" clId="{D26307C9-0461-44D0-BB8F-2810A69594BD}" dt="2021-03-08T13:53:06.439" v="198" actId="5793"/>
        <pc:sldMkLst>
          <pc:docMk/>
          <pc:sldMk cId="2223067712" sldId="292"/>
        </pc:sldMkLst>
        <pc:spChg chg="mod">
          <ac:chgData name="류재훈(컴퓨터공학과)" userId="a8079da8-7894-49b5-adf1-f4dda396f8ec" providerId="ADAL" clId="{D26307C9-0461-44D0-BB8F-2810A69594BD}" dt="2021-03-08T13:53:06.439" v="198" actId="5793"/>
          <ac:spMkLst>
            <pc:docMk/>
            <pc:sldMk cId="2223067712" sldId="292"/>
            <ac:spMk id="3" creationId="{00000000-0000-0000-0000-000000000000}"/>
          </ac:spMkLst>
        </pc:spChg>
      </pc:sldChg>
      <pc:sldChg chg="addSp modSp mod">
        <pc:chgData name="류재훈(컴퓨터공학과)" userId="a8079da8-7894-49b5-adf1-f4dda396f8ec" providerId="ADAL" clId="{D26307C9-0461-44D0-BB8F-2810A69594BD}" dt="2021-03-08T13:27:15.878" v="127" actId="1076"/>
        <pc:sldMkLst>
          <pc:docMk/>
          <pc:sldMk cId="447143845" sldId="296"/>
        </pc:sldMkLst>
        <pc:spChg chg="add mod">
          <ac:chgData name="류재훈(컴퓨터공학과)" userId="a8079da8-7894-49b5-adf1-f4dda396f8ec" providerId="ADAL" clId="{D26307C9-0461-44D0-BB8F-2810A69594BD}" dt="2021-03-08T13:26:49.670" v="123" actId="1076"/>
          <ac:spMkLst>
            <pc:docMk/>
            <pc:sldMk cId="447143845" sldId="296"/>
            <ac:spMk id="4" creationId="{53FB95CA-D906-4545-B80A-94A284EB2649}"/>
          </ac:spMkLst>
        </pc:spChg>
        <pc:spChg chg="add mod">
          <ac:chgData name="류재훈(컴퓨터공학과)" userId="a8079da8-7894-49b5-adf1-f4dda396f8ec" providerId="ADAL" clId="{D26307C9-0461-44D0-BB8F-2810A69594BD}" dt="2021-03-08T13:27:15.878" v="127" actId="1076"/>
          <ac:spMkLst>
            <pc:docMk/>
            <pc:sldMk cId="447143845" sldId="296"/>
            <ac:spMk id="5" creationId="{A51391B3-87F1-4F7A-BFB3-A25A0C392111}"/>
          </ac:spMkLst>
        </pc:spChg>
      </pc:sldChg>
      <pc:sldChg chg="ord">
        <pc:chgData name="류재훈(컴퓨터공학과)" userId="a8079da8-7894-49b5-adf1-f4dda396f8ec" providerId="ADAL" clId="{D26307C9-0461-44D0-BB8F-2810A69594BD}" dt="2021-03-08T13:44:33.712" v="166"/>
        <pc:sldMkLst>
          <pc:docMk/>
          <pc:sldMk cId="2673228763" sldId="297"/>
        </pc:sldMkLst>
      </pc:sldChg>
      <pc:sldChg chg="addSp delSp modSp add mod">
        <pc:chgData name="류재훈(컴퓨터공학과)" userId="a8079da8-7894-49b5-adf1-f4dda396f8ec" providerId="ADAL" clId="{D26307C9-0461-44D0-BB8F-2810A69594BD}" dt="2021-03-08T13:44:26.635" v="162" actId="20577"/>
        <pc:sldMkLst>
          <pc:docMk/>
          <pc:sldMk cId="792144491" sldId="298"/>
        </pc:sldMkLst>
        <pc:spChg chg="mod">
          <ac:chgData name="류재훈(컴퓨터공학과)" userId="a8079da8-7894-49b5-adf1-f4dda396f8ec" providerId="ADAL" clId="{D26307C9-0461-44D0-BB8F-2810A69594BD}" dt="2021-03-08T13:44:26.635" v="162" actId="20577"/>
          <ac:spMkLst>
            <pc:docMk/>
            <pc:sldMk cId="792144491" sldId="298"/>
            <ac:spMk id="2" creationId="{3330439F-D238-443F-BD09-07983CA5500A}"/>
          </ac:spMkLst>
        </pc:spChg>
        <pc:spChg chg="del">
          <ac:chgData name="류재훈(컴퓨터공학과)" userId="a8079da8-7894-49b5-adf1-f4dda396f8ec" providerId="ADAL" clId="{D26307C9-0461-44D0-BB8F-2810A69594BD}" dt="2021-03-08T13:34:08.288" v="131" actId="478"/>
          <ac:spMkLst>
            <pc:docMk/>
            <pc:sldMk cId="792144491" sldId="298"/>
            <ac:spMk id="5" creationId="{FAF2E299-ADC4-4D47-8EFA-FB7E53E39342}"/>
          </ac:spMkLst>
        </pc:spChg>
        <pc:spChg chg="del">
          <ac:chgData name="류재훈(컴퓨터공학과)" userId="a8079da8-7894-49b5-adf1-f4dda396f8ec" providerId="ADAL" clId="{D26307C9-0461-44D0-BB8F-2810A69594BD}" dt="2021-03-08T13:34:08.288" v="131" actId="478"/>
          <ac:spMkLst>
            <pc:docMk/>
            <pc:sldMk cId="792144491" sldId="298"/>
            <ac:spMk id="6" creationId="{83DE83F8-E43E-4E4E-A7A2-0B76CABE7AF3}"/>
          </ac:spMkLst>
        </pc:spChg>
        <pc:spChg chg="del">
          <ac:chgData name="류재훈(컴퓨터공학과)" userId="a8079da8-7894-49b5-adf1-f4dda396f8ec" providerId="ADAL" clId="{D26307C9-0461-44D0-BB8F-2810A69594BD}" dt="2021-03-08T13:34:08.288" v="131" actId="478"/>
          <ac:spMkLst>
            <pc:docMk/>
            <pc:sldMk cId="792144491" sldId="298"/>
            <ac:spMk id="7" creationId="{D0C61C31-91FE-41C9-9AFB-7F472E1B0094}"/>
          </ac:spMkLst>
        </pc:spChg>
        <pc:spChg chg="del">
          <ac:chgData name="류재훈(컴퓨터공학과)" userId="a8079da8-7894-49b5-adf1-f4dda396f8ec" providerId="ADAL" clId="{D26307C9-0461-44D0-BB8F-2810A69594BD}" dt="2021-03-08T13:34:08.288" v="131" actId="478"/>
          <ac:spMkLst>
            <pc:docMk/>
            <pc:sldMk cId="792144491" sldId="298"/>
            <ac:spMk id="8" creationId="{FC71A223-6C46-4D99-81E5-87E4B0E41D5A}"/>
          </ac:spMkLst>
        </pc:spChg>
        <pc:graphicFrameChg chg="del">
          <ac:chgData name="류재훈(컴퓨터공학과)" userId="a8079da8-7894-49b5-adf1-f4dda396f8ec" providerId="ADAL" clId="{D26307C9-0461-44D0-BB8F-2810A69594BD}" dt="2021-03-08T13:34:08.288" v="131" actId="478"/>
          <ac:graphicFrameMkLst>
            <pc:docMk/>
            <pc:sldMk cId="792144491" sldId="298"/>
            <ac:graphicFrameMk id="4" creationId="{CD407FAD-1DA1-4157-8A4E-3C14EF5823B0}"/>
          </ac:graphicFrameMkLst>
        </pc:graphicFrameChg>
        <pc:picChg chg="add del mod">
          <ac:chgData name="류재훈(컴퓨터공학과)" userId="a8079da8-7894-49b5-adf1-f4dda396f8ec" providerId="ADAL" clId="{D26307C9-0461-44D0-BB8F-2810A69594BD}" dt="2021-03-08T13:35:54.854" v="134" actId="478"/>
          <ac:picMkLst>
            <pc:docMk/>
            <pc:sldMk cId="792144491" sldId="298"/>
            <ac:picMk id="1026" creationId="{FB79A69A-0B23-4E9B-9447-9C8A5BAA0F63}"/>
          </ac:picMkLst>
        </pc:picChg>
        <pc:picChg chg="add mod">
          <ac:chgData name="류재훈(컴퓨터공학과)" userId="a8079da8-7894-49b5-adf1-f4dda396f8ec" providerId="ADAL" clId="{D26307C9-0461-44D0-BB8F-2810A69594BD}" dt="2021-03-08T13:36:09.419" v="141" actId="1076"/>
          <ac:picMkLst>
            <pc:docMk/>
            <pc:sldMk cId="792144491" sldId="298"/>
            <ac:picMk id="1028" creationId="{3B19782B-BE86-414F-88F3-6D415799C4E2}"/>
          </ac:picMkLst>
        </pc:picChg>
        <pc:picChg chg="add mod">
          <ac:chgData name="류재훈(컴퓨터공학과)" userId="a8079da8-7894-49b5-adf1-f4dda396f8ec" providerId="ADAL" clId="{D26307C9-0461-44D0-BB8F-2810A69594BD}" dt="2021-03-08T13:36:26.036" v="145" actId="1076"/>
          <ac:picMkLst>
            <pc:docMk/>
            <pc:sldMk cId="792144491" sldId="298"/>
            <ac:picMk id="1030" creationId="{0106BEBE-2DAD-4363-AFD7-D19E55A764C3}"/>
          </ac:picMkLst>
        </pc:picChg>
      </pc:sldChg>
    </pc:docChg>
  </pc:docChgLst>
  <pc:docChgLst>
    <pc:chgData name="류재훈(컴퓨터공학과)" userId="a8079da8-7894-49b5-adf1-f4dda396f8ec" providerId="ADAL" clId="{16F5286B-7389-7A41-80D5-9FDCA00AB1DA}"/>
    <pc:docChg chg="undo custSel addSld delSld modSld">
      <pc:chgData name="류재훈(컴퓨터공학과)" userId="a8079da8-7894-49b5-adf1-f4dda396f8ec" providerId="ADAL" clId="{16F5286B-7389-7A41-80D5-9FDCA00AB1DA}" dt="2021-03-08T15:51:18.577" v="409" actId="12"/>
      <pc:docMkLst>
        <pc:docMk/>
      </pc:docMkLst>
      <pc:sldChg chg="modSp mod">
        <pc:chgData name="류재훈(컴퓨터공학과)" userId="a8079da8-7894-49b5-adf1-f4dda396f8ec" providerId="ADAL" clId="{16F5286B-7389-7A41-80D5-9FDCA00AB1DA}" dt="2021-03-08T15:37:46.985" v="173" actId="20577"/>
        <pc:sldMkLst>
          <pc:docMk/>
          <pc:sldMk cId="2036636888" sldId="278"/>
        </pc:sldMkLst>
        <pc:spChg chg="mod">
          <ac:chgData name="류재훈(컴퓨터공학과)" userId="a8079da8-7894-49b5-adf1-f4dda396f8ec" providerId="ADAL" clId="{16F5286B-7389-7A41-80D5-9FDCA00AB1DA}" dt="2021-03-08T15:37:46.985" v="173" actId="20577"/>
          <ac:spMkLst>
            <pc:docMk/>
            <pc:sldMk cId="2036636888" sldId="278"/>
            <ac:spMk id="3" creationId="{94C61C23-E0CE-4C2E-8798-D8D506546CF4}"/>
          </ac:spMkLst>
        </pc:spChg>
      </pc:sldChg>
      <pc:sldChg chg="addSp modSp">
        <pc:chgData name="류재훈(컴퓨터공학과)" userId="a8079da8-7894-49b5-adf1-f4dda396f8ec" providerId="ADAL" clId="{16F5286B-7389-7A41-80D5-9FDCA00AB1DA}" dt="2021-03-08T14:33:55.996" v="28" actId="571"/>
        <pc:sldMkLst>
          <pc:docMk/>
          <pc:sldMk cId="1881033608" sldId="282"/>
        </pc:sldMkLst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30" creationId="{84E77ABD-42A0-2B4E-8308-3D15359ED699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34" creationId="{CCE20A1A-D7C5-1145-A9B0-AE8447F434CE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35" creationId="{426C9E01-8EDF-1548-B91F-A4DAA393B570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36" creationId="{1950709E-9EA4-E048-BC68-097A987BD786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37" creationId="{70003255-2E1B-9D49-BB18-C4356E531F26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38" creationId="{193045DE-E044-0147-A773-706B3857078A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39" creationId="{1CC75169-E813-3E40-BBFD-B8A4521E70FC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40" creationId="{D08589D3-7D87-8C41-B299-079F492E10DE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41" creationId="{BEA2B17F-D118-7848-89CF-CEB49AFFA0E0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42" creationId="{61B325CB-4889-464D-A0D3-256D9AB15589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43" creationId="{7B9AFE7C-2DBC-0045-8CC5-D6EFCB7ABAD9}"/>
          </ac:spMkLst>
        </pc:spChg>
        <pc:spChg chg="mod">
          <ac:chgData name="류재훈(컴퓨터공학과)" userId="a8079da8-7894-49b5-adf1-f4dda396f8ec" providerId="ADAL" clId="{16F5286B-7389-7A41-80D5-9FDCA00AB1DA}" dt="2021-03-08T14:33:55.996" v="28" actId="571"/>
          <ac:spMkLst>
            <pc:docMk/>
            <pc:sldMk cId="1881033608" sldId="282"/>
            <ac:spMk id="44" creationId="{16A31329-DE2D-6A4E-B311-ECB27B52A8F8}"/>
          </ac:spMkLst>
        </pc:spChg>
        <pc:grpChg chg="add mod">
          <ac:chgData name="류재훈(컴퓨터공학과)" userId="a8079da8-7894-49b5-adf1-f4dda396f8ec" providerId="ADAL" clId="{16F5286B-7389-7A41-80D5-9FDCA00AB1DA}" dt="2021-03-08T14:33:55.996" v="28" actId="571"/>
          <ac:grpSpMkLst>
            <pc:docMk/>
            <pc:sldMk cId="1881033608" sldId="282"/>
            <ac:grpSpMk id="22" creationId="{2DCE877D-0808-4E46-B692-A2358F0CF79C}"/>
          </ac:grpSpMkLst>
        </pc:grpChg>
      </pc:sldChg>
      <pc:sldChg chg="modSp mod">
        <pc:chgData name="류재훈(컴퓨터공학과)" userId="a8079da8-7894-49b5-adf1-f4dda396f8ec" providerId="ADAL" clId="{16F5286B-7389-7A41-80D5-9FDCA00AB1DA}" dt="2021-03-08T14:20:34.341" v="26" actId="20577"/>
        <pc:sldMkLst>
          <pc:docMk/>
          <pc:sldMk cId="803888812" sldId="288"/>
        </pc:sldMkLst>
        <pc:spChg chg="mod">
          <ac:chgData name="류재훈(컴퓨터공학과)" userId="a8079da8-7894-49b5-adf1-f4dda396f8ec" providerId="ADAL" clId="{16F5286B-7389-7A41-80D5-9FDCA00AB1DA}" dt="2021-03-08T14:20:34.341" v="26" actId="20577"/>
          <ac:spMkLst>
            <pc:docMk/>
            <pc:sldMk cId="803888812" sldId="288"/>
            <ac:spMk id="3" creationId="{F13F5A81-0806-4FF4-ADF4-66B146B42873}"/>
          </ac:spMkLst>
        </pc:spChg>
      </pc:sldChg>
      <pc:sldChg chg="addSp modSp mod">
        <pc:chgData name="류재훈(컴퓨터공학과)" userId="a8079da8-7894-49b5-adf1-f4dda396f8ec" providerId="ADAL" clId="{16F5286B-7389-7A41-80D5-9FDCA00AB1DA}" dt="2021-03-08T14:18:55.302" v="14" actId="1076"/>
        <pc:sldMkLst>
          <pc:docMk/>
          <pc:sldMk cId="1821343422" sldId="289"/>
        </pc:sldMkLst>
        <pc:spChg chg="add mod">
          <ac:chgData name="류재훈(컴퓨터공학과)" userId="a8079da8-7894-49b5-adf1-f4dda396f8ec" providerId="ADAL" clId="{16F5286B-7389-7A41-80D5-9FDCA00AB1DA}" dt="2021-03-08T14:18:44.376" v="8" actId="1076"/>
          <ac:spMkLst>
            <pc:docMk/>
            <pc:sldMk cId="1821343422" sldId="289"/>
            <ac:spMk id="5" creationId="{A8BC4B27-3C6B-3E46-9E8F-A96B2AFD4468}"/>
          </ac:spMkLst>
        </pc:spChg>
        <pc:spChg chg="add mod">
          <ac:chgData name="류재훈(컴퓨터공학과)" userId="a8079da8-7894-49b5-adf1-f4dda396f8ec" providerId="ADAL" clId="{16F5286B-7389-7A41-80D5-9FDCA00AB1DA}" dt="2021-03-08T14:18:48.451" v="10" actId="1076"/>
          <ac:spMkLst>
            <pc:docMk/>
            <pc:sldMk cId="1821343422" sldId="289"/>
            <ac:spMk id="9" creationId="{9F55B0D0-C8B7-A24A-8A34-F3339C2A24FE}"/>
          </ac:spMkLst>
        </pc:spChg>
        <pc:spChg chg="add mod">
          <ac:chgData name="류재훈(컴퓨터공학과)" userId="a8079da8-7894-49b5-adf1-f4dda396f8ec" providerId="ADAL" clId="{16F5286B-7389-7A41-80D5-9FDCA00AB1DA}" dt="2021-03-08T14:18:52.310" v="12" actId="1076"/>
          <ac:spMkLst>
            <pc:docMk/>
            <pc:sldMk cId="1821343422" sldId="289"/>
            <ac:spMk id="10" creationId="{1FC68032-EED1-BC48-8CC4-E1B911D516F8}"/>
          </ac:spMkLst>
        </pc:spChg>
        <pc:spChg chg="add mod">
          <ac:chgData name="류재훈(컴퓨터공학과)" userId="a8079da8-7894-49b5-adf1-f4dda396f8ec" providerId="ADAL" clId="{16F5286B-7389-7A41-80D5-9FDCA00AB1DA}" dt="2021-03-08T14:18:55.302" v="14" actId="1076"/>
          <ac:spMkLst>
            <pc:docMk/>
            <pc:sldMk cId="1821343422" sldId="289"/>
            <ac:spMk id="11" creationId="{824C91DB-D621-8C43-B43A-B90FDCE559B3}"/>
          </ac:spMkLst>
        </pc:spChg>
        <pc:graphicFrameChg chg="mod">
          <ac:chgData name="류재훈(컴퓨터공학과)" userId="a8079da8-7894-49b5-adf1-f4dda396f8ec" providerId="ADAL" clId="{16F5286B-7389-7A41-80D5-9FDCA00AB1DA}" dt="2021-03-08T14:18:16.621" v="0" actId="20577"/>
          <ac:graphicFrameMkLst>
            <pc:docMk/>
            <pc:sldMk cId="1821343422" sldId="289"/>
            <ac:graphicFrameMk id="4" creationId="{3B4B1765-FC3F-4583-A7BC-09DF3D3C52EE}"/>
          </ac:graphicFrameMkLst>
        </pc:graphicFrameChg>
      </pc:sldChg>
      <pc:sldChg chg="modSp mod">
        <pc:chgData name="류재훈(컴퓨터공학과)" userId="a8079da8-7894-49b5-adf1-f4dda396f8ec" providerId="ADAL" clId="{16F5286B-7389-7A41-80D5-9FDCA00AB1DA}" dt="2021-03-08T15:43:51.797" v="186" actId="20577"/>
        <pc:sldMkLst>
          <pc:docMk/>
          <pc:sldMk cId="2351545361" sldId="293"/>
        </pc:sldMkLst>
        <pc:spChg chg="mod">
          <ac:chgData name="류재훈(컴퓨터공학과)" userId="a8079da8-7894-49b5-adf1-f4dda396f8ec" providerId="ADAL" clId="{16F5286B-7389-7A41-80D5-9FDCA00AB1DA}" dt="2021-03-08T15:43:51.797" v="186" actId="20577"/>
          <ac:spMkLst>
            <pc:docMk/>
            <pc:sldMk cId="2351545361" sldId="293"/>
            <ac:spMk id="3" creationId="{00000000-0000-0000-0000-000000000000}"/>
          </ac:spMkLst>
        </pc:spChg>
      </pc:sldChg>
      <pc:sldChg chg="modSp add del mod">
        <pc:chgData name="류재훈(컴퓨터공학과)" userId="a8079da8-7894-49b5-adf1-f4dda396f8ec" providerId="ADAL" clId="{16F5286B-7389-7A41-80D5-9FDCA00AB1DA}" dt="2021-03-08T15:39:06.812" v="177" actId="2696"/>
        <pc:sldMkLst>
          <pc:docMk/>
          <pc:sldMk cId="51893229" sldId="298"/>
        </pc:sldMkLst>
        <pc:spChg chg="mod">
          <ac:chgData name="류재훈(컴퓨터공학과)" userId="a8079da8-7894-49b5-adf1-f4dda396f8ec" providerId="ADAL" clId="{16F5286B-7389-7A41-80D5-9FDCA00AB1DA}" dt="2021-03-08T15:38:55.270" v="176" actId="207"/>
          <ac:spMkLst>
            <pc:docMk/>
            <pc:sldMk cId="51893229" sldId="298"/>
            <ac:spMk id="3" creationId="{94C61C23-E0CE-4C2E-8798-D8D506546CF4}"/>
          </ac:spMkLst>
        </pc:spChg>
      </pc:sldChg>
      <pc:sldChg chg="del">
        <pc:chgData name="류재훈(컴퓨터공학과)" userId="a8079da8-7894-49b5-adf1-f4dda396f8ec" providerId="ADAL" clId="{16F5286B-7389-7A41-80D5-9FDCA00AB1DA}" dt="2021-03-08T14:41:29.123" v="29" actId="2696"/>
        <pc:sldMkLst>
          <pc:docMk/>
          <pc:sldMk cId="792144491" sldId="298"/>
        </pc:sldMkLst>
      </pc:sldChg>
      <pc:sldChg chg="addSp delSp modSp new mod">
        <pc:chgData name="류재훈(컴퓨터공학과)" userId="a8079da8-7894-49b5-adf1-f4dda396f8ec" providerId="ADAL" clId="{16F5286B-7389-7A41-80D5-9FDCA00AB1DA}" dt="2021-03-08T15:51:18.577" v="409" actId="12"/>
        <pc:sldMkLst>
          <pc:docMk/>
          <pc:sldMk cId="3670016533" sldId="298"/>
        </pc:sldMkLst>
        <pc:spChg chg="mod">
          <ac:chgData name="류재훈(컴퓨터공학과)" userId="a8079da8-7894-49b5-adf1-f4dda396f8ec" providerId="ADAL" clId="{16F5286B-7389-7A41-80D5-9FDCA00AB1DA}" dt="2021-03-08T15:46:39.606" v="190"/>
          <ac:spMkLst>
            <pc:docMk/>
            <pc:sldMk cId="3670016533" sldId="298"/>
            <ac:spMk id="2" creationId="{1E6E2DAB-D8C5-F04E-8165-BF9A1FC16772}"/>
          </ac:spMkLst>
        </pc:spChg>
        <pc:spChg chg="add del mod">
          <ac:chgData name="류재훈(컴퓨터공학과)" userId="a8079da8-7894-49b5-adf1-f4dda396f8ec" providerId="ADAL" clId="{16F5286B-7389-7A41-80D5-9FDCA00AB1DA}" dt="2021-03-08T15:51:18.577" v="409" actId="12"/>
          <ac:spMkLst>
            <pc:docMk/>
            <pc:sldMk cId="3670016533" sldId="298"/>
            <ac:spMk id="3" creationId="{0A09B6F8-2079-3540-845A-F392F297B3EC}"/>
          </ac:spMkLst>
        </pc:spChg>
        <pc:graphicFrameChg chg="add del mod">
          <ac:chgData name="류재훈(컴퓨터공학과)" userId="a8079da8-7894-49b5-adf1-f4dda396f8ec" providerId="ADAL" clId="{16F5286B-7389-7A41-80D5-9FDCA00AB1DA}" dt="2021-03-08T15:47:16.763" v="193"/>
          <ac:graphicFrameMkLst>
            <pc:docMk/>
            <pc:sldMk cId="3670016533" sldId="298"/>
            <ac:graphicFrameMk id="4" creationId="{4B35C026-1F5D-4744-A84B-6400B04FA47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A759-8D2B-41A0-9FF1-811C6196B7D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A832-4D45-485C-8539-0F06C5EE6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A832-4D45-485C-8539-0F06C5EE65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0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A832-4D45-485C-8539-0F06C5EE65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6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8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1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3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7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6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9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8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7E10-7F17-4B4E-A5D5-3625F9AB10EF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53313-707C-4625-9F9A-316D3A8A7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7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sed311-ta@postech.ac.kr" TargetMode="External"/><Relationship Id="rId2" Type="http://schemas.openxmlformats.org/officeDocument/2006/relationships/hyperlink" Target="mailto:jaehunryu@postech.ac.k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burst-design.com/papers/CummingsSNUG2000SJ_NBA.pdf" TargetMode="External"/><Relationship Id="rId2" Type="http://schemas.openxmlformats.org/officeDocument/2006/relationships/hyperlink" Target="https://en.wikipedia.org/wiki/Register-transfer_lev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58190"/>
            <a:ext cx="12192000" cy="946484"/>
          </a:xfrm>
        </p:spPr>
        <p:txBody>
          <a:bodyPr anchor="ctr">
            <a:noAutofit/>
          </a:bodyPr>
          <a:lstStyle/>
          <a:p>
            <a:r>
              <a:rPr lang="en-US" altLang="ko-KR" sz="6500" b="1" dirty="0"/>
              <a:t>CSED311 Lab2: RTL</a:t>
            </a:r>
            <a:r>
              <a:rPr lang="ko-KR" altLang="en-US" sz="6500" b="1" dirty="0"/>
              <a:t> </a:t>
            </a:r>
            <a:r>
              <a:rPr lang="en-US" altLang="ko-KR" sz="6500" b="1" dirty="0"/>
              <a:t>Design</a:t>
            </a:r>
            <a:endParaRPr lang="ko-KR" altLang="en-US" sz="65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24926"/>
            <a:ext cx="9144000" cy="958516"/>
          </a:xfrm>
        </p:spPr>
        <p:txBody>
          <a:bodyPr anchor="ctr">
            <a:normAutofit fontScale="70000" lnSpcReduction="20000"/>
          </a:bodyPr>
          <a:lstStyle/>
          <a:p>
            <a:r>
              <a:rPr lang="en-US" altLang="ko-KR" sz="3000" b="1" dirty="0" err="1"/>
              <a:t>Jaehun</a:t>
            </a:r>
            <a:r>
              <a:rPr lang="en-US" altLang="ko-KR" sz="3000" b="1" dirty="0"/>
              <a:t> Ryu</a:t>
            </a:r>
          </a:p>
          <a:p>
            <a:r>
              <a:rPr lang="en-US" altLang="ko-KR" sz="2500" dirty="0">
                <a:hlinkClick r:id="rId2"/>
              </a:rPr>
              <a:t>jaehunryu@postech.ac.kr</a:t>
            </a:r>
            <a:endParaRPr lang="en-US" altLang="ko-KR" sz="2500" dirty="0"/>
          </a:p>
          <a:p>
            <a:r>
              <a:rPr lang="en-US" altLang="ko-KR" sz="2500" dirty="0"/>
              <a:t>Contact the TAs at </a:t>
            </a:r>
            <a:r>
              <a:rPr lang="en-US" altLang="ko-KR" sz="2500" dirty="0">
                <a:hlinkClick r:id="rId3"/>
              </a:rPr>
              <a:t>csed311-ta@postech.ac.kr</a:t>
            </a:r>
            <a:endParaRPr lang="en-US" altLang="ko-KR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5"/>
    </mc:Choice>
    <mc:Fallback xmlns="">
      <p:transition spd="slow" advTm="1040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6B32C-8E71-4F8D-9F37-61DF8AFC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Finite State Machine (FSM)</a:t>
            </a:r>
            <a:endParaRPr lang="ko-KR" altLang="en-US" sz="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46325-4874-437E-AD2C-02117F35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Moore Machine</a:t>
            </a:r>
          </a:p>
          <a:p>
            <a:pPr lvl="1"/>
            <a:r>
              <a:rPr lang="en-US" altLang="ko-KR" dirty="0"/>
              <a:t>Outputs only depend on the current state.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1BE7B2-F8AE-4FC6-A6B7-D021868F8835}"/>
              </a:ext>
            </a:extLst>
          </p:cNvPr>
          <p:cNvGrpSpPr/>
          <p:nvPr/>
        </p:nvGrpSpPr>
        <p:grpSpPr>
          <a:xfrm>
            <a:off x="756452" y="3029505"/>
            <a:ext cx="10439862" cy="3032316"/>
            <a:chOff x="756452" y="3429000"/>
            <a:chExt cx="10439862" cy="303231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A52783-A7B8-4746-8CA3-89F79943B633}"/>
                </a:ext>
              </a:extLst>
            </p:cNvPr>
            <p:cNvSpPr/>
            <p:nvPr/>
          </p:nvSpPr>
          <p:spPr>
            <a:xfrm>
              <a:off x="2195744" y="3596279"/>
              <a:ext cx="1855433" cy="1325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Combinational Logic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59839F2-BE69-44DB-AD15-65F432A7CABD}"/>
                </a:ext>
              </a:extLst>
            </p:cNvPr>
            <p:cNvSpPr/>
            <p:nvPr/>
          </p:nvSpPr>
          <p:spPr>
            <a:xfrm>
              <a:off x="4626377" y="3429000"/>
              <a:ext cx="1855433" cy="1660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(state memory)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14B1E23-F1B4-4DDA-9DC3-AE776E27B91D}"/>
                </a:ext>
              </a:extLst>
            </p:cNvPr>
            <p:cNvSpPr/>
            <p:nvPr/>
          </p:nvSpPr>
          <p:spPr>
            <a:xfrm>
              <a:off x="7598917" y="3596280"/>
              <a:ext cx="1855432" cy="1325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Combinational Logic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A09AA9DA-1009-43A0-833B-9F9E297A5F00}"/>
                </a:ext>
              </a:extLst>
            </p:cNvPr>
            <p:cNvSpPr/>
            <p:nvPr/>
          </p:nvSpPr>
          <p:spPr>
            <a:xfrm>
              <a:off x="1538796" y="4067079"/>
              <a:ext cx="656948" cy="38395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AC21F65-EB24-45E5-9801-3E4F58B40428}"/>
                </a:ext>
              </a:extLst>
            </p:cNvPr>
            <p:cNvSpPr/>
            <p:nvPr/>
          </p:nvSpPr>
          <p:spPr>
            <a:xfrm>
              <a:off x="4051176" y="4067080"/>
              <a:ext cx="575201" cy="38395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EE6495BD-EE17-4AAC-9739-984FA66A4103}"/>
                </a:ext>
              </a:extLst>
            </p:cNvPr>
            <p:cNvSpPr/>
            <p:nvPr/>
          </p:nvSpPr>
          <p:spPr>
            <a:xfrm>
              <a:off x="6481811" y="4067080"/>
              <a:ext cx="1117106" cy="38395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EE4114-BC07-4801-9B45-E9CB58F2B72C}"/>
                </a:ext>
              </a:extLst>
            </p:cNvPr>
            <p:cNvSpPr txBox="1"/>
            <p:nvPr/>
          </p:nvSpPr>
          <p:spPr>
            <a:xfrm>
              <a:off x="756452" y="4073504"/>
              <a:ext cx="8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8F9933EA-D75B-4A24-9F17-F04F12CE52F0}"/>
                </a:ext>
              </a:extLst>
            </p:cNvPr>
            <p:cNvSpPr/>
            <p:nvPr/>
          </p:nvSpPr>
          <p:spPr>
            <a:xfrm rot="10800000">
              <a:off x="2896337" y="4351433"/>
              <a:ext cx="4188043" cy="1704868"/>
            </a:xfrm>
            <a:prstGeom prst="uturnArrow">
              <a:avLst>
                <a:gd name="adj1" fmla="val 13651"/>
                <a:gd name="adj2" fmla="val 13544"/>
                <a:gd name="adj3" fmla="val 16148"/>
                <a:gd name="adj4" fmla="val 40626"/>
                <a:gd name="adj5" fmla="val 66153"/>
              </a:avLst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B2217E3E-8407-4448-BD3C-E227AB739E1A}"/>
                </a:ext>
              </a:extLst>
            </p:cNvPr>
            <p:cNvSpPr/>
            <p:nvPr/>
          </p:nvSpPr>
          <p:spPr>
            <a:xfrm>
              <a:off x="9454163" y="4060078"/>
              <a:ext cx="656948" cy="383959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DDFB81-0625-427F-A6F9-85AC117F8B53}"/>
                </a:ext>
              </a:extLst>
            </p:cNvPr>
            <p:cNvSpPr txBox="1"/>
            <p:nvPr/>
          </p:nvSpPr>
          <p:spPr>
            <a:xfrm>
              <a:off x="10110094" y="4081706"/>
              <a:ext cx="108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OUTPUT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124AB0-D0A3-4943-89E3-AF925B4A2F1A}"/>
                </a:ext>
              </a:extLst>
            </p:cNvPr>
            <p:cNvSpPr txBox="1"/>
            <p:nvPr/>
          </p:nvSpPr>
          <p:spPr>
            <a:xfrm>
              <a:off x="4802819" y="6091984"/>
              <a:ext cx="896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STATE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03BB86-AB9F-46CE-BF9F-F94E6D8B6398}"/>
                </a:ext>
              </a:extLst>
            </p:cNvPr>
            <p:cNvSpPr txBox="1"/>
            <p:nvPr/>
          </p:nvSpPr>
          <p:spPr>
            <a:xfrm>
              <a:off x="6563558" y="3795248"/>
              <a:ext cx="896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STATE</a:t>
              </a:r>
              <a:endParaRPr lang="ko-KR" altLang="en-US" dirty="0"/>
            </a:p>
          </p:txBody>
        </p:sp>
      </p:grp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6420317-358E-4FC0-9449-7492F39F06F7}"/>
              </a:ext>
            </a:extLst>
          </p:cNvPr>
          <p:cNvSpPr/>
          <p:nvPr/>
        </p:nvSpPr>
        <p:spPr>
          <a:xfrm>
            <a:off x="5438683" y="4414421"/>
            <a:ext cx="230820" cy="275208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F118ED-F92C-4AEB-8325-3CD52EEB42D8}"/>
              </a:ext>
            </a:extLst>
          </p:cNvPr>
          <p:cNvCxnSpPr>
            <a:stCxn id="29" idx="3"/>
          </p:cNvCxnSpPr>
          <p:nvPr/>
        </p:nvCxnSpPr>
        <p:spPr>
          <a:xfrm>
            <a:off x="5554093" y="4689629"/>
            <a:ext cx="0" cy="2019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BBC32E-3E65-482F-9094-0FADD1A6A223}"/>
              </a:ext>
            </a:extLst>
          </p:cNvPr>
          <p:cNvSpPr txBox="1"/>
          <p:nvPr/>
        </p:nvSpPr>
        <p:spPr>
          <a:xfrm>
            <a:off x="5280549" y="4824566"/>
            <a:ext cx="54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clk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9CBC6A-EEA7-4676-9765-922C96429F21}"/>
              </a:ext>
            </a:extLst>
          </p:cNvPr>
          <p:cNvSpPr txBox="1"/>
          <p:nvPr/>
        </p:nvSpPr>
        <p:spPr>
          <a:xfrm>
            <a:off x="7936637" y="4824566"/>
            <a:ext cx="3690707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only depends on STATE</a:t>
            </a:r>
          </a:p>
          <a:p>
            <a:r>
              <a:rPr lang="en-US" altLang="ko-KR" dirty="0"/>
              <a:t>-&gt; OUTPUT changes at </a:t>
            </a:r>
            <a:r>
              <a:rPr lang="en-US" altLang="ko-KR" dirty="0" err="1"/>
              <a:t>clk</a:t>
            </a:r>
            <a:r>
              <a:rPr lang="en-US" altLang="ko-KR" dirty="0"/>
              <a:t> only</a:t>
            </a:r>
          </a:p>
          <a:p>
            <a:r>
              <a:rPr lang="en-US" altLang="ko-KR" dirty="0"/>
              <a:t>(synchronous)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0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2"/>
    </mc:Choice>
    <mc:Fallback xmlns="">
      <p:transition spd="slow" advTm="168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6B32C-8E71-4F8D-9F37-61DF8AFC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Finite State Machine (FSM)</a:t>
            </a:r>
            <a:endParaRPr lang="ko-KR" altLang="en-US" sz="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46325-4874-437E-AD2C-02117F35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Mealy Machine</a:t>
            </a:r>
          </a:p>
          <a:p>
            <a:pPr lvl="1"/>
            <a:r>
              <a:rPr lang="en-US" altLang="ko-KR" dirty="0"/>
              <a:t>Outputs depend on the current state and the current inputs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453583-BC8B-40C9-8BEA-0E2DFEA7AFCC}"/>
              </a:ext>
            </a:extLst>
          </p:cNvPr>
          <p:cNvGrpSpPr/>
          <p:nvPr/>
        </p:nvGrpSpPr>
        <p:grpSpPr>
          <a:xfrm>
            <a:off x="509724" y="3167225"/>
            <a:ext cx="10686590" cy="3507155"/>
            <a:chOff x="509724" y="3167225"/>
            <a:chExt cx="10686590" cy="3507155"/>
          </a:xfrm>
        </p:grpSpPr>
        <p:sp>
          <p:nvSpPr>
            <p:cNvPr id="18" name="화살표: 굽음 17">
              <a:extLst>
                <a:ext uri="{FF2B5EF4-FFF2-40B4-BE49-F238E27FC236}">
                  <a16:creationId xmlns:a16="http://schemas.microsoft.com/office/drawing/2014/main" id="{7C8DFA6A-CDB0-4132-BB5F-94B467E477F9}"/>
                </a:ext>
              </a:extLst>
            </p:cNvPr>
            <p:cNvSpPr/>
            <p:nvPr/>
          </p:nvSpPr>
          <p:spPr>
            <a:xfrm flipV="1">
              <a:off x="1538981" y="3428998"/>
              <a:ext cx="656761" cy="1257291"/>
            </a:xfrm>
            <a:prstGeom prst="bentArrow">
              <a:avLst>
                <a:gd name="adj1" fmla="val 29737"/>
                <a:gd name="adj2" fmla="val 31901"/>
                <a:gd name="adj3" fmla="val 38801"/>
                <a:gd name="adj4" fmla="val 43750"/>
              </a:avLst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A52783-A7B8-4746-8CA3-89F79943B633}"/>
                </a:ext>
              </a:extLst>
            </p:cNvPr>
            <p:cNvSpPr/>
            <p:nvPr/>
          </p:nvSpPr>
          <p:spPr>
            <a:xfrm>
              <a:off x="2195744" y="3809343"/>
              <a:ext cx="1855433" cy="1325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Combinational Logic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59839F2-BE69-44DB-AD15-65F432A7CABD}"/>
                </a:ext>
              </a:extLst>
            </p:cNvPr>
            <p:cNvSpPr/>
            <p:nvPr/>
          </p:nvSpPr>
          <p:spPr>
            <a:xfrm>
              <a:off x="4626377" y="3642064"/>
              <a:ext cx="1855433" cy="1660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(state memory)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14B1E23-F1B4-4DDA-9DC3-AE776E27B91D}"/>
                </a:ext>
              </a:extLst>
            </p:cNvPr>
            <p:cNvSpPr/>
            <p:nvPr/>
          </p:nvSpPr>
          <p:spPr>
            <a:xfrm>
              <a:off x="7598917" y="3809344"/>
              <a:ext cx="1855432" cy="13255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Combinational Logic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AC21F65-EB24-45E5-9801-3E4F58B40428}"/>
                </a:ext>
              </a:extLst>
            </p:cNvPr>
            <p:cNvSpPr/>
            <p:nvPr/>
          </p:nvSpPr>
          <p:spPr>
            <a:xfrm>
              <a:off x="4051176" y="4280144"/>
              <a:ext cx="575201" cy="38395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EE6495BD-EE17-4AAC-9739-984FA66A4103}"/>
                </a:ext>
              </a:extLst>
            </p:cNvPr>
            <p:cNvSpPr/>
            <p:nvPr/>
          </p:nvSpPr>
          <p:spPr>
            <a:xfrm>
              <a:off x="6481811" y="4280144"/>
              <a:ext cx="1117106" cy="38395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EE4114-BC07-4801-9B45-E9CB58F2B72C}"/>
                </a:ext>
              </a:extLst>
            </p:cNvPr>
            <p:cNvSpPr txBox="1"/>
            <p:nvPr/>
          </p:nvSpPr>
          <p:spPr>
            <a:xfrm>
              <a:off x="509724" y="3167225"/>
              <a:ext cx="8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8F9933EA-D75B-4A24-9F17-F04F12CE52F0}"/>
                </a:ext>
              </a:extLst>
            </p:cNvPr>
            <p:cNvSpPr/>
            <p:nvPr/>
          </p:nvSpPr>
          <p:spPr>
            <a:xfrm rot="10800000">
              <a:off x="2896337" y="4564497"/>
              <a:ext cx="4188043" cy="1704868"/>
            </a:xfrm>
            <a:prstGeom prst="uturnArrow">
              <a:avLst>
                <a:gd name="adj1" fmla="val 13651"/>
                <a:gd name="adj2" fmla="val 13544"/>
                <a:gd name="adj3" fmla="val 16148"/>
                <a:gd name="adj4" fmla="val 40626"/>
                <a:gd name="adj5" fmla="val 66153"/>
              </a:avLst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B2217E3E-8407-4448-BD3C-E227AB739E1A}"/>
                </a:ext>
              </a:extLst>
            </p:cNvPr>
            <p:cNvSpPr/>
            <p:nvPr/>
          </p:nvSpPr>
          <p:spPr>
            <a:xfrm>
              <a:off x="9454163" y="4273142"/>
              <a:ext cx="656948" cy="383959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DDFB81-0625-427F-A6F9-85AC117F8B53}"/>
                </a:ext>
              </a:extLst>
            </p:cNvPr>
            <p:cNvSpPr txBox="1"/>
            <p:nvPr/>
          </p:nvSpPr>
          <p:spPr>
            <a:xfrm>
              <a:off x="10110094" y="4294770"/>
              <a:ext cx="108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OUTPUT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124AB0-D0A3-4943-89E3-AF925B4A2F1A}"/>
                </a:ext>
              </a:extLst>
            </p:cNvPr>
            <p:cNvSpPr txBox="1"/>
            <p:nvPr/>
          </p:nvSpPr>
          <p:spPr>
            <a:xfrm>
              <a:off x="4802819" y="6305048"/>
              <a:ext cx="896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STATE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03BB86-AB9F-46CE-BF9F-F94E6D8B6398}"/>
                </a:ext>
              </a:extLst>
            </p:cNvPr>
            <p:cNvSpPr txBox="1"/>
            <p:nvPr/>
          </p:nvSpPr>
          <p:spPr>
            <a:xfrm>
              <a:off x="6563558" y="4008312"/>
              <a:ext cx="896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STATE</a:t>
              </a:r>
              <a:endParaRPr lang="ko-KR" altLang="en-US" dirty="0"/>
            </a:p>
          </p:txBody>
        </p:sp>
        <p:sp>
          <p:nvSpPr>
            <p:cNvPr id="4" name="화살표: 굽음 3">
              <a:extLst>
                <a:ext uri="{FF2B5EF4-FFF2-40B4-BE49-F238E27FC236}">
                  <a16:creationId xmlns:a16="http://schemas.microsoft.com/office/drawing/2014/main" id="{21F958A0-73B1-4FF0-8391-0215F79634FE}"/>
                </a:ext>
              </a:extLst>
            </p:cNvPr>
            <p:cNvSpPr/>
            <p:nvPr/>
          </p:nvSpPr>
          <p:spPr>
            <a:xfrm rot="5400000">
              <a:off x="4574383" y="29836"/>
              <a:ext cx="578939" cy="6980072"/>
            </a:xfrm>
            <a:prstGeom prst="bentArrow">
              <a:avLst>
                <a:gd name="adj1" fmla="val 35734"/>
                <a:gd name="adj2" fmla="val 31901"/>
                <a:gd name="adj3" fmla="val 38801"/>
                <a:gd name="adj4" fmla="val 43750"/>
              </a:avLst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B44D424C-A233-46D1-ABFA-4F0F1DC60182}"/>
              </a:ext>
            </a:extLst>
          </p:cNvPr>
          <p:cNvSpPr/>
          <p:nvPr/>
        </p:nvSpPr>
        <p:spPr>
          <a:xfrm>
            <a:off x="5408721" y="5026980"/>
            <a:ext cx="230820" cy="275208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55CDA-F1FC-4FF9-8D11-6DA7FFDBB26E}"/>
              </a:ext>
            </a:extLst>
          </p:cNvPr>
          <p:cNvSpPr txBox="1"/>
          <p:nvPr/>
        </p:nvSpPr>
        <p:spPr>
          <a:xfrm>
            <a:off x="5277221" y="5437125"/>
            <a:ext cx="4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clk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0515A2-5758-4BD1-B64B-ECB081B42996}"/>
              </a:ext>
            </a:extLst>
          </p:cNvPr>
          <p:cNvCxnSpPr/>
          <p:nvPr/>
        </p:nvCxnSpPr>
        <p:spPr>
          <a:xfrm>
            <a:off x="5509705" y="5302188"/>
            <a:ext cx="0" cy="2019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44301E-3E3A-4C05-BF0F-13C9A2308DC4}"/>
              </a:ext>
            </a:extLst>
          </p:cNvPr>
          <p:cNvSpPr txBox="1"/>
          <p:nvPr/>
        </p:nvSpPr>
        <p:spPr>
          <a:xfrm>
            <a:off x="7455112" y="5483291"/>
            <a:ext cx="4599279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depends on STATE and INPUT</a:t>
            </a:r>
          </a:p>
          <a:p>
            <a:r>
              <a:rPr lang="en-US" altLang="ko-KR" dirty="0"/>
              <a:t>-&gt; OUTPUT can be changed when INPUT changes, even no </a:t>
            </a:r>
            <a:r>
              <a:rPr lang="en-US" altLang="ko-KR" dirty="0" err="1"/>
              <a:t>clk</a:t>
            </a:r>
            <a:r>
              <a:rPr lang="en-US" altLang="ko-KR" dirty="0"/>
              <a:t> (asynchronous)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99"/>
    </mc:Choice>
    <mc:Fallback xmlns="">
      <p:transition spd="slow" advTm="186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6B32C-8E71-4F8D-9F37-61DF8AFC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Finite State Machine (FSM)</a:t>
            </a:r>
            <a:endParaRPr lang="ko-KR" altLang="en-US" sz="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46325-4874-437E-AD2C-02117F35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Mealy Machine</a:t>
            </a:r>
          </a:p>
          <a:p>
            <a:pPr lvl="1"/>
            <a:r>
              <a:rPr lang="en-US" altLang="ko-KR" dirty="0"/>
              <a:t>Mealy Machine can be made synchronous</a:t>
            </a:r>
            <a:endParaRPr lang="ko-KR" altLang="en-US" dirty="0"/>
          </a:p>
        </p:txBody>
      </p:sp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7C8DFA6A-CDB0-4132-BB5F-94B467E477F9}"/>
              </a:ext>
            </a:extLst>
          </p:cNvPr>
          <p:cNvSpPr/>
          <p:nvPr/>
        </p:nvSpPr>
        <p:spPr>
          <a:xfrm flipV="1">
            <a:off x="1627758" y="3153790"/>
            <a:ext cx="656761" cy="1257291"/>
          </a:xfrm>
          <a:prstGeom prst="bentArrow">
            <a:avLst>
              <a:gd name="adj1" fmla="val 29737"/>
              <a:gd name="adj2" fmla="val 31901"/>
              <a:gd name="adj3" fmla="val 38801"/>
              <a:gd name="adj4" fmla="val 43750"/>
            </a:avLst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A52783-A7B8-4746-8CA3-89F79943B633}"/>
              </a:ext>
            </a:extLst>
          </p:cNvPr>
          <p:cNvSpPr/>
          <p:nvPr/>
        </p:nvSpPr>
        <p:spPr>
          <a:xfrm>
            <a:off x="2284521" y="3534135"/>
            <a:ext cx="1855433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Combinational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9839F2-BE69-44DB-AD15-65F432A7CABD}"/>
              </a:ext>
            </a:extLst>
          </p:cNvPr>
          <p:cNvSpPr/>
          <p:nvPr/>
        </p:nvSpPr>
        <p:spPr>
          <a:xfrm>
            <a:off x="4715154" y="3366856"/>
            <a:ext cx="1855433" cy="1660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REGISTER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(state memory)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4B1E23-F1B4-4DDA-9DC3-AE776E27B91D}"/>
              </a:ext>
            </a:extLst>
          </p:cNvPr>
          <p:cNvSpPr/>
          <p:nvPr/>
        </p:nvSpPr>
        <p:spPr>
          <a:xfrm>
            <a:off x="7687694" y="3534136"/>
            <a:ext cx="1855432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Combinational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AC21F65-EB24-45E5-9801-3E4F58B40428}"/>
              </a:ext>
            </a:extLst>
          </p:cNvPr>
          <p:cNvSpPr/>
          <p:nvPr/>
        </p:nvSpPr>
        <p:spPr>
          <a:xfrm>
            <a:off x="4139953" y="4004936"/>
            <a:ext cx="575201" cy="383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6495BD-EE17-4AAC-9739-984FA66A4103}"/>
              </a:ext>
            </a:extLst>
          </p:cNvPr>
          <p:cNvSpPr/>
          <p:nvPr/>
        </p:nvSpPr>
        <p:spPr>
          <a:xfrm>
            <a:off x="6570588" y="4004936"/>
            <a:ext cx="1117106" cy="383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EE4114-BC07-4801-9B45-E9CB58F2B72C}"/>
              </a:ext>
            </a:extLst>
          </p:cNvPr>
          <p:cNvSpPr txBox="1"/>
          <p:nvPr/>
        </p:nvSpPr>
        <p:spPr>
          <a:xfrm>
            <a:off x="598501" y="2892017"/>
            <a:ext cx="8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3" name="화살표: U자형 22">
            <a:extLst>
              <a:ext uri="{FF2B5EF4-FFF2-40B4-BE49-F238E27FC236}">
                <a16:creationId xmlns:a16="http://schemas.microsoft.com/office/drawing/2014/main" id="{8F9933EA-D75B-4A24-9F17-F04F12CE52F0}"/>
              </a:ext>
            </a:extLst>
          </p:cNvPr>
          <p:cNvSpPr/>
          <p:nvPr/>
        </p:nvSpPr>
        <p:spPr>
          <a:xfrm rot="10800000">
            <a:off x="2985114" y="4289289"/>
            <a:ext cx="4188043" cy="1704868"/>
          </a:xfrm>
          <a:prstGeom prst="uturnArrow">
            <a:avLst>
              <a:gd name="adj1" fmla="val 13651"/>
              <a:gd name="adj2" fmla="val 13544"/>
              <a:gd name="adj3" fmla="val 16148"/>
              <a:gd name="adj4" fmla="val 40626"/>
              <a:gd name="adj5" fmla="val 66153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2217E3E-8407-4448-BD3C-E227AB739E1A}"/>
              </a:ext>
            </a:extLst>
          </p:cNvPr>
          <p:cNvSpPr/>
          <p:nvPr/>
        </p:nvSpPr>
        <p:spPr>
          <a:xfrm>
            <a:off x="9635786" y="5339268"/>
            <a:ext cx="656948" cy="38395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DFB81-0625-427F-A6F9-85AC117F8B53}"/>
              </a:ext>
            </a:extLst>
          </p:cNvPr>
          <p:cNvSpPr txBox="1"/>
          <p:nvPr/>
        </p:nvSpPr>
        <p:spPr>
          <a:xfrm>
            <a:off x="10250564" y="5353895"/>
            <a:ext cx="108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24AB0-D0A3-4943-89E3-AF925B4A2F1A}"/>
              </a:ext>
            </a:extLst>
          </p:cNvPr>
          <p:cNvSpPr txBox="1"/>
          <p:nvPr/>
        </p:nvSpPr>
        <p:spPr>
          <a:xfrm>
            <a:off x="4891596" y="6029840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3BB86-AB9F-46CE-BF9F-F94E6D8B6398}"/>
              </a:ext>
            </a:extLst>
          </p:cNvPr>
          <p:cNvSpPr txBox="1"/>
          <p:nvPr/>
        </p:nvSpPr>
        <p:spPr>
          <a:xfrm>
            <a:off x="6652335" y="3733104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4" name="화살표: 굽음 3">
            <a:extLst>
              <a:ext uri="{FF2B5EF4-FFF2-40B4-BE49-F238E27FC236}">
                <a16:creationId xmlns:a16="http://schemas.microsoft.com/office/drawing/2014/main" id="{21F958A0-73B1-4FF0-8391-0215F79634FE}"/>
              </a:ext>
            </a:extLst>
          </p:cNvPr>
          <p:cNvSpPr/>
          <p:nvPr/>
        </p:nvSpPr>
        <p:spPr>
          <a:xfrm rot="5400000">
            <a:off x="4663160" y="-245372"/>
            <a:ext cx="578939" cy="6980072"/>
          </a:xfrm>
          <a:prstGeom prst="bentArrow">
            <a:avLst>
              <a:gd name="adj1" fmla="val 35734"/>
              <a:gd name="adj2" fmla="val 31901"/>
              <a:gd name="adj3" fmla="val 38801"/>
              <a:gd name="adj4" fmla="val 43750"/>
            </a:avLst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B44D424C-A233-46D1-ABFA-4F0F1DC60182}"/>
              </a:ext>
            </a:extLst>
          </p:cNvPr>
          <p:cNvSpPr/>
          <p:nvPr/>
        </p:nvSpPr>
        <p:spPr>
          <a:xfrm>
            <a:off x="5497498" y="4751772"/>
            <a:ext cx="230820" cy="275208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55CDA-F1FC-4FF9-8D11-6DA7FFDBB26E}"/>
              </a:ext>
            </a:extLst>
          </p:cNvPr>
          <p:cNvSpPr txBox="1"/>
          <p:nvPr/>
        </p:nvSpPr>
        <p:spPr>
          <a:xfrm>
            <a:off x="5365998" y="5161917"/>
            <a:ext cx="4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clk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0515A2-5758-4BD1-B64B-ECB081B42996}"/>
              </a:ext>
            </a:extLst>
          </p:cNvPr>
          <p:cNvCxnSpPr/>
          <p:nvPr/>
        </p:nvCxnSpPr>
        <p:spPr>
          <a:xfrm>
            <a:off x="5598482" y="5026980"/>
            <a:ext cx="0" cy="2019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180448-7CD6-414D-9A96-F74FBE585BA4}"/>
              </a:ext>
            </a:extLst>
          </p:cNvPr>
          <p:cNvSpPr/>
          <p:nvPr/>
        </p:nvSpPr>
        <p:spPr>
          <a:xfrm>
            <a:off x="7780353" y="5241391"/>
            <a:ext cx="1855433" cy="5797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 flip flop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349E9FC-36E8-4823-8252-CF7C1CC55851}"/>
              </a:ext>
            </a:extLst>
          </p:cNvPr>
          <p:cNvSpPr/>
          <p:nvPr/>
        </p:nvSpPr>
        <p:spPr>
          <a:xfrm rot="5400000">
            <a:off x="7802547" y="5393644"/>
            <a:ext cx="230820" cy="275208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51B2E79-5D44-405F-9C10-8C9221C408F6}"/>
              </a:ext>
            </a:extLst>
          </p:cNvPr>
          <p:cNvSpPr/>
          <p:nvPr/>
        </p:nvSpPr>
        <p:spPr>
          <a:xfrm rot="5400000">
            <a:off x="8525353" y="4859313"/>
            <a:ext cx="383186" cy="3839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C7FC301-B7E7-4928-820E-1CAC7601E409}"/>
              </a:ext>
            </a:extLst>
          </p:cNvPr>
          <p:cNvCxnSpPr>
            <a:cxnSpLocks/>
          </p:cNvCxnSpPr>
          <p:nvPr/>
        </p:nvCxnSpPr>
        <p:spPr>
          <a:xfrm>
            <a:off x="5604953" y="5145718"/>
            <a:ext cx="2175400" cy="38553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6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92"/>
    </mc:Choice>
    <mc:Fallback xmlns="">
      <p:transition spd="slow" advTm="215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0439F-D238-443F-BD09-07983CA5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FSM Code Structure</a:t>
            </a:r>
            <a:endParaRPr lang="ko-KR" altLang="en-US" sz="50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407FAD-1DA1-4157-8A4E-3C14EF58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19549"/>
              </p:ext>
            </p:extLst>
          </p:nvPr>
        </p:nvGraphicFramePr>
        <p:xfrm>
          <a:off x="838200" y="1690688"/>
          <a:ext cx="3472155" cy="4708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55">
                  <a:extLst>
                    <a:ext uri="{9D8B030D-6E8A-4147-A177-3AD203B41FA5}">
                      <a16:colId xmlns:a16="http://schemas.microsoft.com/office/drawing/2014/main" val="3935182371"/>
                    </a:ext>
                  </a:extLst>
                </a:gridCol>
              </a:tblGrid>
              <a:tr h="830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ports and variables declaration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459395"/>
                  </a:ext>
                </a:extLst>
              </a:tr>
              <a:tr h="231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Combinational logic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117670"/>
                  </a:ext>
                </a:extLst>
              </a:tr>
              <a:tr h="1561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Sequential logic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4732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F2E299-ADC4-4D47-8EFA-FB7E53E39342}"/>
              </a:ext>
            </a:extLst>
          </p:cNvPr>
          <p:cNvSpPr txBox="1"/>
          <p:nvPr/>
        </p:nvSpPr>
        <p:spPr>
          <a:xfrm>
            <a:off x="5056080" y="2967335"/>
            <a:ext cx="65250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Combinational logic derives the next state and outputs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assign statement + wire data type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always @(…) block + reg data type (assignment)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3DE83F8-E43E-4E4E-A7A2-0B76CABE7AF3}"/>
              </a:ext>
            </a:extLst>
          </p:cNvPr>
          <p:cNvSpPr/>
          <p:nvPr/>
        </p:nvSpPr>
        <p:spPr>
          <a:xfrm>
            <a:off x="4310355" y="3286957"/>
            <a:ext cx="736847" cy="2840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61C31-91FE-41C9-9AFB-7F472E1B0094}"/>
              </a:ext>
            </a:extLst>
          </p:cNvPr>
          <p:cNvSpPr txBox="1"/>
          <p:nvPr/>
        </p:nvSpPr>
        <p:spPr>
          <a:xfrm>
            <a:off x="5047202" y="5354726"/>
            <a:ext cx="68091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Sequential logic stores the current state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always @(</a:t>
            </a:r>
            <a:r>
              <a:rPr lang="en-US" altLang="ko-KR" dirty="0" err="1"/>
              <a:t>posedge</a:t>
            </a:r>
            <a:r>
              <a:rPr lang="en-US" altLang="ko-KR" dirty="0"/>
              <a:t> clock) block + reg data type (assignment)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C71A223-6C46-4D99-81E5-87E4B0E41D5A}"/>
              </a:ext>
            </a:extLst>
          </p:cNvPr>
          <p:cNvSpPr/>
          <p:nvPr/>
        </p:nvSpPr>
        <p:spPr>
          <a:xfrm>
            <a:off x="4310355" y="5535850"/>
            <a:ext cx="736847" cy="2840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1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19"/>
    </mc:Choice>
    <mc:Fallback xmlns="">
      <p:transition spd="slow" advTm="417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C3FC5-BE24-4AB3-A410-E41A06ED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FSM Code Structure</a:t>
            </a:r>
            <a:endParaRPr lang="ko-KR" altLang="en-US" sz="50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D2672A-AC5E-46D7-A099-F7D1243BB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56" y="1379968"/>
            <a:ext cx="9033769" cy="5244219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549D71-CE5D-4790-BD0B-8320F2FE7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81" y="3694081"/>
            <a:ext cx="4629150" cy="225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155831-802C-49E1-87A7-0D9F6DE37A91}"/>
              </a:ext>
            </a:extLst>
          </p:cNvPr>
          <p:cNvSpPr txBox="1"/>
          <p:nvPr/>
        </p:nvSpPr>
        <p:spPr>
          <a:xfrm>
            <a:off x="541538" y="5977856"/>
            <a:ext cx="52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 is output and z is in combinational logic part</a:t>
            </a:r>
          </a:p>
          <a:p>
            <a:r>
              <a:rPr lang="en-US" altLang="ko-KR" dirty="0"/>
              <a:t>-&gt; asynchronous Mealy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61"/>
    </mc:Choice>
    <mc:Fallback xmlns="">
      <p:transition spd="slow" advTm="1816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C3FC5-BE24-4AB3-A410-E41A06ED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FSM Code Structure</a:t>
            </a:r>
            <a:endParaRPr lang="ko-KR" altLang="en-US" sz="5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FE0D75-915C-49D0-9D11-FBE3DABE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27" y="1950292"/>
            <a:ext cx="10707232" cy="34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61"/>
    </mc:Choice>
    <mc:Fallback xmlns="">
      <p:transition spd="slow" advTm="1816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 dirty="0"/>
              <a:t>Assignment</a:t>
            </a:r>
            <a:endParaRPr lang="ko-KR" altLang="en-US" sz="5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7"/>
            <a:ext cx="11389896" cy="4523876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 dirty="0">
                <a:ea typeface="맑은 고딕"/>
              </a:rPr>
              <a:t>Implement</a:t>
            </a:r>
            <a:r>
              <a:rPr lang="ko-KR" altLang="en-US" sz="2500" dirty="0">
                <a:ea typeface="맑은 고딕"/>
              </a:rPr>
              <a:t> </a:t>
            </a:r>
            <a:r>
              <a:rPr lang="en-US" altLang="ko-KR" sz="2500" dirty="0">
                <a:ea typeface="맑은 고딕"/>
              </a:rPr>
              <a:t>a</a:t>
            </a:r>
            <a:r>
              <a:rPr lang="ko-KR" altLang="en-US" sz="2500" dirty="0">
                <a:ea typeface="맑은 고딕"/>
              </a:rPr>
              <a:t> </a:t>
            </a:r>
            <a:r>
              <a:rPr lang="en-US" altLang="ko-KR" sz="2500" dirty="0">
                <a:ea typeface="맑은 고딕"/>
              </a:rPr>
              <a:t>simple</a:t>
            </a:r>
            <a:r>
              <a:rPr lang="ko-KR" altLang="en-US" sz="2500" dirty="0">
                <a:ea typeface="맑은 고딕"/>
              </a:rPr>
              <a:t> </a:t>
            </a:r>
            <a:r>
              <a:rPr lang="en-US" altLang="ko-KR" sz="2500" dirty="0">
                <a:ea typeface="맑은 고딕"/>
              </a:rPr>
              <a:t>vending</a:t>
            </a:r>
            <a:r>
              <a:rPr lang="ko-KR" altLang="en-US" sz="2500" dirty="0">
                <a:ea typeface="맑은 고딕"/>
              </a:rPr>
              <a:t> </a:t>
            </a:r>
            <a:r>
              <a:rPr lang="en-US" altLang="ko-KR" sz="2500" dirty="0">
                <a:ea typeface="맑은 고딕"/>
              </a:rPr>
              <a:t>machine RTL in Verilog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</a:rPr>
              <a:t>A simple Finite State Machine (FSM)</a:t>
            </a:r>
            <a:endParaRPr lang="en-US" altLang="ko-KR" sz="2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 dirty="0">
                <a:ea typeface="맑은 고딕"/>
              </a:rPr>
              <a:t>Your vending machine should cover all use-cases (in the next slides)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 dirty="0">
                <a:ea typeface="맑은 고딕"/>
              </a:rPr>
              <a:t>A skeleton code and </a:t>
            </a:r>
            <a:r>
              <a:rPr lang="en-US" altLang="ko-KR" sz="2500" dirty="0" err="1">
                <a:ea typeface="맑은 고딕"/>
              </a:rPr>
              <a:t>testbench</a:t>
            </a:r>
            <a:r>
              <a:rPr lang="en-US" altLang="ko-KR" sz="2500" dirty="0">
                <a:ea typeface="맑은 고딕"/>
              </a:rPr>
              <a:t> will be provided.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500" dirty="0">
              <a:ea typeface="맑은 고딕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 dirty="0">
                <a:ea typeface="맑은 고딕"/>
              </a:rPr>
              <a:t>Submit a report and code to LMS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ea typeface="맑은 고딕"/>
              </a:rPr>
              <a:t>Due date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ea typeface="맑은 고딕"/>
              </a:rPr>
              <a:t>Code: 2021. 3.15 / 09:00 am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ea typeface="맑은 고딕"/>
              </a:rPr>
              <a:t>Report: 2021. 3. 15 / 24:00 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</a:rPr>
              <a:t>Demo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</a:rPr>
              <a:t>2021 3. 16 07:30 pm ~ 09:30 pm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11"/>
    </mc:Choice>
    <mc:Fallback xmlns="">
      <p:transition spd="slow" advTm="2901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43313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 dirty="0"/>
              <a:t>Assignment</a:t>
            </a:r>
            <a:endParaRPr lang="ko-KR" altLang="en-US" sz="5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802105" y="1379622"/>
            <a:ext cx="11389896" cy="60960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 dirty="0"/>
              <a:t>Vending machine interface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08478A-7967-4DB4-B6BB-2B3E60E1A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26431"/>
              </p:ext>
            </p:extLst>
          </p:nvPr>
        </p:nvGraphicFramePr>
        <p:xfrm>
          <a:off x="2753285" y="1942652"/>
          <a:ext cx="7487533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4893">
                  <a:extLst>
                    <a:ext uri="{9D8B030D-6E8A-4147-A177-3AD203B41FA5}">
                      <a16:colId xmlns:a16="http://schemas.microsoft.com/office/drawing/2014/main" val="1765695762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4263092736"/>
                    </a:ext>
                  </a:extLst>
                </a:gridCol>
                <a:gridCol w="3233985">
                  <a:extLst>
                    <a:ext uri="{9D8B030D-6E8A-4147-A177-3AD203B41FA5}">
                      <a16:colId xmlns:a16="http://schemas.microsoft.com/office/drawing/2014/main" val="36762931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2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Signal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Description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Number of bit(s)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5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i_input_coin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Insert Coin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 for each type of</a:t>
                      </a:r>
                      <a:r>
                        <a:rPr lang="en-US" altLang="ko-KR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coins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3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i_select_item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Select Item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 for each type of items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87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i_return_trigger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Return change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6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clk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clock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80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reset_n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reset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70526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120012-57E7-454A-A723-D0957ACD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46409"/>
              </p:ext>
            </p:extLst>
          </p:nvPr>
        </p:nvGraphicFramePr>
        <p:xfrm>
          <a:off x="1700378" y="4615274"/>
          <a:ext cx="959334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4893">
                  <a:extLst>
                    <a:ext uri="{9D8B030D-6E8A-4147-A177-3AD203B41FA5}">
                      <a16:colId xmlns:a16="http://schemas.microsoft.com/office/drawing/2014/main" val="1765695762"/>
                    </a:ext>
                  </a:extLst>
                </a:gridCol>
                <a:gridCol w="4070668">
                  <a:extLst>
                    <a:ext uri="{9D8B030D-6E8A-4147-A177-3AD203B41FA5}">
                      <a16:colId xmlns:a16="http://schemas.microsoft.com/office/drawing/2014/main" val="4263092736"/>
                    </a:ext>
                  </a:extLst>
                </a:gridCol>
                <a:gridCol w="3207785">
                  <a:extLst>
                    <a:ext uri="{9D8B030D-6E8A-4147-A177-3AD203B41FA5}">
                      <a16:colId xmlns:a16="http://schemas.microsoft.com/office/drawing/2014/main" val="36762931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2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Signal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Description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Number of bit(s)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5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o_output_item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Indicate</a:t>
                      </a:r>
                      <a:r>
                        <a:rPr lang="en-US" altLang="ko-KR" baseline="0" dirty="0">
                          <a:latin typeface="Consolas" panose="020B0609020204030204" pitchFamily="49" charset="0"/>
                        </a:rPr>
                        <a:t> dispensed items</a:t>
                      </a:r>
                      <a:endParaRPr lang="en-US" altLang="ko-K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 for each type of items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3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o_available_item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Indicate item availability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 for each type of item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87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o_return_coin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Indicate</a:t>
                      </a:r>
                      <a:r>
                        <a:rPr lang="en-US" altLang="ko-KR" baseline="0" dirty="0">
                          <a:latin typeface="Consolas" panose="020B0609020204030204" pitchFamily="49" charset="0"/>
                        </a:rPr>
                        <a:t> type of coin (change)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 for each type of coins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6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7"/>
    </mc:Choice>
    <mc:Fallback xmlns="">
      <p:transition spd="slow" advTm="1330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43313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 dirty="0"/>
              <a:t>Assignment</a:t>
            </a:r>
            <a:endParaRPr lang="ko-KR" altLang="en-US" sz="5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802105" y="1379622"/>
            <a:ext cx="11389896" cy="60960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 dirty="0"/>
              <a:t>Vending machine use-case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61C23-E0CE-4C2E-8798-D8D506546CF4}"/>
              </a:ext>
            </a:extLst>
          </p:cNvPr>
          <p:cNvSpPr txBox="1"/>
          <p:nvPr/>
        </p:nvSpPr>
        <p:spPr>
          <a:xfrm>
            <a:off x="850386" y="1989223"/>
            <a:ext cx="89061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Assumption</a:t>
            </a:r>
            <a:r>
              <a:rPr lang="en-US" altLang="ko-KR" sz="1400" dirty="0"/>
              <a:t>: infinite item, change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Sequence</a:t>
            </a:r>
          </a:p>
          <a:p>
            <a:r>
              <a:rPr lang="en-US" altLang="ko-KR" sz="1400" dirty="0"/>
              <a:t>1. Insert money (available money unit: 100, 500, 1000 won) and initialize waiting time(=100)</a:t>
            </a:r>
          </a:p>
          <a:p>
            <a:r>
              <a:rPr lang="en-US" altLang="ko-KR" sz="1400" dirty="0"/>
              <a:t>2. Vending machine shows all available items where (item cost &lt;= current money)</a:t>
            </a:r>
          </a:p>
          <a:p>
            <a:r>
              <a:rPr lang="en-US" altLang="ko-KR" sz="1400" dirty="0"/>
              <a:t>  2.a. decrease waiting time(-1)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3.a. Insert money within the waiting time</a:t>
            </a:r>
          </a:p>
          <a:p>
            <a:r>
              <a:rPr lang="en-US" altLang="ko-KR" sz="1400" dirty="0"/>
              <a:t>  3.a.1. Go to 2 and initialize waiting time(=100) </a:t>
            </a:r>
          </a:p>
          <a:p>
            <a:r>
              <a:rPr lang="en-US" altLang="ko-KR" sz="1400" dirty="0"/>
              <a:t>3.b. Select an item within the waiting time</a:t>
            </a:r>
          </a:p>
          <a:p>
            <a:r>
              <a:rPr lang="en-US" altLang="ko-KR" sz="1400" dirty="0"/>
              <a:t>  3.b.a. Case1: the item is available</a:t>
            </a:r>
          </a:p>
          <a:p>
            <a:r>
              <a:rPr lang="en-US" altLang="ko-KR" sz="1400" dirty="0"/>
              <a:t>    3.b.a.1. The item is dispensed</a:t>
            </a:r>
          </a:p>
          <a:p>
            <a:r>
              <a:rPr lang="en-US" altLang="ko-KR" sz="1400" dirty="0"/>
              <a:t>    3.b.a.2. Go to 2 and initialize waiting time(=100)</a:t>
            </a:r>
          </a:p>
          <a:p>
            <a:r>
              <a:rPr lang="en-US" altLang="ko-KR" sz="1400" dirty="0"/>
              <a:t>  3.b.b. Case 2: the item is unavailable</a:t>
            </a:r>
          </a:p>
          <a:p>
            <a:r>
              <a:rPr lang="en-US" altLang="ko-KR" sz="1400" dirty="0"/>
              <a:t>    3.b.b.1. Nothing happens. Waiting time is not reset.</a:t>
            </a:r>
          </a:p>
          <a:p>
            <a:r>
              <a:rPr lang="en-US" altLang="ko-KR" sz="1400" dirty="0"/>
              <a:t>3.c. No input within the waiting time</a:t>
            </a:r>
          </a:p>
          <a:p>
            <a:r>
              <a:rPr lang="en-US" altLang="ko-KR" sz="1400" dirty="0"/>
              <a:t>  3.c.1 Return changes</a:t>
            </a:r>
          </a:p>
          <a:p>
            <a:endParaRPr lang="en-US" altLang="ko-KR" sz="1400" dirty="0"/>
          </a:p>
          <a:p>
            <a:r>
              <a:rPr lang="en-US" altLang="ko-KR" sz="1400" dirty="0"/>
              <a:t>a*. Whenever press the return button</a:t>
            </a:r>
          </a:p>
          <a:p>
            <a:r>
              <a:rPr lang="en-US" altLang="ko-KR" sz="1400" dirty="0"/>
              <a:t>  a*.1. Return changes</a:t>
            </a:r>
          </a:p>
          <a:p>
            <a:r>
              <a:rPr lang="en-US" altLang="ko-KR" sz="1400" dirty="0"/>
              <a:t>  a*.2. Go to 1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3663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86"/>
    </mc:Choice>
    <mc:Fallback xmlns="">
      <p:transition spd="slow" advTm="4958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 dirty="0"/>
              <a:t>Assignment</a:t>
            </a:r>
            <a:endParaRPr lang="ko-KR" altLang="en-US" sz="5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8"/>
            <a:ext cx="11389896" cy="4235117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500" dirty="0"/>
              <a:t>Submission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Submit your assignment to LMS with filename: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Lab2_{TeamID}_{StudentID1}_{StudentID2}.pdf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PDF file of your report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Lab2_{TeamID}_{StudentID1}_{StudentID2}.zip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Zip file of your code (*.v)(</a:t>
            </a:r>
            <a:r>
              <a:rPr lang="en-US" altLang="ko-KR" sz="1800" dirty="0">
                <a:solidFill>
                  <a:srgbClr val="FF0000"/>
                </a:solidFill>
              </a:rPr>
              <a:t>without testbench</a:t>
            </a:r>
            <a:r>
              <a:rPr lang="en-US" altLang="ko-KR" sz="1800" dirty="0"/>
              <a:t>)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8"/>
    </mc:Choice>
    <mc:Fallback xmlns="">
      <p:transition spd="slow" advTm="64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105" y="753979"/>
            <a:ext cx="11389895" cy="91439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000" b="1"/>
              <a:t>Contents</a:t>
            </a:r>
            <a:endParaRPr lang="ko-KR" altLang="en-US" sz="50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2105" y="1668378"/>
            <a:ext cx="11389896" cy="3866148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Combinational logic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Register-Transfer Level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Finite State Machine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Assignment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6581591"/>
            <a:ext cx="2294021" cy="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4"/>
    </mc:Choice>
    <mc:Fallback xmlns="">
      <p:transition spd="slow" advTm="1253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Assignment tips</a:t>
            </a:r>
            <a:endParaRPr lang="ko-KR" altLang="en-US" sz="5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If your </a:t>
            </a:r>
            <a:r>
              <a:rPr lang="en-US" altLang="ko-KR" dirty="0" err="1"/>
              <a:t>modelsim</a:t>
            </a:r>
            <a:r>
              <a:rPr lang="en-US" altLang="ko-KR" dirty="0"/>
              <a:t> is not displaying the output of $display or $monitor, then try using </a:t>
            </a:r>
            <a:r>
              <a:rPr lang="en-US" altLang="ko-KR" dirty="0" err="1"/>
              <a:t>vending_machine_tb_f.v</a:t>
            </a:r>
            <a:r>
              <a:rPr lang="en-US" altLang="ko-KR" dirty="0"/>
              <a:t>. (output will be written to output.txt)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If your simulation keeps running, the </a:t>
            </a:r>
            <a:r>
              <a:rPr lang="en-US" altLang="ko-KR" dirty="0" err="1"/>
              <a:t>testbench</a:t>
            </a:r>
            <a:r>
              <a:rPr lang="en-US" altLang="ko-KR" dirty="0"/>
              <a:t> module is waiting for the output signals. (</a:t>
            </a:r>
            <a:r>
              <a:rPr lang="en-US" altLang="ko-KR" dirty="0" err="1"/>
              <a:t>o_output_item</a:t>
            </a:r>
            <a:r>
              <a:rPr lang="en-US" altLang="ko-KR" dirty="0"/>
              <a:t> or </a:t>
            </a:r>
            <a:r>
              <a:rPr lang="en-US" altLang="ko-KR" dirty="0" err="1"/>
              <a:t>o_return_coin</a:t>
            </a:r>
            <a:r>
              <a:rPr lang="en-US" altLang="ko-KR" dirty="0"/>
              <a:t>)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If your vending machine code passes all tests, you will get the message “Passed = 23, Failed = 0”.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2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22"/>
    </mc:Choice>
    <mc:Fallback xmlns="">
      <p:transition spd="slow" advTm="3632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Assignment tips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#1: </a:t>
            </a:r>
            <a:r>
              <a:rPr lang="en-US" altLang="ko-KR" sz="2000" dirty="0"/>
              <a:t>When modeling sequential logic, use nonblocking assignments.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#2: </a:t>
            </a:r>
            <a:r>
              <a:rPr lang="en-US" altLang="ko-KR" sz="2000" dirty="0"/>
              <a:t>When modeling latches, use nonblocking assignments.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#3:</a:t>
            </a:r>
            <a:r>
              <a:rPr lang="en-US" altLang="ko-KR" sz="2000" dirty="0"/>
              <a:t> When modeling combinational logic with an always block, use blocking assignments.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#4: </a:t>
            </a:r>
            <a:r>
              <a:rPr lang="en-US" altLang="ko-KR" sz="2000" dirty="0"/>
              <a:t>Do not mix blocking and nonblocking assignments in the same always block.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#5: </a:t>
            </a:r>
            <a:r>
              <a:rPr lang="en-US" altLang="ko-KR" sz="2000" dirty="0"/>
              <a:t>Do not make assignments to the same variable from more than one always block.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#6: </a:t>
            </a:r>
            <a:r>
              <a:rPr lang="en-US" altLang="ko-KR" sz="2000" dirty="0"/>
              <a:t>Use $strobe to display values that have been assigned using nonblocking assignments.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/>
              <a:t>#7: </a:t>
            </a:r>
            <a:r>
              <a:rPr lang="en-US" altLang="ko-KR" sz="2000" dirty="0"/>
              <a:t>Do not make assignments using #0 delays.</a:t>
            </a:r>
          </a:p>
        </p:txBody>
      </p:sp>
    </p:spTree>
    <p:extLst>
      <p:ext uri="{BB962C8B-B14F-4D97-AF65-F5344CB8AC3E}">
        <p14:creationId xmlns:p14="http://schemas.microsoft.com/office/powerpoint/2010/main" val="235154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94"/>
    </mc:Choice>
    <mc:Fallback xmlns="">
      <p:transition spd="slow" advTm="106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2DAB-D8C5-F04E-8165-BF9A1FC1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 (source 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B6F8-2079-3540-845A-F392F297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ModelSim</a:t>
            </a:r>
            <a:r>
              <a:rPr lang="en-US" dirty="0"/>
              <a:t> </a:t>
            </a:r>
            <a:r>
              <a:rPr lang="ko-KR" altLang="en-US" dirty="0" err="1"/>
              <a:t>동작여부</a:t>
            </a:r>
            <a:r>
              <a:rPr lang="en-US" altLang="ko-KR" dirty="0"/>
              <a:t>					</a:t>
            </a:r>
          </a:p>
          <a:p>
            <a:r>
              <a:rPr lang="en-US" dirty="0"/>
              <a:t>ALL PASS </a:t>
            </a:r>
            <a:r>
              <a:rPr lang="ko-KR" altLang="en-US" dirty="0"/>
              <a:t>여부 </a:t>
            </a:r>
            <a:r>
              <a:rPr lang="en-US" altLang="ko-KR" dirty="0"/>
              <a:t>					</a:t>
            </a:r>
          </a:p>
          <a:p>
            <a:r>
              <a:rPr lang="ko-KR" altLang="en-US" dirty="0"/>
              <a:t>전체적인 기능 이해 여부 </a:t>
            </a:r>
            <a:endParaRPr lang="en-US" altLang="ko-KR" dirty="0"/>
          </a:p>
          <a:p>
            <a:r>
              <a:rPr lang="en-US" dirty="0"/>
              <a:t>FSM</a:t>
            </a:r>
            <a:r>
              <a:rPr lang="ko-KR" altLang="en-US" dirty="0"/>
              <a:t>의 이해 여부			</a:t>
            </a:r>
            <a:endParaRPr lang="en-US" altLang="ko-KR" dirty="0"/>
          </a:p>
          <a:p>
            <a:r>
              <a:rPr lang="ko-KR" altLang="en-US" dirty="0"/>
              <a:t>모듈화 여부			</a:t>
            </a:r>
          </a:p>
          <a:p>
            <a:r>
              <a:rPr lang="en-US" dirty="0"/>
              <a:t>Combinational logic</a:t>
            </a:r>
            <a:r>
              <a:rPr lang="ko-KR" altLang="en-US" dirty="0"/>
              <a:t>의 이해 여부 			</a:t>
            </a:r>
          </a:p>
          <a:p>
            <a:r>
              <a:rPr lang="en-US" dirty="0"/>
              <a:t>Sequential logic</a:t>
            </a:r>
            <a:r>
              <a:rPr lang="ko-KR" altLang="en-US" dirty="0"/>
              <a:t>의 이해 여부 			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7001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Announcement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have any problem, contact TAs with following options</a:t>
            </a:r>
          </a:p>
          <a:p>
            <a:pPr lvl="1"/>
            <a:r>
              <a:rPr lang="en-US" altLang="ko-KR" dirty="0"/>
              <a:t>Microsoft Teams – Lab </a:t>
            </a:r>
            <a:r>
              <a:rPr lang="en-US" altLang="ko-KR" dirty="0" err="1"/>
              <a:t>QnA</a:t>
            </a:r>
            <a:r>
              <a:rPr lang="en-US" altLang="ko-KR" dirty="0"/>
              <a:t> channel (highly recommended)</a:t>
            </a:r>
          </a:p>
          <a:p>
            <a:pPr lvl="1"/>
            <a:r>
              <a:rPr lang="en-US" altLang="ko-KR" dirty="0"/>
              <a:t>Mail – TA alias (“csed311-ta”)</a:t>
            </a:r>
          </a:p>
          <a:p>
            <a:pPr lvl="1"/>
            <a:r>
              <a:rPr lang="en-US" altLang="ko-KR" dirty="0"/>
              <a:t>PLMS – Question Board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Please check the new team number and time slot in PLMS</a:t>
            </a:r>
          </a:p>
          <a:p>
            <a:r>
              <a:rPr lang="en-US" altLang="ko-KR" dirty="0"/>
              <a:t>A time slot will be open in 2021-03-09 22:00:00</a:t>
            </a:r>
          </a:p>
        </p:txBody>
      </p:sp>
    </p:spTree>
    <p:extLst>
      <p:ext uri="{BB962C8B-B14F-4D97-AF65-F5344CB8AC3E}">
        <p14:creationId xmlns:p14="http://schemas.microsoft.com/office/powerpoint/2010/main" val="222306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42"/>
    </mc:Choice>
    <mc:Fallback xmlns="">
      <p:transition spd="slow" advTm="1774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7969-AAF4-4DE6-98D7-DF80BABE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61D71-FB11-48EF-8E42-F7FC1866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“Register-transfer level”, Wikipedia, last modified Jan 24, 2019, accessed Mar 03, 2019, </a:t>
            </a:r>
            <a:r>
              <a:rPr lang="en-US" altLang="ko-KR" dirty="0">
                <a:hlinkClick r:id="rId2"/>
              </a:rPr>
              <a:t>https://en.wikipedia.org/wiki/Register-transfer_level</a:t>
            </a:r>
            <a:endParaRPr lang="en-US" altLang="ko-KR" dirty="0"/>
          </a:p>
          <a:p>
            <a:pPr algn="just"/>
            <a:r>
              <a:rPr lang="en-US" altLang="ko-KR" dirty="0">
                <a:hlinkClick r:id="rId3" tooltip="http://www.sunburst-design.com/papers/cummingssnug2000sj_nba.pdf"/>
              </a:rPr>
              <a:t>http://www.sunburst-design.com/papers/CummingsSNUG2000SJ_NBA.pdf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22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"/>
    </mc:Choice>
    <mc:Fallback xmlns="">
      <p:transition spd="slow" advTm="122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3F072-D6A3-4872-9D9B-ABE39D05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Combinational logic</a:t>
            </a:r>
            <a:endParaRPr lang="ko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F5A81-0806-4FF4-ADF4-66B146B4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Represents Boolean function (time(</a:t>
            </a:r>
            <a:r>
              <a:rPr lang="en-US" altLang="ko-KR" dirty="0" err="1"/>
              <a:t>clk</a:t>
            </a:r>
            <a:r>
              <a:rPr lang="en-US" altLang="ko-KR" dirty="0"/>
              <a:t>)-independent)</a:t>
            </a:r>
          </a:p>
          <a:p>
            <a:r>
              <a:rPr lang="en-US" altLang="ko-KR" dirty="0"/>
              <a:t>Output is a function of inputs only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output = f(input)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Example: 4-to-1 mux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F87EFA-DF92-48B4-844C-58311C5C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80" y="3227359"/>
            <a:ext cx="5405669" cy="28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75"/>
    </mc:Choice>
    <mc:Fallback xmlns="">
      <p:transition spd="slow" advTm="2167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9DE4-2AEB-4F24-B361-446EB29C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Combinational logic</a:t>
            </a:r>
            <a:endParaRPr lang="ko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9F959-493A-4DCF-99A6-57FA761A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 with Verilog (mux)</a:t>
            </a: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4B1765-FC3F-4583-A7BC-09DF3D3C5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54562"/>
              </p:ext>
            </p:extLst>
          </p:nvPr>
        </p:nvGraphicFramePr>
        <p:xfrm>
          <a:off x="838199" y="2455828"/>
          <a:ext cx="10658384" cy="4037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9192">
                  <a:extLst>
                    <a:ext uri="{9D8B030D-6E8A-4147-A177-3AD203B41FA5}">
                      <a16:colId xmlns:a16="http://schemas.microsoft.com/office/drawing/2014/main" val="1586891426"/>
                    </a:ext>
                  </a:extLst>
                </a:gridCol>
                <a:gridCol w="5329192">
                  <a:extLst>
                    <a:ext uri="{9D8B030D-6E8A-4147-A177-3AD203B41FA5}">
                      <a16:colId xmlns:a16="http://schemas.microsoft.com/office/drawing/2014/main" val="3395912858"/>
                    </a:ext>
                  </a:extLst>
                </a:gridCol>
              </a:tblGrid>
              <a:tr h="51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Using Assign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Using Always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398489"/>
                  </a:ext>
                </a:extLst>
              </a:tr>
              <a:tr h="3524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9754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26D68F8-3AB3-4F3F-9797-A131C0636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06" y="3644508"/>
            <a:ext cx="4242930" cy="1890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90DAE4-BB61-47A3-A7A7-A23B25E60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781" y="3162078"/>
            <a:ext cx="2726551" cy="3172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BC4B27-3C6B-3E46-9E8F-A96B2AFD4468}"/>
              </a:ext>
            </a:extLst>
          </p:cNvPr>
          <p:cNvSpPr/>
          <p:nvPr/>
        </p:nvSpPr>
        <p:spPr>
          <a:xfrm>
            <a:off x="8779717" y="4689883"/>
            <a:ext cx="140677" cy="11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55B0D0-C8B7-A24A-8A34-F3339C2A24FE}"/>
              </a:ext>
            </a:extLst>
          </p:cNvPr>
          <p:cNvSpPr/>
          <p:nvPr/>
        </p:nvSpPr>
        <p:spPr>
          <a:xfrm>
            <a:off x="8779716" y="5057987"/>
            <a:ext cx="140677" cy="11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68032-EED1-BC48-8CC4-E1B911D516F8}"/>
              </a:ext>
            </a:extLst>
          </p:cNvPr>
          <p:cNvSpPr/>
          <p:nvPr/>
        </p:nvSpPr>
        <p:spPr>
          <a:xfrm>
            <a:off x="8779716" y="5433423"/>
            <a:ext cx="140677" cy="11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4C91DB-D621-8C43-B43A-B90FDCE559B3}"/>
              </a:ext>
            </a:extLst>
          </p:cNvPr>
          <p:cNvSpPr/>
          <p:nvPr/>
        </p:nvSpPr>
        <p:spPr>
          <a:xfrm>
            <a:off x="8779715" y="5805193"/>
            <a:ext cx="140677" cy="11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13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1"/>
    </mc:Choice>
    <mc:Fallback xmlns="">
      <p:transition spd="slow" advTm="232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9DE4-2AEB-4F24-B361-446EB29C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Combinational logic</a:t>
            </a:r>
            <a:endParaRPr lang="ko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9F959-493A-4DCF-99A6-57FA761A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RTL schematic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95145E-7219-401B-BAE4-471B9547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014"/>
            <a:ext cx="10118756" cy="292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1"/>
    </mc:Choice>
    <mc:Fallback xmlns="">
      <p:transition spd="slow" advTm="232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5CA6-EADF-4B3E-AB3C-A918B614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Register-Transfer Level</a:t>
            </a:r>
            <a:endParaRPr lang="ko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22749-4D67-4C70-B3BD-5FA86D7E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The design method to implement a </a:t>
            </a:r>
            <a:r>
              <a:rPr lang="en-US" altLang="ko-KR" b="1" dirty="0"/>
              <a:t>synchronous circuit</a:t>
            </a:r>
            <a:r>
              <a:rPr lang="en-US" altLang="ko-KR" dirty="0"/>
              <a:t> with a HDL (Hardware Description Language)</a:t>
            </a:r>
          </a:p>
          <a:p>
            <a:endParaRPr lang="en-US" altLang="ko-KR" dirty="0"/>
          </a:p>
          <a:p>
            <a:r>
              <a:rPr lang="en-US" altLang="ko-KR" dirty="0"/>
              <a:t>Synchronous circuit consists of:</a:t>
            </a:r>
          </a:p>
          <a:p>
            <a:pPr lvl="1"/>
            <a:r>
              <a:rPr lang="en-US" altLang="ko-KR" b="1" dirty="0"/>
              <a:t>Register</a:t>
            </a:r>
            <a:r>
              <a:rPr lang="en-US" altLang="ko-KR" dirty="0"/>
              <a:t>: a memory element synchronized by the clock signal</a:t>
            </a:r>
          </a:p>
          <a:p>
            <a:pPr lvl="1"/>
            <a:r>
              <a:rPr lang="en-US" altLang="ko-KR" b="1" dirty="0"/>
              <a:t>Combinational logic</a:t>
            </a:r>
            <a:r>
              <a:rPr lang="en-US" altLang="ko-KR" dirty="0"/>
              <a:t>: logical function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14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96"/>
    </mc:Choice>
    <mc:Fallback xmlns="">
      <p:transition spd="slow" advTm="310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EFBC-2B84-4451-9162-F70176A8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RTL - example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r>
              <a:rPr lang="en-US" altLang="ko-KR" dirty="0" err="1"/>
              <a:t>Toggler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CA25CE6-E566-4CE0-98BB-89D22A29A98F}"/>
              </a:ext>
            </a:extLst>
          </p:cNvPr>
          <p:cNvGrpSpPr/>
          <p:nvPr/>
        </p:nvGrpSpPr>
        <p:grpSpPr>
          <a:xfrm>
            <a:off x="1093404" y="2781013"/>
            <a:ext cx="4434623" cy="2867092"/>
            <a:chOff x="5271445" y="2372383"/>
            <a:chExt cx="4434623" cy="28670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A6416B-A9D5-498B-8C35-5FE7483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439" y="2372383"/>
              <a:ext cx="4300637" cy="28670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20B6F3-647D-4DF9-BB1E-1AD3FEA049EA}"/>
                </a:ext>
              </a:extLst>
            </p:cNvPr>
            <p:cNvSpPr txBox="1"/>
            <p:nvPr/>
          </p:nvSpPr>
          <p:spPr>
            <a:xfrm>
              <a:off x="5271445" y="4839365"/>
              <a:ext cx="4434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&lt;Fig 1. “Register transfer level - example toggler” (Register-transfer level, Wikipedia, https://en.wikipedia.org/wiki/Register-transfer_level)&gt;</a:t>
              </a: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EDA4440-3ECE-412E-876B-2961A5753924}"/>
              </a:ext>
            </a:extLst>
          </p:cNvPr>
          <p:cNvSpPr/>
          <p:nvPr/>
        </p:nvSpPr>
        <p:spPr>
          <a:xfrm>
            <a:off x="5651762" y="3910497"/>
            <a:ext cx="985421" cy="399495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21" y="2386219"/>
            <a:ext cx="44862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63"/>
    </mc:Choice>
    <mc:Fallback xmlns="">
      <p:transition spd="slow" advTm="4236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EFBC-2B84-4451-9162-F70176A8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RTL - example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r>
              <a:rPr lang="en-US" altLang="ko-KR" dirty="0" err="1"/>
              <a:t>Toggler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EDA4440-3ECE-412E-876B-2961A5753924}"/>
              </a:ext>
            </a:extLst>
          </p:cNvPr>
          <p:cNvSpPr/>
          <p:nvPr/>
        </p:nvSpPr>
        <p:spPr>
          <a:xfrm>
            <a:off x="5651762" y="3910497"/>
            <a:ext cx="985421" cy="399495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2967"/>
            <a:ext cx="4486275" cy="3448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FE7252-9F01-4A4E-A1C1-5D24B1ED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05" y="2603544"/>
            <a:ext cx="4912882" cy="2613905"/>
          </a:xfrm>
          <a:prstGeom prst="rect">
            <a:avLst/>
          </a:prstGeom>
        </p:spPr>
      </p:pic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3FB95CA-D906-4545-B80A-94A284EB2649}"/>
              </a:ext>
            </a:extLst>
          </p:cNvPr>
          <p:cNvSpPr/>
          <p:nvPr/>
        </p:nvSpPr>
        <p:spPr>
          <a:xfrm rot="5400000">
            <a:off x="8092797" y="3753921"/>
            <a:ext cx="281032" cy="31315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51391B3-87F1-4F7A-BFB3-A25A0C392111}"/>
              </a:ext>
            </a:extLst>
          </p:cNvPr>
          <p:cNvSpPr/>
          <p:nvPr/>
        </p:nvSpPr>
        <p:spPr>
          <a:xfrm>
            <a:off x="8353354" y="3854129"/>
            <a:ext cx="112734" cy="1127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4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63"/>
    </mc:Choice>
    <mc:Fallback xmlns="">
      <p:transition spd="slow" advTm="423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B2A33-1329-4941-AB1C-C1A83425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Finite State Machine (FSM)</a:t>
            </a:r>
            <a:endParaRPr lang="ko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EB46E-D00A-4F6B-A46F-A5AA0443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Moore machine</a:t>
            </a:r>
          </a:p>
          <a:p>
            <a:endParaRPr lang="en-US" altLang="ko-KR" dirty="0"/>
          </a:p>
          <a:p>
            <a:r>
              <a:rPr lang="en-US" altLang="ko-KR" dirty="0"/>
              <a:t>Mealy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91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2"/>
    </mc:Choice>
    <mc:Fallback xmlns="">
      <p:transition spd="slow" advTm="9832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691B65410161048B4FD4AD7226A2295" ma:contentTypeVersion="9" ma:contentTypeDescription="새 문서를 만듭니다." ma:contentTypeScope="" ma:versionID="b40c61e5a286b73e66d13993d8b0be75">
  <xsd:schema xmlns:xsd="http://www.w3.org/2001/XMLSchema" xmlns:xs="http://www.w3.org/2001/XMLSchema" xmlns:p="http://schemas.microsoft.com/office/2006/metadata/properties" xmlns:ns2="0ba3b15c-1905-47c7-9893-d474814fb250" targetNamespace="http://schemas.microsoft.com/office/2006/metadata/properties" ma:root="true" ma:fieldsID="65969430bb173c1bd59f032f8d3bf755" ns2:_="">
    <xsd:import namespace="0ba3b15c-1905-47c7-9893-d474814fb2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3b15c-1905-47c7-9893-d474814fb2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F6BFE6-6854-4CCF-88AE-C0A25057E179}"/>
</file>

<file path=customXml/itemProps2.xml><?xml version="1.0" encoding="utf-8"?>
<ds:datastoreItem xmlns:ds="http://schemas.openxmlformats.org/officeDocument/2006/customXml" ds:itemID="{583FDBC5-BC9A-445E-A6C5-AE3A516A37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E3D65F-8C97-428A-BB82-D25F70F45E19}">
  <ds:schemaRefs>
    <ds:schemaRef ds:uri="http://purl.org/dc/dcmitype/"/>
    <ds:schemaRef ds:uri="0ba3b15c-1905-47c7-9893-d474814fb250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1169</Words>
  <Application>Microsoft Office PowerPoint</Application>
  <PresentationFormat>와이드스크린</PresentationFormat>
  <Paragraphs>203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Consolas</vt:lpstr>
      <vt:lpstr>Office 테마</vt:lpstr>
      <vt:lpstr>CSED311 Lab2: RTL Design</vt:lpstr>
      <vt:lpstr>Contents</vt:lpstr>
      <vt:lpstr>Combinational logic</vt:lpstr>
      <vt:lpstr>Combinational logic</vt:lpstr>
      <vt:lpstr>Combinational logic</vt:lpstr>
      <vt:lpstr>Register-Transfer Level</vt:lpstr>
      <vt:lpstr>RTL - example</vt:lpstr>
      <vt:lpstr>RTL - example</vt:lpstr>
      <vt:lpstr>Finite State Machine (FSM)</vt:lpstr>
      <vt:lpstr>Finite State Machine (FSM)</vt:lpstr>
      <vt:lpstr>Finite State Machine (FSM)</vt:lpstr>
      <vt:lpstr>Finite State Machine (FSM)</vt:lpstr>
      <vt:lpstr>FSM Code Structure</vt:lpstr>
      <vt:lpstr>FSM Code Structure</vt:lpstr>
      <vt:lpstr>FSM Code Structure</vt:lpstr>
      <vt:lpstr>Assignment</vt:lpstr>
      <vt:lpstr>Assignment</vt:lpstr>
      <vt:lpstr>Assignment</vt:lpstr>
      <vt:lpstr>Assignment</vt:lpstr>
      <vt:lpstr>Assignment tips</vt:lpstr>
      <vt:lpstr>Assignment tips</vt:lpstr>
      <vt:lpstr>Evaluation criteria (source code) </vt:lpstr>
      <vt:lpstr>Announcement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</dc:title>
  <dc:creator>user</dc:creator>
  <cp:lastModifiedBy>류재훈(컴퓨터공학과)</cp:lastModifiedBy>
  <cp:revision>190</cp:revision>
  <dcterms:created xsi:type="dcterms:W3CDTF">2019-02-18T09:45:43Z</dcterms:created>
  <dcterms:modified xsi:type="dcterms:W3CDTF">2021-03-09T03:39:40Z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0x0101008691B65410161048B4FD4AD7226A2295</vt:lpwstr>
  </property>
</Properties>
</file>