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ED21A6E-1745-4D46-8D2C-6E6C15244547}">
          <p14:sldIdLst>
            <p14:sldId id="257"/>
            <p14:sldId id="256"/>
            <p14:sldId id="258"/>
            <p14:sldId id="261"/>
            <p14:sldId id="259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7:41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98,'14'13,"1"1,0-2,0 0,2-1,-1-1,1 0,1-2,0 0,0 0,1-2,-1 0,40 6,0-4,0 2,0 3,-2 3,107 44,44 44,-164-81,-28-14,1-1,0-1,19 6,-5-5,0 1,-1 1,-1 2,0 1,0 1,-1 1,48 37,13 33,-61-56,2-2,39 30,-42-36,-1 0,-1 2,28 35,-22-23,-21-26,-1 1,-1 0,0 1,0 0,-1 0,0 0,-1 1,0 0,-1 0,-1 0,0 0,0 1,-1-1,-1 1,0-1,0 1,-2 0,1 0,-2-1,0 1,-7 24,7-32,-1 0,1 0,-1 0,0-1,-1 1,1-1,-1 0,0 0,0 0,-1 0,1 0,-1-1,1 0,-1 0,0 0,0-1,0 0,-1 0,-7 2,-14 3,-1 0,-49 3,18-2,23-1,-1-2,1-2,-49-1,66-3,0-1,1-1,-1 0,1-1,0-1,0-1,0 0,-22-13,-25-15,-77-46,139 78,-32-21,1-1,2-2,-33-34,46 43,0 1,-1 1,-1 1,-36-20,6 5,24 14,-49-20,51 25,1-1,-45-28,61 33,0-1,0-1,0 1,1-1,1-1,-1 1,1-1,1 0,0 0,0-1,0 0,-3-14,6 20,1 1,0 0,1 0,-1-1,1 1,-1 0,1-1,0 1,0 0,0-1,1 1,-1-1,1 1,0 0,0 0,0 0,0-1,1 1,-1 0,1 0,0 1,0-1,0 0,0 1,0-1,1 1,-1-1,1 1,-1 0,1 0,0 0,0 1,0-1,0 1,0-1,0 1,0 0,0 0,1 0,-1 1,0-1,5 1,36-5,1 3,-1 1,59 8,-95-7,40 7,0 1,-1 2,-1 3,45 18,47 13,-97-31,-23-7,1 0,1-1,-1-1,29 3,-43-7,-1 1,0-2,0 1,1 0,-1-1,0 1,0-1,1-1,-1 1,0 0,0-1,0 0,-1 0,1 0,0 0,-1-1,1 0,-1 1,0-1,0 0,0-1,0 1,-1 0,1-1,-1 1,2-5,-2 2,0 1,-1-1,0 1,0-1,0 1,-1-1,0 0,0 1,0-1,-1 0,0 1,0-1,0 1,-1-1,0 1,0 0,0-1,0 1,-1 0,-4-5,-4-9,-1 2,-1 0,-1 0,-16-15,-4 3,-12-14,30 24,-1 1,-1 1,0 1,-1 0,-1 1,-40-22,-107-72,57 39,64 46,26 13,0 0,-1 1,0 1,0 1,-1 0,0 2,-42-6,-11 2,62 6,0 2,0 0,0 1,-1 0,1 1,0 0,-23 4,-6 5,22-6,1 1,0 0,-35 15,49-17,0 1,0 0,0 0,0 0,1 0,-1 1,1 0,0-1,0 2,1-1,-1 0,1 1,0 0,0-1,1 1,-1 0,1 1,-2 5,-6 30,2 0,2 0,2 1,1 0,3-1,6 66,-4-88,2 0,0 1,1-1,1-1,15 36,56 84,-38-72,-9-16,2-1,2-1,2-2,46 44,51 66,-107-132,1-1,1-1,1-1,0-2,64 30,117 41,-181-79,1-1,0-1,1-2,-1-1,1-2,34 2,20 4,-49-4,53 1,0-5,147-5,-222 0,0 0,0-1,-1-1,0 0,0-1,0 0,13-9,30-13,-6 6,83-30,-131 52,1-1,-1 0,0 0,0 0,0 0,0 0,0 0,0 0,0-1,0 1,-1-1,1 1,-1-1,1 0,-1 0,1 0,-1 1,0-1,0-1,0 1,0 0,1-4,-1 1,0 0,-1 1,0-1,0 0,0 0,0 0,-1 1,0-1,0 0,-3-8,2 6,-1 0,1 0,-2 0,1 0,-1 1,0-1,0 1,-1 0,0 0,0 1,0 0,-1-1,0 2,-11-8,-57-16,56 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45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2 704,'-1'27,"4"36,-2-59,0 0,0 0,0 0,1-1,-1 1,1-1,0 1,0-1,0 1,1-1,-1 0,1 0,0 0,3 2,10 7,0 0,0-1,1-1,0 0,1-2,0 0,1-1,-1 0,2-2,-1 0,0-1,1-1,-1-1,1-1,27-2,58 3,73-5,-177 3,1 0,-1 0,1 0,-1-1,1 1,-1 0,1-1,-1 1,1-1,-1 0,0 1,1-1,-1 0,0 0,3-1,-4 1,0 0,1 1,-1-1,0 1,0-1,1 1,-1-1,0 0,0 1,0-1,0 0,0 1,0-1,0 1,0-1,0 0,0 1,0-1,0 0,0 1,0-1,-1 1,1-1,0 1,-1-2,-1 0,1 0,-1 0,1 0,-1 0,0 0,0 1,0-1,0 1,0-1,-1 1,1 0,0 0,0 0,-1 0,1 0,-1 0,-3 0,-1-1,-1 1,0 0,1 0,-1 1,0 0,0 0,1 1,-1-1,0 2,1-1,-1 1,1 1,-1-1,1 1,0 1,0-1,0 1,1 0,-13 10,11-8,0 0,0-1,-1 0,0 0,0-1,0 0,0 0,-1-1,1-1,-1 1,0-2,0 1,0-1,-17-1,22 0,4 0,-1 0,1 0,0 0,0 0,0 0,-1 0,1 1,0-1,0 0,0 0,0 1,0-1,-1 1,1-1,0 1,0 0,0-1,0 1,0 0,1 0,-1-1,0 1,0 0,0 0,1 0,-1 0,0 0,1 0,-1 0,0 2,1-1,1 0,-1 1,0-1,1 0,-1 1,1-1,-1 0,1 0,0 0,0 1,0-1,1 0,-1 0,2 2,5 6,0 0,1-1,0 0,18 15,-22-21,0 0,0-1,0 0,0 1,0-1,0-1,1 1,-1-1,1 0,7 0,-12-1,0 0,1 0,-1 0,1 0,-1 0,0 0,1 0,-1-1,0 1,1-1,-1 1,0-1,0 0,1 1,-1-1,0 0,0 0,0 0,0 1,0-1,0 0,0-1,0 1,0 0,-1 0,1 0,0 0,-1-1,1 1,-1 0,1-1,-1 1,0 0,1-1,-1 1,0 0,0-1,0 1,0-1,0 1,0 0,-1-1,1 1,0 0,-1-1,0 0,-1-3,0 1,0 0,-1 0,1 0,-1 0,0 0,0 0,0 1,-1-1,1 1,-1 0,0 0,0 1,0-1,0 1,-1 0,1 0,-8-3,7 3,1 0,-1 0,1 1,-1-1,1 1,-1 0,0 1,1-1,-1 1,0-1,0 2,0-1,1 0,-1 1,0 0,1 0,-1 0,-8 4,9-1,0 0,1 0,-1 0,1 0,0 0,1 0,-5 10,-15 19,21-33,1 0,-1 0,0 0,0 0,1-1,-1 1,0 0,1 0,-1 0,0-1,1 1,-1 0,0-1,1 1,-1 0,1-1,-1 1,1-1,-1 1,1-1,-1 1,1-1,-1 0,1 1,0-1,-1 0,1 1,0-1,-1 0,1 1,0-1,0 0,0 1,0-1,0-1,-14-33,13 32,-34-134,21 83,1 0,-8-100,21 153,-19-75,3 12,-27-130,32 149,6 31,2 0,0-1,0 1,0-26,4-99,-1 122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54.54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85,'-30'5,"25"1,20-1,-13-5,-1-1,1 1,-1 0,1-1,0 1,-1-1,1 1,-1-1,1 0,-1 0,0 0,1 1,-1-1,0-1,1 1,-1 0,0 0,0 0,0-1,0 1,1-2,24-40,-14 23,-114 158,64-88,21-28,14-17,5-6,8-8,0-1,-1 0,13-18,14-15,-19 25,-14 13,1 1,0 0,0 0,0 0,1 0,-1 1,9-5,32-21,-43 27,1 0,-1-1,1 1,-1 0,0 0,0-1,0 0,0 1,-1-1,1 0,-1 0,0 0,1 0,0-4,-2 7,0 0,0 0,0 0,0-1,0 1,0 0,0 0,0 0,0-1,0 1,0 0,0 0,0 0,0 0,0-1,0 1,0 0,0 0,0 0,0 0,0-1,-1 1,1 0,0 0,0 0,0 0,0 0,0-1,0 1,0 0,-1 0,1 0,0 0,0 0,0 0,0 0,-1 0,1 0,0 0,0-1,0 1,0 0,-1 0,1 0,0 0,0 0,0 0,-1 0,1 0,0 1,-13 5,-10 12,7 16,15-31,1-1,-1 0,0 1,1-1,-1 0,0 0,0 0,0 0,-1 0,1 0,0 0,-1 0,1 0,-1 0,0-1,0 1,0-1,1 1,-1-1,0 0,-1 0,1 0,-2 1,-5 1,1 0,0 0,0 1,1 0,-1 0,1 1,0 0,0 0,1 1,-1 0,1 0,-9 12,-107 152,118-164,-1 5,0 0,1 0,0 0,1 1,0-1,1 1,-2 16,2-9,-1 6,2-18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0:12.0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1,'687'39,"-265"-7,545 17,-389-44,-319-7,-16 3,611-13,-285-27,-105 18,-446 19,1 1,-1-2,0-1,0 0,20-8,-21 6,0 1,0 0,0 2,36-3,-52 6,0 0,1 0,-1 0,1 1,-1-1,0 1,0-1,1 1,-1-1,0 1,0 0,1 0,-1-1,0 1,0 0,0 0,0 0,0 0,0 0,-1 1,1-1,0 0,-1 0,1 0,0 1,-1-1,1 0,-1 1,0-1,1 2,4 47,-5-43,-16 305,1-110,23 209,-5-339,-2-56,1 0,0 0,1 0,1-1,10 28,-13-41,0-1,0 1,-1 0,1-1,0 1,-1 0,0-1,1 1,-1 0,0 0,0 0,0-1,0 1,0 0,0 0,0-1,0 1,-1 0,1 0,-1-1,0 1,1 0,-1-1,0 1,0-1,0 1,0-1,0 1,0-1,0 0,-1 1,1-1,-3 2,-3 0,0-1,-1 1,1-1,-1 0,1-1,-16 1,-831 31,536-30,65 1,-813 27,654 19,150-14,70-16,-402 64,484-65,-1-4,-163 0,101-8,-274 3,438-10,0 0,0 1,0 0,0 0,1 1,-1 0,0 1,1 0,-1 0,1 1,0 0,0 0,0 1,-8 6,9-4,-1 0,1 1,1 0,0 0,0 1,0 0,1 0,0 0,1 0,0 1,0 0,-2 11,-5 26,2 0,2 1,-2 56,10 150,1-146,-4 97,6 143,-4-339,1 0,0 0,1 0,0-1,0 1,1 0,0-1,0 0,1 1,5 7,-6-12,0 0,0 0,1 0,-1-1,1 1,0-1,0 0,0 0,0 0,0-1,1 1,-1-1,1 0,0-1,0 1,-1-1,1 0,0 0,7 0,245 1,-125-5,819 5,617-4,-745-41,63-2,-134 45,-743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0:21.15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1,'-8'1,"0"2,1-1,-1 1,1 0,-1 1,1-1,0 2,0-1,-10 9,3-3,3-2,-1 1,1 1,0 0,1 0,0 1,1 0,0 1,-14 24,4 2,-24 70,33-81,-51 117,-13 39,62-142,2-1,2 2,1-1,-1 60,19 169,7 4,-1-25,-10-116,-6-88,1 1,13 69,0-44,-11-43,1 0,1 0,2-1,1 0,1 0,1-1,1 0,17 26,-2-12,-17-24,0-1,2 0,-1 0,2-1,26 23,-24-26,1-1,0-1,0-1,1 0,23 6,-26-9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0:39.984"/>
    </inkml:context>
    <inkml:brush xml:id="br0">
      <inkml:brushProperty name="width" value="0.3" units="cm"/>
      <inkml:brushProperty name="height" value="0.6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0,'-6'1,"-1"-1,1 1,0 1,-1-1,1 1,0 0,0 0,0 1,0 0,1 0,-1 0,1 1,-1-1,-7 9,-6 7,0 1,-21 29,-11 12,-18 2,38-37,-36 41,59-59,1 1,0 0,1 1,0-1,0 1,1 1,1-1,0 1,-5 16,9-23,0 0,0 0,0-1,0 1,1 0,-1 0,1 0,0 0,0 0,1-1,-1 1,1 0,0-1,-1 0,2 1,-1-1,0 0,1 0,-1 0,1 0,5 4,7 6,1-1,31 19,-46-30,17 8,1 0,0-2,0 0,1-1,-1-1,1 0,0-2,31 2,154-6,-136-1,-90 3,0 0,0 2,0 0,0 2,1 0,0 1,0 1,0 1,1 1,0 1,-18 12,16-8,2 0,0 1,1 1,0 1,2 1,0 0,1 1,0 0,-17 33,11-8,2 1,2 1,2 1,2 0,2 1,2 0,3 1,1-1,2 1,3 0,9 79,-6-111,0 1,1-1,0 0,2 0,0 0,1 0,13 23,-13-29,-1-1,2 0,-1-1,1 0,0 0,1-1,0 1,1-2,0 0,0 0,21 10,130 71,-159-86,0-1,0 0,0 1,0-1,-1 1,1-1,0 1,-1 0,1 0,-1 0,0 0,0 0,0 0,0 0,0 0,0 0,0 0,0 1,-1-1,0 0,1 1,-1-1,0 0,0 1,0-1,0 0,0 1,-1-1,1 0,-1 1,0-1,1 0,-2 3,-4 7,-1 1,1-1,-2 0,-13 17,6-9,-113 140,123-153,0 0,0 1,1 0,0 0,0 0,1 0,0 1,1-1,0 1,0 0,1-1,0 1,0 0,1 0,0 0,1 0,0 0,0-1,1 1,0 0,1-1,0 1,0-1,1 0,0 0,0 0,1-1,10 15,-5-10,-1-1,1 0,1-1,0 1,0-2,17 11,-25-18,1 0,0 0,-1 0,1-1,0 1,0-1,0 0,0 0,0-1,0 1,0-1,0 0,0 0,1 0,-1-1,0 1,0-1,0 0,0 0,0 0,-1-1,1 1,0-1,0 0,-1 0,1 0,3-4,195-161,-195 160,0 1,-1-2,0 1,0-1,-1 0,0 0,0 0,-1-1,0 1,0-1,-1 0,-1 0,1-1,-1 1,-1 0,0-1,0-12,-1 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0:44.864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0,'16'1,"-1"1,1 0,0 1,15 5,28 5,238 22,309-2,-366-25,380 15,756 37,-4 60,-934-90,-81-14,-46-16,-308 0,-1 0,1 0,0 0,-1 0,1 1,-1 0,1-1,-1 1,1 0,-1 0,1 0,-1 1,0-1,0 1,0-1,0 1,0-1,0 1,0 0,0 0,0 0,-1 0,1 1,-1-1,0 0,0 0,0 1,0-1,0 1,0-1,0 1,-1 0,0-1,1 5,0 8,-2 0,1 1,-2-1,-6 28,4-22,-13 78,-48 150,55-226,-1 0,-1 0,0-1,-2 0,-1-2,-27 31,37-46,0 0,0-1,-1 0,1 0,-1 0,0 0,0-1,-1 0,1-1,0 1,-8 1,-80 13,49-11,-125 24,-868 145,328-110,-1-59,589-7,-249-9,-33 0,367 10,0 1,-1 2,1 1,1 2,-1 2,1 1,-50 20,-113 37,36-15,133-42,-1-2,-1-1,-61 4,75-8,17-2,-5 1,0-1,0 1,0-1,0-1,0 1,-6-2,1-2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1:10.85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701 272,'0'-1,"0"0,-1 0,1 0,0 0,-1 0,0 1,1-1,-1 0,1 0,-1 1,0-1,0 0,1 1,-1-1,0 0,0 1,0-1,0 1,0 0,1-1,-1 1,0 0,0-1,0 1,0 0,0 0,0 0,0 0,0 0,0 0,0 0,0 0,0 0,0 0,-2 1,-40 6,41-7,-16 6,1-1,0 2,1 0,-1 1,-27 19,-35 17,68-39,1 0,1 1,-1 1,1 0,0 0,1 0,-8 10,-52 65,40-45,13-15,1 1,1 1,1 0,-12 38,18-42,0 1,2-1,1 1,-1 29,-9 48,10-88,2 0,-1 1,1-1,1 1,0-1,0 1,1-1,1 0,3 17,3-2,1-1,18 34,-5-10,-11-20,-1 1,-2 0,-1 0,-1 1,3 54,-6-64,2 0,-1-1,2 0,1 0,13 27,-10-24,-1 0,-1 1,7 31,31 166,-15-65,30 92,-55-208,2 0,18 50,-21-74,2 0,0-1,0 1,2-1,-1-1,2 0,0 0,18 17,-17-20,0-1,1 0,0-1,0-1,1 0,0-1,1 0,-1-1,1 0,0-1,0-1,16 2,21 1,0-3,57-3,-45-1,148-17,-115 20,139-4,-152-6,60-2,182-7,-185 8,3 0,-24 11,171-4,-164-15,-83 9,83-3,77-6,-171 15,-1-1,43-10,27-3,-2 12,28-4,-76 5,0 1,0 3,70 9,-91-6,285 15,957-19,-1266 0,0 1,0 0,0 1,0-1,0 1,0 1,-1-1,1 1,-1 0,0 0,0 0,0 1,0 0,0 0,-1 0,8 9,-8-8,0 0,1-1,0 1,0-1,0 0,0 0,1-1,-1 0,1 0,0 0,0 0,0-1,1 0,-1 0,7 0,15 1,0-2,0-1,0-1,34-7,-48 4,-1-2,1 1,-1-2,-1 0,1 0,-1-1,-1-1,16-13,17-13,-22 17,-2-1,0-1,0-1,31-46,12-13,108-128,-152 184,-2-1,0 0,-1-2,13-29,-15 28,1 0,1 1,36-46,-18 31,53-89,-56 81,52-64,-56 79,43-75,-48 72,53-69,-42 69,3 1,75-61,-105 93,-1-1,1 0,-2 0,1 0,-1-1,0 1,0-1,0 0,4-13,20-72,-25 78,2-12,-2 1,-1-1,-1 0,-1 0,-1 0,-6-31,6 49,0 0,0 0,-1 0,0 1,0-1,-1 1,0-1,-1 1,1 0,-1 0,0 1,-1-1,0 1,0 0,0 0,-1 0,0 1,0 0,0 0,-1 1,0 0,1 0,-1 0,-1 1,1 0,0 0,-1 1,0 0,1 0,-1 0,-9 1,-159-18,102 11,-87-22,20-7,-32-6,84 34,60 8,-50-10,7 0,0 3,-1 4,-115 6,49 1,-101-1,-313-7,459-7,0-3,-126-38,85 19,-319-54,345 79,-171 8,119 4,-2933-3,3091 0,0 0,0 0,0 0,0 0,0 1,0-1,0 1,0 0,0 0,0 0,0 0,0 0,1 1,-1-1,0 1,1 0,0 0,-4 3,2 0,1 1,-1-1,1 1,1 0,-1 0,-3 11,-4 12,7-23,0 0,0-1,0 1,-1-1,0 0,0 0,0-1,-1 1,1-1,-1 0,-6 4,-22 21,27-22,0-1,1 1,0 1,1-1,0 1,0 0,0 0,1 0,1 0,-1 1,1-1,0 1,0 12,1-4,1 1,0-1,2 1,0-1,7 30,-8-45,-1-1,1 0,-1 1,1-1,-1 1,0-1,0 0,0 1,0-1,0 1,0-1,0 1,0-1,0 1,-1-1,1 0,0 1,-1-1,0 0,1 1,-1-1,0 0,0 0,1 1,-1-1,-2 2,1-2,-1 0,1 0,0 0,0-1,-1 1,1-1,-1 1,1-1,0 0,-1 0,1 0,-1 0,1 0,-4-1,-7-2,1 0,-1-1,1 0,0-1,-12-6,21 9,-7-4,-1 0,1-1,-13-11,22 18,0-1,0 0,0 1,1-1,-1 0,0 0,1 0,-1 1,1-1,-1 0,1 0,-1 0,1 0,0 0,-1 0,1 0,0 0,0 0,0 0,0 0,0-2,0 2,1 0,0 0,0 0,0 0,0 0,0 0,0 0,0 0,0 1,1-1,-1 0,0 1,0-1,1 1,-1-1,0 1,1-1,-1 1,0 0,1 0,1 0,2-1,-1 0,1 0,-1 1,1 0,-1-1,0 2,1-1,-1 0,1 1,-1 0,0 0,1 0,-1 1,0 0,0-1,0 1,4 3,-5-2,0 0,0 0,-1 0,1 0,-1 0,0 0,0 1,0-1,-1 1,1-1,-1 1,0 0,0 0,0-1,0 1,-1 0,1 0,-1 0,-1 6,1 3,1 1,0-1,1 1,0-1,1 0,0 0,1 0,1 0,0 0,1-1,0 0,1 0,0-1,11 13,-7-12,0-1,1 0,0 0,0-2,1 1,1-2,0 1,0-2,0 0,1-1,27 8,58 11,194 24,106-18,-323-27,105 7,0-8,266-29,-435 24,-7 3,-1-2,0 1,0-1,0 0,0 0,0 0,0 0,0-1,0 0,-1 0,1 0,0-1,3-3,-8 6,0-1,0 0,0 1,0-1,0 0,0 1,-1-1,1 0,0 1,0-1,-1 1,1-1,0 1,-1-1,1 0,-1 1,1-1,-1 1,1 0,-1-1,1 1,-1-1,1 1,-1 0,0 0,1-1,-1 1,1 0,-1 0,0 0,1-1,-1 1,0 0,1 0,-2 0,-29-7,31 7,-94-13,-160-1,157 11,-227-4,264-1,48 6,0 0,0 0,-1 1,1 1,0 0,-14 2,2 3,0 1,0 1,1 1,1 1,-31 16,-101 70,21-12,123-78,0-1,0 0,-1-1,1 0,-1 0,1-1,-20 1,-5 1,28-1,-1 0,1 0,-1 1,1 0,0 0,1 0,-1 1,1 0,0 1,0-1,1 1,-1 0,1 1,1-1,-1 1,1 0,0 0,1 0,-1 1,-1 7,4-10,0 1,1-1,0 0,0 0,0 0,0 0,1 0,0 1,0-1,1 0,-1-1,1 1,0 0,0 0,1-1,-1 1,5 5,-1-4,0 0,0 0,1 0,-1-1,1 0,0 0,1 0,-1-1,14 5,3 0,1-2,-1 0,1-2,0-1,1-1,28 0,90-1,241-28,-383 25,0 1,0-1,1 1,-1 0,0 0,0 0,0 0,1 0,-1 1,0-1,4 2,-6-2,1 1,-1-1,0 0,1 1,-1-1,0 0,0 0,1 1,-1-1,0 1,0-1,0 0,1 1,-1-1,0 1,0-1,0 0,0 1,0-1,0 1,0-1,0 0,0 1,0-1,0 1,0-1,0 0,0 1,-1-1,1 1,0-1,0 0,0 1,0-1,-1 1,-3 4,0 0,0 0,0 0,0-1,-1 0,-9 7,-28 16,-1-3,-1-1,-2-2,0-2,-66 18,0 1,105-35,0 1,0-1,1 1,-1 0,1 1,0 0,0 0,0 0,1 0,0 1,0 0,0 0,1 0,0 1,-6 12,-1 6,1 2,-13 53,15-49,5-21,1 0,0-1,1 1,0 0,1 0,0 12,0-19,1 1,-1 0,1-1,0 1,0-1,0 1,0-1,1 1,0-1,-1 0,1 0,0 0,1 0,-1 0,0 0,1-1,0 1,-1-1,6 4,39 25,-26-16,0-1,1-1,0-1,1-1,0-1,1-1,25 7,25-4,-1-4,1-2,0-4,0-3,0-3,126-24,-158 19,-13 3,0 1,1 1,36 0,1246 7,-704-5,-157-16,815 18,-1237 1,1-2,-1-1,0-1,0-2,0 0,0-2,-1-2,47-20,-38 13,67-19,-76 27,1-1,-1-1,-1-2,44-25,-64 33,132-95,-106 75,1 1,51-24,-47 27,-2-1,40-30,-31 16,-1-2,-1-1,69-84,-105 110,0-1,-1 0,0 0,-1 0,5-22,8-19,-7 24,11-53,-17 60,1-1,1 1,1 0,16-33,-3 23,18-39,-37 69,0-1,-1 0,0 0,1-1,-2 1,1 0,0 0,-1 0,0-1,0 1,0 0,-1 0,1-1,-1 1,-2-7,2 9,0 1,-1-1,1 0,0 0,-1 1,1-1,-1 1,0-1,1 1,-1 0,0 0,0 0,0 0,0 0,0 0,0 0,0 1,0-1,0 1,0-1,0 1,-4 0,-57 0,43 1,-1521 4,842-7,-569-16,1038 16,-265 5,409 5,1 4,0 3,-115 37,50-13,100-25,1 2,1 2,0 2,2 2,-55 35,-6-4,79-42,1 2,0 1,-35 25,52-31,1 1,0 0,0 0,1 0,1 1,-1 1,-6 12,-34 81,6-10,34-77,1-1,0 1,1 0,1 1,1 0,0-1,2 1,0 0,1 1,0-1,5 36,-4-51,1 0,0-1,0 1,0 0,0 0,0-1,1 1,-1-1,1 1,-1-1,1 0,0 1,0-1,0 0,0 0,0-1,1 1,-1 0,1-1,-1 1,1-1,-1 0,1 0,0 0,-1 0,1 0,0 0,0-1,0 0,0 1,5-1,11 0,0 0,0-1,32-6,-50 7,133-29,220-78,-195 54,222-47,-290 82,0 5,107-2,187 14,-178 4,1524-3,-1639-4,120-21,-59 4,-131 18,0-1,0-1,-1-1,1-1,-1-1,-1-1,0 0,0-2,-1 0,0-1,-1-1,-1-1,23-23,-21 24,1 0,0 1,1 1,0 1,1 1,0 1,42-10,277-52,-282 57,95-37,-94 26,2 2,0 4,1 2,67-8,-123 23,0-1,0 1,0-1,-1-1,1 1,-1-1,1 0,5-4,11-6,-23 13,0 0,1-1,-1 1,0 0,1 0,-1-1,0 1,1 0,-1 0,1-1,-1 1,1 0,-1 0,1 0,-1 0,0 0,1 0,-1 0,1 0,-1 0,1 0,-1 0,1 0,-1 0,1 0,-1 0,1 0,-1 1,0-1,1 0,-1 0,1 0,-1 1,1-1,-5 17,-17 19,15-29,0 0,0-1,0 1,-1-1,0 0,0-1,-1 1,1-2,-1 1,0-1,0 0,-1-1,1 1,-1-2,-10 3,-52 8,-1-3,-74 0,-147-11,130-1,-2439 1,1820 19,630-21,51 0,-163 15,236-6,-1 0,1 2,1 2,-1 0,2 1,-1 2,2 1,0 1,-27 20,-22 9,-2-3,-2-4,-2-4,-115 34,171-60,11-2,-1 0,1-2,-1 1,-22 1,33-5,0 0,-1 0,1 0,0 0,-1-1,1 1,0-1,0 0,0 0,0 0,0-1,0 1,0-1,0 1,0-1,1 0,-1 0,0 0,1 0,0-1,0 1,0-1,0 1,-3-6,-11-24,2 0,-16-54,3 9,4 11,12 34,-1 0,-1 1,-22-37,32 64,0 0,0 0,-1 0,1 1,-1-1,0 1,0 0,0 0,-1 0,1 1,-1 0,1-1,-1 2,0-1,0 0,1 1,-10-1,-8 0,0 0,-43 4,45-1,0 0,-28-4,39 2,1 0,0-1,0 0,0-1,0 0,0 0,0 0,1-1,-12-8,15 9,1 0,0 0,0-1,0 1,0-1,0 1,1-1,0 0,0 0,0 0,0 0,1 0,-1 0,1-1,0 1,0 0,1-1,-1 1,1-8,3-326,16 199,-18 131,-1 0,0 0,-1 0,0 0,0 0,-1 0,0 1,0-1,-5-9,5 13,-1-1,-1 1,1 0,-1 0,0 0,0 0,0 1,0-1,0 1,-1 0,0 1,1-1,-1 1,-8-3,-19-7,22 9,0-1,1 0,-1 0,1-1,0 0,-14-10,21 12,0 1,0 0,0-1,0 0,0 1,1-1,-1 0,1 0,-1 0,1 0,0 0,0 0,1 0,-1-1,1 1,-1 0,1 0,0-1,0 1,0 0,1 0,-1 0,1-1,0 1,0 0,1-3,-1 3,1 0,-1 1,0-1,1 1,0-1,0 1,0-1,0 1,0 0,0 0,0 0,1 0,-1 1,1-1,-1 0,1 1,0 0,-1 0,1 0,0 0,0 0,0 0,0 1,0-1,4 1,12-1,0 0,1 1,18 3,-1 0,219-5,140 5,-237 14,-91-8,91 0,293 5,32-8,-271-8,992 2,-1036-12,-78 4,-13 1,70-2,773 9,-701 18,-218-18,305 14,21 18,-218-24,91 13,-161-15,-1 2,1 2,-2 2,0 1,0 2,40 23,-61-30,0 0,1-1,20 5,-20-7,1 1,-1 1,19 11,-32-15,0 0,0 0,0 1,-1-1,0 1,0 0,0 1,0-1,0 1,-1-1,0 1,0 0,0 1,3 8,11 31,-10-29,0 0,-2 1,0-1,0 1,-2 0,3 31,-5-2,1-22,-1 0,-2 0,0 0,-5 25,1-35,0 0,-1-1,0 0,-1 0,0 0,-1-1,-1 0,-13 14,-21 14,-2-2,-75 50,107-78,-1-1,0 0,-1-1,0-1,0 0,-1-1,0-1,0 0,0-1,0-1,-1 0,-25 0,15-3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1:45.8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4411,'0'2,"1"1,0 0,-1 0,1-1,0 1,1-1,-1 1,0-1,1 1,-1-1,1 0,0 0,0 1,0-1,0-1,4 4,42 29,-37-27,12 7,0-2,1 0,0-1,1-2,0 0,0-2,1-1,0-1,0-1,0-1,1-1,-1-2,1 0,-1-2,1-1,45-11,-43 7,1 2,0 1,0 1,1 2,-1 1,0 1,0 2,0 1,0 1,0 1,53 20,6 4,113 22,-163-43,0-3,0-1,1-3,-1-1,47-5,12 1,-74 3,29-1,0 3,0 1,65 14,27 19,81 17,-166-41,-31-5,0-2,50 3,1563-7,-769-3,-820 1,1-2,99-18,51-43,-145 43,-6 4,-33 12,0-1,-1-1,1 0,-1-2,-1 0,0-1,33-24,-39 24,0 0,-1-1,0 0,0-1,-2 0,1 0,-2-1,1 0,-2-1,11-24,31-144,-38 139,32-87,-32 103,-1 1,-2-2,0 1,-2-1,-1 0,2-36,-10-278,5-180,5 442,23-106,-14 109,-4 23,-2 0,5-99,-13 113,2 0,9-44,-2 25,-6 4,-2-1,-5-80,-1 28,2 40,-4 1,-3-1,-24-102,22 83,9 70,0 0,-2 0,1 1,-8-25,-20-58,22 68,-1 0,-1 1,-2 0,-19-35,10 22,2 0,1-2,3 1,-10-49,19 70,-1-1,-1 2,-1-1,-1 1,-1 0,-20-28,-21-35,42 65,0 2,-2-1,0 1,-1 1,0 0,-2 1,0 1,0 0,-31-22,32 29,-1 0,0 1,-1 0,0 1,0 1,0 0,-1 2,1-1,-18 0,-42-12,60 11,0 1,0 1,0 0,-22 0,-15 3,0 2,-56 10,84-9,-1-1,-29-1,33-2,0 1,1 2,-40 6,40-4,0-1,-36 1,-27 3,61-3,-242 35,96-6,5-12,8 3,98-13,-93 5,110-15,6-1,1 1,-1 2,1 1,-40 11,13-1,-1-3,-67 4,9-2,67-8,-57-2,-5 1,90-1,-44 11,47-8,-1-2,-36 4,17-5,-55 13,-17 1,108-17,-294 17,264-16,1 2,-1 2,1 1,0 1,1 2,-40 16,-89 42,132-55,-1-2,-45 10,8-2,-4 1,-1-4,0-3,-1-3,-121-1,-282-8,456-2,-1-1,1-1,-1 0,1-2,1-1,-1-1,-26-14,19 10,1 1,-1 1,-33-7,32 7,-16-3,45 13,0 0,0 0,0 0,-1 0,1 0,0 0,0 1,0-1,0 0,0 1,0-1,0 1,0-1,0 1,0 0,0-1,0 1,0 0,0 0,0 0,1 0,-1-1,0 1,1 0,-1 0,0 0,1 0,-1 1,1-1,0 0,-1 0,1 0,0 2,-6 24,3-11,-1 0,0 0,-1 0,0-1,-10 17,11-20,-1 0,1 0,1 1,0 0,1-1,-1 17,-1-2,-12 164,11-137,4 104,3-70,8 1,-2-37,9 212,-18-212,-12 95,-1 52,-7 21,15-121,5-70,-7 55,-18 92,19-118,3-30,-1 44,5-48,1 10,-1 1,-2-1,-1 0,-14 60,-3-10,13-49,-2 0,-16 40,-35 95,4-11,52-149,0 1,1-1,0 1,1 0,1 0,-2 19,6 74,0-37,-16 288,10-333,0-6,1-1,1 1,1 0,0 0,0-1,2 1,4 22,-4-35,0 0,1 0,-1 0,0 0,1 0,0 0,0-1,0 0,0 1,0-1,0 0,1 0,-1-1,1 1,-1-1,1 0,7 2,5 1,0-1,29 3,-12-4,32 2,68 14,-83-11,-1-2,90-3,-94-3,0 1,0 3,84 15,-55-4,0-4,0-3,92-2,129 12,-109 2,234-7,-317-12,1078 13,-471-8,-431-6,-214-3,114-19,-108 11,79-3,-60 8,102-20,-54 5,-74 10,105-33,-41 9,-93 30,1 1,0 2,0 2,45 3,-32-1,74-6,-79-1,83-23,-108 24,-1-2,0 0,0-1,-1-1,0 0,31-24,-41 27,0-1,-1 0,0 0,0-1,-1 0,6-10,-8 14,-1 0,0 0,0-1,0 1,-1-1,0 0,0 1,0-1,0 0,0 0,-1 0,0 0,-1-7,0 10,0 0,0 0,0 1,0-1,0 0,0 1,-1-1,1 1,-1-1,1 1,-1 0,1 0,-1-1,0 1,1 0,-1 1,0-1,0 0,0 0,0 1,0-1,0 1,0 0,0-1,0 1,-2 0,-60 0,58 1,-190 25,129-14,-126 5,-372-16,-837-5,897-33,7-35,118 15,271 42,-553-67,-40 47,260 21,433 14,-17-1,-1-1,1 0,0-2,0-1,-45-15,61 17,-1 0,1 2,-1-1,1 1,-1 0,0 1,1 1,-14 1,-50-1,72-2,0 1,1-1,-1 0,0 0,0 1,0-1,1 0,-1-1,0 1,1 0,-1 0,1-1,-1 1,1-1,0 1,0-1,-1 1,1-1,0 0,0 0,1 1,-1-1,0 0,1 0,-1 0,1 0,-1 0,1 0,0 0,0 0,0 0,0 0,0 0,1 0,0-2,0-12,2 0,0 0,8-21,-7 23,13-56,-2-1,-3-1,2-88,-10 115,15-64,-6 40,19-95,-23 111,2-1,3 1,21-56,-16 58,-3-2,17-104,-11-37,-6-350,-42 329,15 139,-5-131,16 203,1 0,-1 1,1-1,-1 0,1 1,0-1,0 1,1-1,-1 1,1 0,0-1,0 1,0 0,0 0,0 0,1 0,-1 1,1-1,0 1,0-1,0 1,0 0,0 0,0 0,0 1,1-1,4-1,10-2,1 0,-1 1,1 1,25-1,-9 0,241-16,41-6,268-86,-444 82,339-38,-296 58,49-7,-118 6,227 6,-189 7,151 0,348-5,-27-56,-475 47,-97 10,104-19,-119 14,1 2,0 1,1 2,58 5,157 29,-209-25,29 10,-57-11,0-2,0 0,26 1,-102-36,41 23,0 1,-1 1,0 1,0 0,0 2,-1 0,1 0,-22 2,-94-3,-236-37,204 18,-62 1,221 17,15-4,35-17,-9 5,-19 6,0-1,-2 0,0-1,-1-1,0 0,-2 0,0-1,-1 0,11-38,-14 35,-2-1,2-25,4-20,-8 63,0 0,0 0,0 0,1 1,-1-1,1 0,0 1,1 0,-1-1,1 1,0 1,7-7,60-39,-56 40,11-8,10-6,54-26,-66 38,1 1,0 1,1 1,0 2,0 0,45-3,-53 7,1-1,26-8,-31 6,0 2,1 0,-1 0,1 1,24 0,-12 4,0 1,0 1,0 1,-1 1,0 1,0 2,32 14,79 35,-7 7,-119-60,-1 0,1 0,19 5,-21-8,0 1,0 0,-1 0,14 8,-18-8,-1-1,0 1,0 0,0 0,0 0,0 0,-1 0,1 1,-1-1,0 1,0 0,0-1,-1 1,2 5,5 20,-2 0,4 33,-8-38,2 0,1 0,1 0,10 27,1-3,-2 1,17 100,5 18,-27-120,-2 2,-2-1,-2 1,-6 95,1-79,1 0,11 64,-5-70,-3 1,-6 74,1-28,-1-10,-4 0,-5 0,-34 137,-10 77,19-166,16-69,3 1,-11 115,29-188,-21 194,-122 446,137-610,2-1,1 0,1 1,4 45,0-49,-1 0,-2 0,-1 0,-1 0,-13 53,8-62,0-1,-22 33,10-18,14-24,1-2,1 1,-1 0,1-1,1 1,-4 13,7-21,-1 1,1 0,0 0,0-1,0 1,0 0,0 0,0 0,0-1,1 1,-1 0,0 0,1-1,0 1,-1 0,1-1,0 1,0-1,0 1,0-1,0 1,0-1,1 0,-1 1,0-1,1 0,-1 0,0 0,1 0,0 0,-1 0,1-1,-1 1,1 0,2 0,59 10,-52-10,0 1,0-1,-1 2,18 5,-27-8,-1 0,0 0,1 0,-1 0,1 0,-1 0,1 0,-1 0,1 0,-1 1,1-1,-1 0,1 0,-1 1,0-1,1 0,-1 0,0 1,1-1,-1 0,0 1,1-1,-1 1,0-1,1 0,-1 1,0-1,0 1,0-1,1 1,-1-1,0 1,0-1,0 1,0-1,0 0,0 1,0-1,0 1,0-1,0 1,0-1,0 1,0-1,-1 1,1-1,0 1,0-1,0 1,-1-1,1 0,0 1,-1-1,1 0,0 1,-1-1,1 0,0 1,-1-1,1 0,-1 1,1-1,0 0,-1 0,1 0,-1 1,1-1,-1 0,-46 19,26-11,-44 39,127-45,-51-1,1-1,-1 0,0-1,0 0,0-1,0 0,0-1,0 0,0-1,-1 0,1-1,18-11,-27 15,-1 0,1-1,0 1,0 0,0 0,0 0,1 0,-1 1,0-1,0 1,1-1,-1 1,0 0,0 0,1 0,-1 0,0 0,0 0,1 1,-1-1,3 2,1 0,-1 1,0 1,0-1,0 0,-1 1,7 7,-9-9,0 1,1 0,-1 0,1-1,0 0,-1 1,1-1,0 0,0 0,1-1,-1 1,0-1,1 1,-1-1,1 0,-1 0,1-1,-1 1,1-1,-1 0,1 0,0 0,-1 0,5-1,-6 0,0 0,-1 0,1 0,-1 0,0 0,1 0,-1-1,0 1,0 0,1-1,-1 1,0-1,-1 1,1-1,0 1,0-1,-1 0,1 1,-1-1,1 0,-1 0,0 1,1-4,1-47,-3 41,-2-1211,21 1072,-17 117,-3-138,2 168,-1 0,1 0,-1 0,1 1,-1-1,0 0,0 0,0 1,-1-1,1 0,-1 1,1-1,-1 1,0 0,0 0,0-1,0 1,0 0,-3-1,0 0,1 0,-1 1,0 0,0 0,0 1,0-1,0 1,-1 0,1 0,-6 0,-2 1,0 0,0 1,0 0,0 1,1 1,-1 0,0 0,-13 7,-19 12,1 2,1 1,1 3,2 2,1 1,-50 51,45-35,2 1,2 2,2 2,-49 91,-6 56,84-173,0 0,1 0,2 1,1 0,-3 53,8-75,0-1,0 1,0 0,1 0,0-1,0 1,0-1,1 1,0-1,-1 1,2-1,-1 0,0 0,1 0,3 5,-5-8,0-1,0 1,0 0,0 0,0-1,0 1,0 0,1-1,-1 1,0-1,0 1,0-1,1 0,-1 0,0 1,0-1,1 0,-1 0,0 0,1 0,-1-1,2 1,0-1,0-1,0 1,-1-1,1 1,-1-1,1 0,-1 0,1 0,-1 0,0-1,0 1,0-1,2-3,14-22,-1-2,-2 0,-1-1,-1 0,-2-1,-1 0,7-41,24-238,-40 307,16-455,-16 457,-1 1,0-1,0 0,0 0,-1 0,1 0,0 0,-1 1,1-1,-1 0,0 0,1 1,-1-1,0 0,0 1,0-1,0 1,0-1,-1 1,1-1,-3-1,1 2,0-1,-1 1,1 0,0 1,-1-1,1 0,-1 1,1 0,-5 0,-10-1,17 1,0 0,0 0,0 0,0 0,-1 0,1 0,0 0,0 0,0 0,0-1,0 1,0 0,0-1,0 1,0-1,0 1,0-1,1 0,-1 1,0-1,0 0,0 1,1-1,-1 0,0 0,1 0,-1 0,1 0,-1 0,1 0,-1 0,1 0,0 0,-1 0,1 0,0 0,0 0,0 0,0 0,0 0,0 0,0 0,0 0,0 0,1 0,0-2,2-5,0 0,1 0,0 0,10-13,-10 14,24-35,124-206,-132 210,-2-1,-1-1,-2-1,16-75,-17 58,-9 40,0-1,-2 1,0-1,0-24,14-281,-28 147,3 62,2 23,-23-120,28 205,-1-1,0 0,0 1,-1-1,0 1,0 0,-1 0,1 0,-2 0,1 0,-1 1,0 0,-10-9,11 12,0 0,0 1,-1-1,1 1,-1 0,0 0,1 1,-1-1,0 1,0 0,0 0,0 1,0 0,0-1,0 2,0-1,0 1,0-1,0 1,0 1,0-1,-6 3,-99 37,53-18,-2-3,-1-2,-63 10,-18-12,-1-7,0-5,0-7,-242-36,290 23,-178-53,248 56,23 13,1-1,-1 1,1 0,0-1,0 1,-1-1,1 1,0-1,0 1,-1-1,1 1,0-1,0 1,0-1,0 1,0-1,0 1,0-1,0 1,0-1,0 1,0-1,0 1,0-1,0 1,1-1,1-2,0-1,0 1,1 1,0-1,0 0,0 1,0-1,5-3,1 0,27-20,2 2,0 2,66-28,130-34,5-14,-97 36,-113 53,1 0,0 2,50-5,-5 1,33-3,-79 11,-1 0,0-2,0 0,0-2,-1-2,32-13,-48 16,0 1,-1-2,0 0,17-14,-25 20,-1 0,1 0,-1 0,1-1,-1 1,0-1,0 1,1-1,-1 1,0-1,0 0,0 1,-1-1,1 0,0 0,-1 1,1-1,-1 0,0 0,1 0,-1 0,0 0,0 0,0 0,0 0,-1 0,1 0,0 1,-1-1,0 0,1 0,-1 0,0 1,0-1,0 0,0 1,0-1,0 0,-2-1,-6-4,0 0,0 1,0 0,-1 0,0 1,0 1,0-1,0 2,-14-4,-101-17,102 21,-1 1,1 1,-1 1,0 1,1 1,-1 1,1 1,0 2,0 0,1 1,0 1,0 1,1 1,-34 21,7-4,-1-3,-2-2,0-2,-1-2,-1-3,0-2,-101 12,-545 50,-466-3,936-63,189-5,-1 3,1 1,1 2,-1 2,-57 25,-54 17,-51-1,-96 30,214-55,-121 57,-107 81,252-129,1 3,-105 93,104-79,27-26,-49 56,81-84,1 1,-1-1,1 0,-1 1,1-1,-1 1,1-1,-1 1,1-1,0 1,-1-1,1 1,0 0,-1-1,1 1,0-1,0 1,0 0,-1-1,1 1,0-1,0 1,0 0,0-1,0 1,0 0,0-1,0 1,1 0,-1-1,0 1,0-1,1 2,22 1,31-14,-54 11,67-15,0 4,0 2,111 1,-68 3,1231-21,-890-10,-80 1,-356 34,-44 3,-423 78,348-58,-1557 375,959-166,695-228,0-1,1 0,-1 1,0 0,1 1,0-1,-1 1,2 0,-1 1,0-1,1 1,0 0,-5 7,-3-6,22-13,72-24,2 3,100-19,-140 36,1109-182,-741 153,187-28,-161 7,-227 35,-101 12,167-27,-234 28,1-1,-2-2,68-37,-44 20,25-17,-62 33,1 0,38-14,-65 30,80-33,-74 30,1-1,-1 1,0-1,0-1,-1 0,0 0,7-7,-13 13,-1-1,0 0,1 1,-1-1,0 1,1-1,-1 0,0 0,0 1,0-1,1 0,-1 1,0-1,0 0,0 0,0 1,0-1,-1 0,1 1,0-1,0 0,0 0,-1 1,1-1,0 0,-1 1,1-1,0 1,-1-1,1 0,-1 1,1-1,-1 1,1-1,-1 1,1 0,-1-1,0 1,1-1,-1 1,0 0,1 0,-1-1,0 1,-1 0,-38-13,-18 4,-1 2,-104 3,84 4,-19-1,-858 11,955-10,-48 3,-69 12,95-8,18-1,7-4,1-1,-1 0,1 0,-1 0,1 0,-1 0,1-1,0 1,-1-1,6 1,448 23,-256-19,1159 63,-755-56,-479-12,-109-1,0-1,0-1,0 0,0-1,26-10,-32 9,1 1,-1 0,1 1,0 0,0 1,1 0,-1 1,0 0,1 0,-1 1,0 1,1 0,-1 1,13 3,-20-3,236 69,-236-71,-1 1,1 0,0 0,-1 0,1 0,0 0,-1 1,0-1,1 1,-1 0,0 0,0 1,0-1,0 1,0-1,0 1,-1 0,5 6,-5-3,0 0,0 1,-1-1,0 1,0-1,0 1,-1-1,0 1,0 0,-2 6,2 1,0-5,-1-1,1 1,-2 0,1-1,-1 1,-5 14,5-20,0 0,0 0,0 0,0-1,-1 1,1 0,-1-1,1 0,-1 1,0-1,0 0,0-1,0 1,-1 0,1-1,0 0,-1 0,1 0,-1 0,-4 0,-65 11,-145 4,-1-1,5 4,-276-10,405-11,1-4,-145-29,223 34,0 0,0 1,-1 0,1 0,0 0,0 1,0 0,0 0,0 0,0 1,0 0,1 0,-1 1,1-1,-1 1,1 0,0 1,-7 5,-9 9,1 0,-34 42,16-16,8-16,-2-1,0-1,-2-2,-1-1,-53 26,-195 74,271-118,-54 18,-1-3,-135 23,-145-4,292-34,-250 20,-249 26,420-29,-163 50,267-61,0 0,-36 20,-29 11,92-41,-404 162,232-90,-12 7,175-72,-1 1,1 0,1 1,0 1,0 0,-15 20,8-11,14-14,0-1,0 1,1-1,-1 1,1 0,1 0,-1 0,1 1,0-1,0 1,1-1,0 1,0 0,0-1,1 1,0 0,1 0,1 11,-1-13,0 0,1-1,-1 1,1 0,0 0,0-1,1 1,-1-1,1 0,0 0,0 0,0 0,1 0,-1-1,1 1,0-1,0 0,0 0,1-1,-1 1,1-1,-1 0,1 0,9 2,19 2,1-2,-1-2,1-1,44-5,9 2,143-1,459 5,-613 4,92 19,34 3,204-2,237 20,-38-34,-510-14,311-30,-234 15,-74 9,-28 4,0-3,0-3,125-35,-166 32,0-1,-1-1,-1-2,0-1,-1-1,30-29,-7 7,-30 27,-1-1,-1-1,0-1,-1 0,-1-2,0 1,-2-2,13-22,-17 24,-1 0,0 0,5-25,-11 36,0 0,-1-1,0 1,0 0,-1-1,0 1,0-1,-1 1,0-1,0 1,-5-15,4 18,-1 1,1-1,-1 0,0 1,0-1,0 1,0 0,-1 0,1 0,-1 0,0 1,0-1,0 1,0 0,0 0,-1 1,-5-3,-6-1,-1 1,0 1,-22-3,-59 2,-1 4,-149 19,46-2,118-11,1 4,-106 25,16-1,-188 13,16-3,328-42,-46 11,60-12,0-1,0 1,1 0,-1 0,0 0,1 1,-1-1,1 1,-1-1,1 1,0 0,0 0,0 0,0 0,0 0,-3 5,4-4,1-1,0 0,0 1,0-1,0 0,0 0,1 1,-1-1,1 0,-1 0,1 0,0 1,0-1,0 0,0 0,0 0,0 0,1-1,-1 1,1 0,-1 0,1-1,0 1,-1-1,5 3,51 35,-56-38,34 17,0-1,0-2,2-2,-1-1,2-1,48 6,231 15,-312-32,52 4,221 5,-249-10,1-1,-1-2,0-1,-1-1,1-1,-1-2,32-14,-49 17,0 0,-1-1,1 0,-2 0,1-1,-1 0,0-1,-1 0,0 0,0-1,-1 0,-1-1,1 1,-2-1,1 0,-2-1,7-21,-5 6,-1 1,-1-2,-1 1,-1 0,-2-1,-6-52,5 72,-1-1,1 1,-2-1,1 1,-1 0,0 0,-1 0,0 1,0-1,-1 1,0 0,0 0,0 1,-1-1,0 1,-1 0,1 1,-1-1,0 2,-13-8,-10-3,-1 2,-1 1,0 1,-40-7,-74-15,-151-13,-161 6,453 40,-1480-42,1451 43,-84 0,-1 5,-203 38,308-41,0 0,0 1,0 1,1 0,0 1,0 0,-13 9,22-13,0 1,1 1,-1-1,1 1,0-1,0 1,0 0,0 0,1 0,-1 0,1 1,0-1,0 1,1-1,-1 1,1-1,0 1,1 0,-1 0,1 0,0-1,0 1,1 5,23 235,-23-231,1 1,0-1,1 1,0-1,1 0,1 0,1 0,0-1,11 19,-11-23,0-1,0 1,1-2,0 1,0-1,1 0,0 0,0-1,0 0,1-1,0 0,0 0,1-1,15 5,1-2,0-2,0-1,0-1,1-2,-1 0,1-2,-1 0,32-7,30-10,87-29,-167 45,226-68,292-130,-508 192,52-27,-68 34,1-1,-1 1,1-1,-1 1,0-1,0 0,0 0,0 0,0 0,0 0,-1-1,1 1,-1 0,1-1,-1 0,0 1,0-1,0 1,0-1,-1 0,1-3,-1 4,0 0,-1 0,0 0,1 0,-1 0,0 1,0-1,0 0,0 0,0 0,-1 1,1-1,0 1,-1-1,1 1,-1-1,0 1,1 0,-1 0,0 0,0 0,0 0,0 0,0 0,0 1,0-1,0 1,0-1,-4 1,-8-2,0 0,0 1,-16 1,25 0,-12 1,-1 0,1 1,-34 8,45-8,0 0,0 0,0 0,0 1,1 0,-1 0,1 0,-1 1,1-1,0 1,1 1,-1-1,1 1,-6 6,9-9,0 0,0-1,1 1,-1 0,0 0,1 0,-1 0,1 0,0 0,0 0,-1 0,1 0,1 0,-1 0,0 0,0 0,1 0,-1 0,1 0,-1-1,1 1,0 0,0 0,0 0,0-1,0 1,0 0,0-1,1 1,-1-1,1 0,-1 1,1-1,-1 0,4 2,6 4,0 0,0 0,1-1,14 5,4 0,1-1,1-2,52 8,107 2,-141-14,1463 40,-1143-40,-338-4,176 9,-203-8,0-1,0 1,0 0,0 0,0 0,0 1,0 0,-1 0,7 3,-10-4,0 0,0 0,-1 0,1 0,0 0,-1 1,1-1,-1 0,1 0,-1 1,1-1,-1 0,0 1,0-1,1 0,-1 1,0-1,0 0,-1 1,1-1,0 0,0 1,-1-1,1 0,-1 1,1-1,-1 0,1 0,-1 0,0 1,1-1,-1 0,-1 1,-5 10,3-5,0-1,0 1,1 1,-1-1,-3 16,7-21,0 0,-1 0,1 0,0 1,1-1,-1 0,0 0,0 0,1 1,0-1,-1 0,1 0,0 0,0 0,0 0,0 0,0-1,0 1,1 0,-1 0,1-1,-1 1,1-1,0 1,-1-1,1 0,3 2,18 9,2-2,-1 0,1-2,1-1,48 8,-33-6,80 15,-23-5,111 36,-202-52,0-1,1 1,-1 1,0 0,-1 0,1 0,8 8,-14-11,1 0,-1 0,0 0,0 1,0-1,0 1,0-1,0 0,0 1,-1 0,1-1,-1 1,1-1,-1 1,1 0,-1-1,0 1,0 0,0-1,0 1,0 0,0 0,0-1,0 1,-1 0,1-1,-1 1,1-1,-1 1,0 0,0-1,0 1,1-1,-1 0,-1 1,1-1,0 0,0 0,0 1,-1-1,0 1,-10 8,0-1,0 0,-1-1,0 0,0-1,-16 6,-95 31,84-31,-56 18,-1-4,-1-5,-1-4,0-4,-176 2,-243-51,-28-44,-467-42,637 121,-60-5,130-29,-18-2,136 25,27 3,-306-56,442 56,0-1,0-1,1-1,1-1,-26-18,-9-4,-94-42,-31-17,177 89,-1-1,1 1,0-1,1 0,-1 0,1-1,0 1,0-1,1 0,0-1,0 1,0-1,1 0,0 0,0 0,-2-11,1-3,0-1,2 1,0 0,2-33,1 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2:05.590"/>
    </inkml:context>
    <inkml:brush xml:id="br0">
      <inkml:brushProperty name="width" value="0.3" units="cm"/>
      <inkml:brushProperty name="height" value="0.6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2226,'-2'0,"1"1,-1-1,1 0,-1 1,1 0,-1-1,1 1,0 0,-1 0,1 0,0 0,0 0,-1 0,1 0,0 0,0 0,0 1,0-1,1 0,-1 1,0-1,0 0,1 1,-1-1,1 1,-1 2,-10 52,8-37,-7 30,6-24,-2 1,0-1,-2 0,-13 28,14-36,0 0,1 1,0 0,2 0,-5 34,5 92,5-97,-2-35,-1-1,1 0,-2 0,1 1,-8 16,6-17,1 0,0 0,0 1,1-1,-1 20,4 4,2 0,8 41,-7-51,-2-1,-1 1,-1-1,-1 0,-1 1,-1-1,-8 33,11-71,0 6,0 0,0-1,1 1,0 0,1-1,4-14,7 0,0 1,2 1,1 0,1 1,0 1,2 0,26-21,-34 30,-5 5,1 0,0 1,0 0,0 0,0 0,1 1,-1 0,1 1,0 0,0 0,0 0,12 0,14 0,59 4,-31 1,19-3,103-14,-142 11,-1 1,47 4,-40 0,50-5,-96 3,0-1,0 0,0 1,0-1,0 0,0 0,0 0,0-1,-1 1,1 0,0-1,-1 1,1-1,-1 1,0-1,1 0,-1 0,0 1,0-1,0 0,0 0,-1 0,1 0,0 0,-1 0,1-4,9-67,-9 48,1 10,1-1,0 0,0 1,2 0,0 0,1 0,0 1,1-1,1 2,17-25,-16 24,0-1,-1 0,-1 0,-1-1,10-31,-8 21,13-51,16-115,-32 157,-4 23,0 1,1-1,1 1,0-1,0 1,1 0,7-13,12-13,-18 31,-1 0,0 0,0-1,-1 0,0 1,0-1,0 0,-1 0,0 0,-1-1,2-9,3-49,-3 50,-1-1,-1 1,0-1,-2 1,0-1,0 1,-2-1,-7-28,1 18,-3-10,-2-1,-22-43,24 61,2 0,0-1,2 0,0-1,1 0,2 0,-5-30,7 35,0 0,-2 0,-8-19,-9-38,9 20,-2 2,-32-75,25 70,-26-96,35 99,6 29,1-1,2 1,0-1,0-28,5-458,0 506,-1 0,-1 0,1 1,-1-1,0 0,0 0,-1 0,1 1,-1-1,-1 1,-4-9,5 11,0 1,0-1,-1 1,1 0,-1-1,0 1,0 1,1-1,-1 0,0 1,0-1,-1 1,1 0,0 0,0 0,-1 0,1 1,0 0,-1-1,1 1,-4 1,-8-2,-148 6,139-3,0 2,0 0,0 2,-39 14,12 5,39-17,-2-2,1 1,-21 5,25-9,-11 3,-1 0,0-2,0 0,0-1,-25 0,-6-4,3 2,0-2,0-3,-81-16,129 20,-1-1,1 1,0 0,-1 0,1 0,-1 0,1 0,0 0,-1 0,1 0,0 1,-1-1,1 0,0 1,0-1,-1 1,1-1,0 1,0 0,0 0,0-1,-1 1,1 0,-1 2,0 0,0 0,-1 0,1 1,1-1,-1 0,0 1,1 0,-2 6,0 5,1 1,0-1,0 22,3 987,2-968,14 78,0 5,11 93,-3-33,-21-160,9 167,-14-165,0 3,1-1,2 1,14 74,-16-124,0 0,1 1,-1-1,1 1,0-1,3-8,1-12,60-393,-25 57,-32 268,-4-1,-4-1,-25-178,11 195,7 43,1 0,-1-54,7 68,2 0,0 0,1 1,2-1,0 1,1 0,1 1,0-1,2 1,1 1,0 0,1 0,1 1,1 0,24-25,-33 37,1 0,0 0,0 1,1 0,-1 0,1 0,0 0,1 1,-1 0,1 0,-1 1,1 0,0 0,0 1,13-3,25-4,-17 3,1 1,0 1,30 0,-48 4,0 1,0 1,0 0,0 0,0 1,-1 0,1 1,-1 0,0 0,0 1,15 10,-14-7,29 18,71 62,-106-81,0 0,-1 1,0-1,0 1,-1 0,0 0,0 0,0 1,1 12,3 8,-1-9,0 1,-2-1,3 32,-6-43,-1 0,-1-1,0 1,0 0,0 0,-1-1,0 1,-1-1,0 1,0-1,-5 8,-105 155,4-7,105-156,-14 23,1 0,-22 63,36-86,0 0,1 0,0 0,0 1,1-1,0 0,1 1,0-1,0 1,1-1,0 1,0-1,1 0,0 0,1 1,0-2,7 16,-8-19,0-1,1 0,-1-1,1 1,0 0,-1-1,1 1,0-1,0 0,1 0,-1 0,0-1,1 1,-1-1,1 0,0 1,-1-2,1 1,0 0,5-1,-2 1,0-2,-1 1,1-1,0 0,-1 0,1-1,-1 0,1 0,-1 0,10-6,-15 7,0 1,1-1,-1 0,1 0,-1 0,1 1,-1-1,1 1,0-1,-1 1,1 0,0 0,-1 0,1 0,0 0,-1 0,1 0,0 0,-1 0,1 1,0-1,-1 1,1-1,-1 1,1 0,-1 0,1 0,-1 0,1 0,-1 0,0 0,0 0,1 0,-1 0,0 1,0-1,0 0,0 1,-1-1,1 1,0-1,-1 1,1 0,-1-1,1 1,-1-1,1 3,2 12,0 1,0 0,0 32,-3-30,2 8,2 71,-4-88,-1-1,0 0,-1 1,0-1,0 0,-1 0,-7 17,9-24,0 1,-1-1,1 0,-1 0,0 1,0-1,1 0,-1-1,-1 1,1 0,0-1,0 1,0-1,-1 1,1-1,-1 0,1 0,-1 0,0-1,1 1,-1 0,0-1,1 0,-1 0,0 0,1 0,-1 0,0 0,0-1,1 1,-1-1,1 0,-1 1,0-1,-3-3,1 2,0 0,1-1,-1 0,1 0,0 0,-1 0,1-1,1 1,-1-1,1 0,-1-1,1 1,0 0,0-1,1 0,0 1,-3-8,-2-22,2 0,-1-55,-5-33,10 119,1 0,0 1,-1-1,0 0,1 1,-1-1,0 0,-1 1,1-1,0 1,-1-1,1 1,-1 0,0 0,0 0,0 0,0 0,0 0,0 0,0 0,-1 1,1-1,-1 1,1 0,-1 0,-2-1,0 1,0 1,0-1,0 1,0 1,0-1,0 1,0-1,1 1,-1 1,0-1,0 1,1 0,-9 4,60-32,-15 6,2 1,0 2,1 2,57-18,-88 32,0 1,0 0,0 0,0 1,0-1,0 1,0 0,0 0,0 0,0 0,0 1,-1-1,1 1,-1 0,1 1,-1-1,0 0,1 1,-1 0,0-1,-1 1,1 0,-1 1,1-1,2 6,8 11,-2 1,0 0,9 28,-14-36,4 20,0-1,8 58,-8-34,-8-46,-1 0,0-1,-1 1,0 0,0 0,-1 0,-1-1,1 1,-5 13,-4 5,-23 47,20-48,-17 50,29-76,1 1,-1 0,1 0,0 0,-1-1,1 1,0 0,0 0,0 0,1 0,-1 0,0-1,1 1,-1 0,1 0,-1 0,1-1,0 1,0 0,0-1,0 1,0-1,0 1,0-1,1 1,-1-1,0 0,1 0,-1 0,1 0,-1 0,1 0,0 0,-1 0,1 0,0-1,0 1,0-1,-1 1,1-1,0 0,0 0,2 0,6 1,-1 0,0-1,0 0,1-1,-1 0,0 0,18-5,-23 3,0 1,0-1,0 1,0-1,0 0,0-1,-1 1,1-1,-1 1,0-1,0 0,-1 0,1 0,-1-1,0 1,4-9,-5 8,1 0,0 1,0-1,0 1,1 0,-1 0,1 0,0 0,0 0,1 1,-1-1,1 1,0 0,-1 0,1 0,1 1,-1-1,7-2,-9 4,0 1,-1-1,1 0,0 0,-1 0,1-1,-1 1,1 0,-1-1,0 1,1-1,-1 1,0-1,0 1,0-1,0 0,0 0,-1 1,1-1,0 0,-1 0,1 0,-1 0,0 0,0 0,0 0,0 1,0-1,0 0,0 0,-1 0,1 0,0 0,-2-3,-2-10,0 0,-1 1,-8-17,11 25,-41-105,4-3,-44-222,66 225,12 65,-3 0,-21-73,18 96,0 0,-2 2,0-1,-2 2,0-1,-22-21,-19-27,-1-13,3-3,4-2,-52-123,58 83,35 99,6 21,-1 0,1 1,-1-1,0 1,-1 0,0 0,0 0,0 1,0 0,-1 0,0 0,0 0,0 1,-11-5,7 3,-1 1,0 0,0 1,0 0,-1 0,1 1,-1 1,-19-2,26 5,1-1,0 1,0 0,0 0,0 0,0 0,0 1,0 0,1-1,-1 1,1 1,-1-1,1 1,0-1,-4 4,-4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2:19.569"/>
    </inkml:context>
    <inkml:brush xml:id="br0">
      <inkml:brushProperty name="width" value="0.1" units="cm"/>
      <inkml:brushProperty name="height" value="0.2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7,'3'0,"4"0,3 0,4 0,-1-3,-3-1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8:02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4119 129,'-160'-12,"30"1,65 9,-13 1,0-3,1-3,-135-31,159 25,-1 3,-60-3,44 6,-68-3,-151 10,123 2,45 4,-204 36,238-27,-52 12,75-13,-117 10,122-19,-114 27,112-18,-89 8,39-9,-130 33,80-13,112-24,1 2,0 2,-69 30,99-36,1 1,1 1,0 1,0 0,1 1,0 1,1 0,0 1,1 0,0 1,1 1,-14 22,-9 16,28-44,1 0,-1 0,2 1,-1 0,1 0,1 0,0 1,0-1,1 1,0 0,-2 22,4 344,4-169,-2-194,1 0,0 0,0 0,2-1,-1 1,2-1,11 23,-6-15,2 0,0-1,29 35,97 130,-88-112,35 36,-72-93,0-1,0 0,1-1,1-1,1 0,0-1,30 17,-38-25,-1 0,1-1,-1 0,1-1,0 0,0 0,0-1,0 0,10 1,80-5,-49 1,561 1,-592 0,-1-2,1 0,0 0,-1-2,22-8,35-9,-25 12,-1-2,75-29,-69 18,80-23,-116 40,0-1,-1-1,27-16,-25 12,1 2,25-9,116-28,-66 22,-66 18,0 1,44-1,20-5,-62 7,12-3,61-19,-67 17,48-8,18-4,-97 20,0-1,-1 1,1-1,0 0,-1 0,1-1,-1 1,7-7,-98 41,66-21,0 0,0-2,-1-1,-1 0,1-2,-1 0,0-1,-36 1,-18-9,54 1,-1 2,1 0,-1 1,1 2,0 0,-1 1,-21 6,43-8,0-1,0 0,-1 0,1 1,0-1,0 1,0-1,0 1,0 0,0-1,0 1,0 0,0 0,0-1,0 1,0 0,1 0,-1 0,0 0,0 2,1-2,0-1,0 1,1 0,-1-1,0 1,0 0,1-1,-1 1,1-1,-1 1,1-1,-1 1,1 0,-1-1,1 0,-1 1,1-1,0 1,-1-1,1 0,-1 1,1-1,1 1,50 11,-33-11,-1 0,1-2,0 0,0-1,-1-1,1-1,-1 0,0-1,0-2,0 1,32-19,-37 19,0 1,1 0,0 1,-1 1,21-2,31-9,52-18,47-15,-143 39,1-1,-1-1,-1-1,0-1,26-19,52-36,-78 55,0 0,-1-1,0-1,-1-1,0 0,-2-2,0 0,24-32,-17 15,3 1,48-49,6-8,-10 14,-46 51,0-1,23-35,-6 2,-23 36,-1-2,-1 0,-1-1,-1 0,15-43,-21 46,-1 0,-1-1,-2 0,0 0,-1 0,-1 0,-3-39,1 60,-1 1,1-1,-1 1,0-1,0 1,0-1,0 1,-1-1,1 1,0 0,-1 0,0 0,1 0,-1 0,0 0,0 0,0 1,0-1,-1 1,1-1,0 1,-1 0,1 0,0 0,-1 0,0 0,-2 0,-10-2,0 0,-1 1,-26 1,3-1,-70-14,51 6,-102-3,21 13,-399-14,67 2,316 13,68 3,-99 18,-41 2,141-17,1 4,-128 34,133-25,1 3,-80 36,16-1,81-36,1 3,2 2,0 4,-73 49,104-58,-16 10,-41 42,71-60,1 0,0 2,1-1,1 2,0-1,-12 29,-40 127,61-164,0 0,0 0,0 0,1 0,0 0,1 0,0 0,0 1,1-1,0 0,0 0,1 0,0 0,0 0,1-1,7 15,7 29,-14-41,0 0,0-1,1 1,0-1,1 0,11 16,-14-22,1 0,-1 0,1 0,0-1,0 1,0-1,0 0,0 0,0 0,1 0,-1-1,0 1,1-1,0 0,-1 0,1 0,0-1,-1 1,1-1,0 0,0 0,4-1,15-2,0-2,0-1,0 0,-1-2,0-1,-1 0,37-23,134-102,-171 118,108-74,33-27,-33 1,-127 115,0-1,0 1,-1 0,1-1,0 1,0-1,-1 0,1 0,-1 1,1-1,-1 0,0 0,0 0,0-1,0 1,0 0,0-3,-1 4,0 0,0 1,0-1,-1 1,1-1,0 1,-1-1,1 0,0 1,-1-1,1 1,-1-1,1 1,-1 0,1-1,-1 1,1-1,-1 1,1 0,-1-1,0 1,0 0,-29-6,-342 3,313 5,-323 27,314-18,37-6,-58 4,78-9,0 1,0 0,0 0,0 1,0 1,0 0,1 0,-14 7,18-7,0 0,1 1,-1 0,1 0,-1 0,1 0,0 1,1 0,-1 0,1 0,0 1,0 0,1-1,-6 13,3 1,1 0,1 1,1-1,0 1,2 0,0-1,1 1,1 0,1 0,7 29,-8-45,0-1,1 1,-1-1,1 1,0-1,0 0,0 1,1-1,-1 0,1 0,-1-1,1 1,0-1,0 1,0-1,0 0,1 0,-1 0,1-1,-1 1,1-1,-1 0,1 0,0 0,0 0,-1 0,1-1,0 0,0 0,7-1,13 0,-1-2,1 0,41-13,-55 14,93-26,-1-4,-1-5,125-64,619-281,-786 353,-51 24,0 0,1 1,-1 0,1 0,0 1,0 0,0 0,1 1,15-1,436 2,-205 4,-43 10,8 0,-94-11,112-5,-193-6,-39 6,-1 1,1 1,0 0,0 0,1 0,-1 0,0 1,14 2,-19-1,1 1,-1-1,0 1,0-1,0 1,0 0,0 0,0 0,-1 0,1 0,0 0,-1 1,0-1,1 0,-1 1,0-1,0 1,-1 0,1-1,0 1,-1-1,0 1,1 0,-1 0,-1 3,2 5,-1 0,-1 0,1 0,-2-1,-2 13,-2-6,0 0,-1-1,-1 0,0 0,-1-1,-1 0,0-1,-1 0,-1 0,0-1,-1-1,0 0,-1-1,0 0,0-1,-2-1,1 0,-1-1,-19 7,-116 28,-198 31,-162-3,417-59,-144 18,-797 68,1002-97,1 1,0 1,0 2,-58 16,81-19,1 1,-1 0,1 1,0 0,0 0,0 1,0 0,1 0,-1 1,2 0,-1 0,1 1,-1 0,2 0,-1 0,1 1,0-1,1 1,0 1,0-1,-4 14,7-18,0-1,0 1,0 0,1 0,-1 0,1 0,0-1,0 1,1 0,-1 0,1 0,-1 0,1-1,1 1,-1 0,0-1,1 1,0-1,0 1,0-1,0 0,0 0,1 0,-1 0,4 3,0-2,0 0,0 0,1-1,-1 0,1 0,0 0,0-1,0 0,0 0,0-1,0 0,12 1,153 2,81 6,-146-1,1-4,119-10,-207 2,1-1,-2-1,1-1,-1-1,34-17,-32 14,0 1,0 1,42-10,-59 17,0 1,0 0,0-1,0 1,0 0,0 1,0-1,0 1,0 0,0 0,-1 0,1 0,0 1,-1-1,1 1,6 4,-5-2,0 1,-1-1,1 1,-1 0,0 0,0 0,-1 1,1-1,3 10,1 7,0 0,-2 0,-1 0,5 39,-10-58,0 1,1-1,-1 0,1 1,0-1,0 0,0 0,0 0,1 0,-1 0,1 0,0 0,0 0,0 0,0-1,0 1,1-1,-1 0,1 1,-1-1,1 0,0-1,0 1,0 0,5 1,3 0,1-1,-1 0,1-1,-1 0,1-1,13-1,-22 1,29-1,7 0,42-6,-67 5,0-1,0-1,-1 0,0 0,1-2,20-11,-6 2,0 1,1 1,1 2,0 1,43-9,-44 11,0 0,33-17,24-7,-64 24,-18 7,0-1,0 1,0-1,0 1,0 1,0-1,0 0,0 1,0 0,0 0,0 0,0 0,0 1,5 0,-8-1,0 0,1 0,-1 0,0 0,0-1,0 1,0 0,1-1,-1 1,0-1,0 1,0-1,0 0,0 0,0 1,0-1,0 0,-1 0,1 0,0 0,0 0,-1 0,1 0,0-2,17-30,-17 30,6-14,-2-1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2:32.610"/>
    </inkml:context>
    <inkml:brush xml:id="br0">
      <inkml:brushProperty name="width" value="0.1" units="cm"/>
      <inkml:brushProperty name="height" value="0.2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266 758,'-4'-2,"0"0,0 0,1-1,-1 1,1-1,0 0,-1 0,2 0,-1 0,0 0,0-1,1 1,0-1,-3-6,-8-9,12 19,-18-22,1 0,1-1,1 0,-15-30,30 48,-1 0,1 0,0 0,0-1,1 1,0 0,-1 0,2-1,0-5,-1 6,1 1,-1-1,0 0,0 1,0-1,-1 1,1-1,-1 1,0-1,-1 1,1-1,-3-4,-2-2,1 0,0-1,1 1,0-1,-4-24,7 28,0 1,0-1,1 0,-1 0,2 0,-1 1,1-1,0 0,1 1,4-13,-4 15,1 1,0-1,0 1,0 0,0 0,1 0,0 0,0 0,0 1,0 0,0 0,10-5,65-24,-63 27,0-1,30-16,-26 9,1 1,0 1,0 1,36-12,-6 12,-1 1,1 3,1 1,-1 3,59 6,87-5,-5-8,-161 3,-31 4,-19 5,-98 27,-19 3,86-27,-59-2,-43 5,14 5,77-9,-87 18,91-4,49-15,0 0,-1-1,1 0,-1-1,0 1,0-2,1 1,-1-1,0-1,0 1,0-1,0-1,0 0,-16-4,20 2,1 0,0-1,0 0,0 1,0-2,1 1,-1 0,1-1,0 0,1 1,-1-1,-2-7,-3-3,8 15,0 0,0 0,0 0,0 1,0-1,0 0,0 0,0 0,0 0,0 0,0 0,0 0,0 0,0 0,0 0,0 0,-1 0,1 1,0-1,0 0,0 0,0 0,0 0,0 0,0 0,0 0,0 0,0 0,-1 0,1 0,0 0,0 0,0 0,0 0,0 0,0 0,0 0,0 0,0 0,-1 0,1 0,0 0,0 0,0 0,0 0,0 0,0-1,0 1,0 0,0 0,0 0,0 0,0 0,-1 0,1 0,0 0,0 0,0 0,0 0,0 0,0-1,-2 11,1-1,0 1,0 0,1 10,0-18,0 0,0 0,0 0,1 0,-1 0,0 0,1-1,0 1,-1 0,1 0,0 0,0 0,0-1,0 1,0-1,1 1,-1 0,0-1,1 0,-1 1,1-1,-1 0,1 0,0 0,-1 0,5 2,-6-3,1 0,-1 0,1 0,-1 0,1 0,-1 0,1 0,-1 0,1 0,-1-1,1 1,-1 0,0 0,1 0,-1 0,1-1,-1 1,1 0,-1 0,0-1,1 1,-1 0,0-1,1 1,-1-1,0 1,1 0,-1-1,0 1,0-1,1 0,6-22,-3-23,-4 45,-4-36,4 36,0 0,0 0,0 1,0-1,-1 0,1 0,0 0,-1 0,1 0,0 0,-1 0,1 1,-1-1,1 0,-1 0,0 1,1-1,-1 0,0 1,0-1,1 1,-1-1,0 1,0-1,0 1,0-1,1 1,-1 0,0-1,0 1,0 0,0 0,0 0,-1 0,1 0,0 1,0 0,0 0,0 0,0 0,0-1,0 1,1 0,-1 0,0 1,1-1,-1 0,1 0,-1 0,1 0,-1 0,1 1,0-1,0 0,0 0,0 0,-1 1,1-1,1 0,-1 0,0 1,0-1,1 1,4 38,6 14,-2 0,3 95,6 15,-16-122,2 1,9 42,-4-32,3 3,2-1,4-1,32 73,-2-3,160 408,-197-505,2-1,1 0,1-1,2-1,0 0,1-2,31 30,-33-36,1-2,0 0,1-1,0-1,1 0,0-1,1-2,1 0,-1-1,31 8,-30-13,1-1,36 0,-6 0,8 1,-20-2,72 13,-99-12,0 2,-1-1,1 2,-1 0,0 0,0 1,-1 1,0 0,17 13,7 10,-9-6,44 29,-60-46,-1-2,1 1,1-2,-1 1,1-1,0-1,0 0,20 3,-14-3,-14-2,0 0,0 0,0-1,0 1,0-1,0 0,1 1,-1-1,0-1,0 1,0 0,0-1,0 0,0 1,0-1,0 0,0-1,0 1,0 0,3-4,-5 5,-1 0,0 0,0 0,0-1,0 1,1 0,-1 0,0-1,0 1,0 0,0 0,0-1,0 1,0 0,0 0,0-1,0 1,0 0,0-1,0 1,0 0,0 0,0-1,0 1,0 0,0 0,0-1,-1 1,1 0,0 0,0-1,0 1,0 0,-1 0,1 0,0-1,0 1,0 0,-1 0,1 0,0 0,0 0,-1-1,1 1,0 0,0 0,-1 0,1 0,-5-2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2:44.0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4025 168,'8'-46,"-6"43,-1-1,0 1,0 0,0-1,-1 1,1 0,-1-1,0 1,0-1,0 1,0-1,-1 1,1-1,-1 1,0 0,0-1,0 1,0 0,-1 0,1 0,-4-4,-5-15,10 21,0 0,0 0,0 0,-1 0,1 0,-1 0,1 0,-1 0,1 0,-1 0,1 0,-1 0,0 1,1-1,-1 0,0 0,0 0,0 1,0-1,0 1,1-1,-1 0,0 1,0 0,0-1,-1 1,1 0,0-1,0 1,0 0,0 0,0 0,0 0,0 0,0 0,0 0,-1 0,1 0,0 1,0-1,0 0,0 1,0-1,-1 1,-32 6,-1-2,0-2,0-1,-60-5,-56 3,142 2,-1 1,1-1,0 1,0 1,-12 6,-19 8,-22-1,0-2,-1-2,-98 6,-194-12,84-5,242 1,1 2,-1 1,1 1,-51 20,42-13,-68 14,49-18,-22 5,-1-3,-106 2,-3 4,15 0,-149-10,287-4,-59 14,40-6,-135 18,-66 3,190-24,40-5,-45 1,-140 4,202-9,0 1,-1 0,1 1,-16 4,22-5,-1-1,1 1,0 0,-1 0,1 0,0 0,0 0,0 1,0-1,0 0,0 1,0 0,0-1,1 1,-1 0,0 0,1 0,0 0,-1 0,-1 5,4-6,-1-1,1 1,-1 0,1-1,0 1,-1 0,1-1,0 1,-1-1,1 1,0-1,0 1,-1-1,1 0,0 1,0-1,0 0,0 0,-1 1,1-1,0 0,0 0,0 0,0 0,0 0,0 0,-1-1,1 1,1 0,30-3,24-11,-33 7,48-7,-70 14,-1 0,0 0,0 0,0 0,1 0,-1-1,0 1,1 0,-1 0,0 0,0 0,1 0,-1 0,0 0,0 0,1 0,-1 0,0 0,0 0,1 0,-1 0,0 0,1 0,-1 0,0 1,0-1,1 0,-1 0,0 0,0 0,0 0,1 1,-1-1,0 0,0 0,0 0,1 1,-1-1,0 0,0 0,0 1,0-1,0 0,0 0,0 1,1-1,-1 0,0 0,0 1,0-1,0 0,0 1,0-1,0 0,0 0,-1 1,1-1,-16 21,-34 22,45-40,-3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2:50.6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477 182,'0'-4,"0"0,0-1,0 1,-1 0,1 0,-1 0,0 0,0 0,-1 0,1 0,-1 0,0 1,0-1,-3-4,-2 1,0 1,0 0,0 0,-1 1,-10-7,7 5,1 1,-1 0,0 0,0 1,-1 0,1 1,-14-3,-1 2,0 2,-1 1,1 2,-48 3,73-2,0-1,-1 1,1 0,0-1,0 1,0 0,0-1,0 1,0 0,0 0,0 0,0 0,0 0,1 0,-1 0,0 0,1 1,-1-1,1 0,-1 0,1 0,0 1,-1-1,1 0,0 1,0-1,0 0,0 1,0 1,2 53,-1-37,-1-9,2 50,-1-56,-1 0,1 0,0 0,0 0,0-1,0 1,1 0,0-1,-1 1,1-1,1 1,2 2,-2-58,-1 5,0 33,-1 1,-1-1,0 1,-1-1,-5-22,5 32,-1 0,0 1,0-1,-1 0,1 1,-1-1,0 1,0 0,0-1,0 2,0-1,-7-5,9 9,1 0,-1 0,1-1,-1 1,1 0,0 0,-1 0,1-1,0 1,0 0,0 0,0 0,-1 0,1-1,0 1,1 0,-1 0,0 0,0 0,0 0,0-1,1 1,-1 0,1 1,5 24,-6-26,59 267,-42-195,-3 1,4 94,1-3,32 229,-43-315,-2 91,0 14,-1-120,-2 0,-8 77,3-113,-2-1,-1 0,-1 0,-1 0,-1-1,-2 0,-24 46,27-58,-8 13,-20 44,-23 101,55-161,-13 32,2 1,1 1,-10 75,-11 39,33-149,1-2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02.8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1261,'-2'26,"-1"-1,-1 0,-2 0,0 0,-2-1,0 0,-2 0,-18 32,10-13,18-43,8-29,2-8,2 0,19-38,-25 60,7-21,-12 35,0-1,0 0,-1 0,1 1,-1-1,0 0,1 0,-1 0,0 1,0-1,0 0,0 0,-1 0,1 1,0-1,-1 0,0-2,-1 6,0 1,0 0,1-1,-1 1,1 0,0 0,0 0,0 0,0 1,0-1,0 4,0-3,-25 95,17-74,2 1,1-1,1 2,-2 30,5-42,-1 1,0-1,-7 17,-6 30,11-37,-1 0,-11 29,-7 20,17-44,-27 129,18-68,21-164,15 27,-17 40,1-1,-1 1,0-1,-1 0,0 0,0 0,1-11,0 3,0 0,1 1,1 0,8-18,-1-1,-4 7,-1-1,-2 1,-1-1,-1 0,0-47,-3 81,-1 34,2-40,-1 0,0 0,0 0,0 0,0 0,0 0,0 0,-1-1,1 1,0 0,0 0,-1 0,1 0,0-1,-1 1,1 0,-1 0,1-1,-1 1,1 0,-1-1,1 1,-1 0,0-1,1 1,-1-1,0 1,0-1,1 1,-1-1,0 0,0 1,0-1,-1 0,1 0,0-1,0 0,0 0,0 0,0 1,1-1,-1 0,0 0,0-1,1 1,-1 0,1 0,-1 0,1 0,-1 0,1-1,0 1,-1 0,1 0,0-1,0 1,0 0,0 0,0-1,0 1,1 0,-1 0,0-1,1-1,9-38,-7 31,0 0,0-1,-1 0,-1 1,0-1,0-12,6-37,-6 57,14-64,25-66,-12 68,-32 117,-5 22,5-37,-15 67,-11 60,24-135,4-17,-1 1,0-1,-1 1,-7 15,-6 12,-16 60,26-70,1 1,1 0,2-1,1 2,3 55,30 156,-29-232,2 14,2 0,1-1,1 1,1-1,18 34,-20-45,0-1,1 0,0 0,1-1,0 0,0-1,2 0,-1 0,1-1,1 0,17 9,-11-9,-16-9,-1 1,1-1,0 1,-1 0,1 0,0 0,-1 0,1 0,-1 0,1 1,-1-1,0 0,0 1,0-1,1 1,-1-1,0 1,-1 0,1-1,0 1,0 0,0 2,2 2,0 0,0-1,1 1,0-1,0 1,1-1,-1 0,1-1,0 1,0-1,1 0,6 4,-10-7,0 0,0 0,0 0,0 0,0 0,0-1,0 1,0-1,0 1,0-1,0 0,0 0,0 0,0 0,0 0,0-1,0 1,0 0,0-1,0 0,0 1,0-1,0 0,0 0,0 0,0 0,-1 0,1-1,0 1,-1 0,1-1,-1 1,0-1,1 0,-1 1,0-1,0 0,0 0,0 0,0 0,-1 0,2-4,19-54,-1-1,-4 0,-2-2,8-98,-20 76,-2 59,1 0,1 0,8-42,-9 61,1 1,0-1,0 1,0 0,0 0,1 0,0 0,1 1,-1-1,1 1,0 0,0 0,1 0,-1 0,1 1,0 0,1 0,-1 0,0 1,1 0,9-4,22-11,-2-1,0-2,-1-1,-1-1,50-48,-44 32,-2-2,-2-1,48-76,-57 81,2 2,2 1,1 1,2 1,0 2,3 2,43-28,-14 18,2 2,1 3,115-37,-57 22,-90 34,145-57,256-141,-184 73,44-26,-295 165,-1-1,1 0,-1 0,1 0,-1 0,1 0,-1 0,0 0,1 0,-1-1,0 1,0-1,0 1,0 0,0-1,-1 0,1 1,0-1,-1 1,1-1,-1 0,1 0,-1 1,0-1,0 0,0-2,-1-1,-1-1,0 1,0 0,0 0,0 0,-1 1,-4-7,5 7,-6-8,0 1,-1 0,0 0,0 1,-1 1,-1-1,1 2,-1-1,-1 1,-13-7,-14-4,-79-26,-16-9,111 46,1 0,-1 1,-1 1,1 1,-1 1,0 1,-39 1,35 2,0-2,1-1,-1-1,1-2,-30-9,48 11,1 0,0-1,1 0,-1-1,1 1,0-1,-10-11,9 8,-1 1,0 0,-18-11,3 8,0 2,0 0,-1 1,0 2,-1 1,-30-3,16 1,39 7,-1-1,0 1,0 0,0-1,1 1,-1 0,0 0,0 0,0 0,1 1,-1-1,0 0,0 1,0-1,1 1,-1 0,0-1,1 1,-1 0,1 0,-1 0,-1 2,1 0,0 0,0 1,0-1,1 1,0-1,-1 1,1 0,0 7,-4 9,-10 26,-2 0,-2-1,-1-1,-3-1,-2-1,-43 58,-6-5,-128 124,-107 59,25-24,269-239,1 0,1 1,0 0,1 1,1 0,1 1,0 0,-12 34,16-37,-1-1,0 1,-1-1,-1-1,0 1,-1-2,0 1,-1-1,-1-1,0 0,0 0,-1-2,0 1,-1-2,-17 9,-213 135,238-148,0 0,-1-1,1 0,-1 0,1 0,-1-1,0 0,0-1,-10 2,14-3,1-1,-1 1,0-1,0 0,0 0,1 0,-1 0,0-1,1 1,-1-1,1 1,0-1,-1 0,1 0,0 0,0 0,0 0,0-1,1 1,-1 0,1-1,-1 0,1 1,-2-6,-10-12,13 20,-1 0,1 0,0 0,0 0,0 0,0 0,-1 0,1 0,0 0,0-1,0 2,0-1,-1 0,1 0,0 0,0 0,0 0,-1 0,1 0,0 0,0 0,0 0,0 0,-1 0,1 0,0 0,0 1,0-1,0 0,0 0,0 0,-1 0,1 0,0 1,0-1,0 0,0 0,0 0,0 0,0 1,0-1,0 0,0 0,0 0,0 1,0-1,0 0,0 0,0 0,0 0,0 1,-1 43,2-27,-1 39,0-47,0-36,1 11,0 0,1 0,8-28,-8 35,2-21,2-45,-5 22,-1 70,-1-1,-1 1,0 0,-1-1,-1 1,-1-1,-9 22,2-9,1 1,-14 62,30-130,-5 26,2 1,-1-1,2 1,-1-1,7-15,82-193,34-78,-119 283,-1-1,0 0,-2 0,0-1,0 1,-2-1,0 1,-2-26,4 55,0-1,0 0,1 0,9 17,-11-24,1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16.8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5 398,'-2'-35,"1"25,0 0,0 0,1 1,1-1,0 0,0 0,4-15,-2 21,-1 1,0 1,1-1,0 0,-1 1,1-1,0 1,0 0,1 0,-1 0,0 0,1 1,-1-1,1 1,-1 0,7-1,3-2,0 2,1-1,17 1,31 2,-32 1,0-2,0 0,44-9,-19-3,74-6,195 16,-166 5,184 7,-297-7,-30-1,1 0,0-1,-1 0,28-5,-19-3,45-20,-53 20,1 0,0 2,0 0,0 1,31-5,-17 5,-1-1,0-1,0-2,35-15,-51 19,11-3,1 1,0 1,33-3,224-10,-535 45,175-22,45-3,-1 1,-43 9,-37 7,74-13,0 2,-44 13,48-11,1-2,-2-1,-56 1,28-1,0 3,-101 28,157-35,-1 1,1 0,0 0,1 1,-12 7,14-7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31.07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847 140,'-31'-19,"15"7,15 11,-12-6,0 0,0 0,-1 1,-26-7,5-2,30 12,0 1,1 0,-1 0,0 0,0 0,0 1,0-1,-6 1,9 1,0 0,1 0,-1 1,0-1,0 1,1-1,-1 1,1 0,-1 0,1 0,-1 0,1 0,-1 0,1 0,0 0,0 1,-1-1,1 0,0 1,0-1,0 1,1-1,-1 1,0-1,1 1,-1 0,1-1,-1 1,1 0,-1 2,-13 35,-2-1,-1 0,-42 65,40-74,-2 0,-27 30,45-56,0-1,0 1,0-1,0 0,0 0,-1 0,1-1,-1 1,1-1,-1 0,0 0,1 0,-1 0,0-1,-6 1,-63-6,20 0,-150 5,209 3,0 0,0 1,0 0,0 0,-1 0,0 1,0 0,0 0,-1 0,1 1,-1-1,0 1,4 9,32 109,-16-65,-17-42,0 0,-1 0,7 32,11 53,-15-61,0 0,3-1,2 0,21 45,19 64,-59-166,1 0,0 0,1-1,1 1,0-24,1 15,-1 1,-9-40,2 29,1-1,2 0,-2-46,-5 19,9 52,1 1,1-1,-3-22,4 18,-1-1,-1 2,-5-18,5 23,0 0,0 0,1 0,1-1,0 1,0 0,1-1,0 1,1-1,3-12,-3 19,1 0,0 0,0 1,0-1,0 1,0-1,1 1,0 0,0 0,0 0,0 0,0 0,0 1,7-4,60-27,-27 15,-10 2,-23 12,0-1,-1 1,0-2,0 1,0-1,8-8,-7 5,4-4,0 0,-1-1,15-21,-12 12,-2 0,17-35,-26 47,0-1,-1 1,-1-1,0 0,0 0,-1 0,1-23,-2 22,1-7,-5 19,-4 12,-25 52,-42 121,60-146,9-24,0-1,-1-1,-1 1,-9 13,13-21,-1 0,0 0,-1 0,1-1,-1 0,0 0,0 0,0-1,0 0,-1 0,-9 4,14-6,-4 0,-1 1,1 1,-1-1,1 1,0 0,0 0,-7 6,11-8,0 0,0 1,0-1,1 1,-1-1,0 1,1-1,-1 1,1-1,-1 1,1 0,0-1,0 1,0 0,0-1,0 1,0-1,0 1,0 0,1-1,-1 1,1-1,-1 1,1 0,-1-1,1 0,0 1,0-1,0 1,0-1,0 0,1 2,10 13,1-1,0 0,1-1,1-1,0 0,1-1,22 14,16 5,58 25,-29-21,2-4,1-4,1-3,1-4,1-4,156 8,103 4,-124-7,293-10,-487-13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39.62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1639,'25'-47,"-22"42,0 0,1 0,-1 0,1 0,0 0,0 1,0 0,1 0,0 0,-1 0,11-5,5-4,-11 8,-8 7,-13 15,-25 25,27-34,7-7,1 1,0-1,-1 1,1 0,0 0,0 0,0 1,0-1,1 0,-1 1,1-1,-1 1,1-1,-2 5,44-38,61-79,-56 68,73-59,-96 83,-1-1,0-1,32-39,47-76,-77 98,-2 0,-2-2,-1 0,16-50,-29 72,-1 0,-1 0,0 0,-2-1,0 1,0-1,-2-18,-1 28,1 1,-1-1,-1 1,0-1,0 0,0 1,-1 0,0 0,0 0,-1 0,0 0,0 1,0-1,-1 1,0 0,0 1,-1-1,-7-5,4 4,-1 0,0 1,0 0,-18-7,24 12,0-1,-1 1,1 0,0 0,-1 0,1 1,-1-1,1 1,-1 0,1 1,-1-1,1 1,-1 0,1 0,-6 2,7-1,0 0,0 0,1 1,-1-1,1 1,0-1,0 1,0 0,0 0,0 0,0 0,1 0,-1 0,1 0,0 0,0 1,1-1,-1 0,0 1,1 4,-2 2,2 1,-1 0,1 0,1 0,1 13,1-9,1 0,1 0,8 20,-11-31,0-1,0 1,1 0,-1-1,1 1,-1-1,1 0,4 3,-6-5,0 0,0 0,0 0,1-1,-1 1,0 0,1-1,-1 1,1-1,-1 0,0 1,1-1,-1 0,1 0,-1 0,1 0,-1 0,1 0,-1 0,1-1,-1 1,3-1,-1-1,0 0,-1 1,1-1,-1 0,1-1,-1 1,0 0,0-1,0 1,0-1,0 0,-1 1,1-1,-1 0,1 0,-1 0,0 0,-1 0,1 0,0-4,5-12,-103 301,90-377,6 3,3-78,-3 169,1 0,0 0,0 0,0 0,0 0,0-1,1 1,-1 0,0 0,0 0,1 0,-1 0,0 0,1 0,-1 0,1 0,0 0,-1 0,1 1,0-1,-1 0,2-1,-1 2,0 1,0-1,-1 0,1 1,0-1,0 1,-1-1,1 1,0-1,-1 1,1 0,0-1,-1 1,1 0,-1-1,1 1,-1 0,1-1,-1 1,1 1,20 49,-17-34,14 41,-17-56,0 0,-1 0,1-1,0 1,0 0,0-1,0 1,0 0,1-1,-1 0,0 1,1-1,-1 0,1 1,0-1,-1 0,1 0,0 0,-1-1,1 1,0 0,0-1,0 1,3 0,-4-2,0 1,0-1,0 1,0-1,0 0,-1 1,1-1,0 0,0 0,-1 0,1 0,0 0,-1 0,1 0,-1 0,1 0,-1 0,1 0,-1 0,0 0,0 0,1 0,-1 0,0 0,0 0,0 0,0-1,-1 1,1 0,0 0,-1-2,-4-37,0 24,-1 1,0-1,-1 1,-1 1,-11-18,8 15,2 0,0 0,-9-25,15 31,-1 0,1 0,-2 0,1 1,-2-1,1 1,-1 1,-1-1,0 1,0 0,-1 0,-11-9,10 8,0 0,0 0,1 0,0-1,1 0,-6-13,-13-17,-5-9,23 35,-1 0,-1 1,-1 0,-15-17,22 26,-1-1,1 0,-1-1,-5-12,8 14,-1-1,0 1,0 0,-1-1,0 2,1-1,-6-5,7 10,0-1,0 0,0 1,0-1,0 1,0 0,0-1,0 1,0 0,0 0,0 1,0-1,0 0,0 1,0-1,0 1,0-1,0 1,0 0,0 0,0 0,1 0,-4 3,2-3,-10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51.43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4563 658,'0'-3,"0"0,0 0,0 0,1 0,0 0,-1 1,1-1,0 0,0 0,3-4,1-6,-5 11,0 1,0-1,0 1,-1 0,1-1,0 1,0 0,-1-1,1 1,-1 0,0-1,1 1,-1 0,0 0,0 0,1-1,-1 1,0 0,0 0,0 0,0 1,0-1,-1 0,1 0,0 0,0 1,-1-1,1 1,0-1,-1 1,1-1,0 1,-3 0,-52-9,55 8,-125-5,-208 15,-119 46,425-52,19-2,0-1,0 1,0 1,1 0,-1 0,1 1,-1 0,1 0,-10 6,17-9,1 0,0 0,0 0,0 0,-1 0,1 1,0-1,0 0,0 0,0 0,0 0,-1 0,1 0,0 0,0 1,0-1,0 0,0 0,0 0,0 0,0 1,-1-1,1 0,0 0,0 0,0 1,0-1,0 0,0 0,0 0,0 0,0 1,0-1,0 0,0 0,0 0,0 1,1-1,-1 0,0 0,0 0,0 0,0 1,0-1,0 0,0 0,0 0,1 0,-1 1,13 3,18-2,33-9,120-29,-63 10,29-3,-137 28,-15 6,-23 10,-49 19,-1-4,-105 29,-169 24,348-82,-926 158,348-68,524-80,38-3,33-5,31-5,130-36,-140 27,2 1,-1 3,1 0,0 3,77 1,-115 2,-1 1,1 0,0 0,-1 0,1 0,0 0,0 0,-1 0,1 1,0-1,-1 0,1 0,0 1,-1-1,1 0,0 1,-1-1,1 0,-1 1,1-1,0 1,-1-1,1 1,-1-1,0 1,1-1,-1 1,1 0,-1-1,0 1,1 0,-1-1,0 1,0 0,0-1,1 1,-1 0,0 0,0-1,0 1,0 0,0 0,0-1,-1 2,1 0,-1 0,0-1,0 1,0 0,0-1,0 1,0 0,0-1,-1 0,1 1,-1-1,1 0,-1 1,1-1,-4 1,-18 7,-1-2,-1 0,0-2,1 0,-1-2,-1-1,-28-1,2 1,-588 10,637-12,-1 0,0 1,0-1,0-1,1 1,-1 0,0-1,0 0,1 0,-1 0,1 0,-1-1,1 0,-1 1,1-1,0 0,0-1,0 1,0 0,0-1,0 0,1 1,-1-1,-2-4,-3-3,-1 1,1 0,-2 0,1 1,-2 1,1-1,-1 2,1-1,-2 2,1-1,-1 2,0-1,-18-3,2 8,-1 1,1 1,-1 1,1 2,0 1,0 1,1 2,-40 17,61-23,0 1,0-1,0 1,1 1,0-1,-1 1,2 0,-6 5,5-4,0 0,-1 0,0-1,-12 9,16-13,0-1,0 1,0-1,1 1,-1-1,0 0,0 0,0 0,0 0,0 0,0 0,0-1,0 1,0 0,1-1,-1 0,0 1,0-1,0 0,1 0,-1 0,1 0,-4-2,-36-34,36 32,-243-259,240 256,-1-1,2 0,-1 0,1-1,0 0,1-1,0 1,1-1,0 0,1-1,0 1,1-1,0 0,1 1,0-1,1 0,0 0,1-1,2-16,1-16,0 19,-1-1,-1 1,-1-1,-2 1,0-1,-10-40,9 60,-1 1,1-1,-1 1,0 0,-1 0,1 0,-1 1,-11-10,9 8,0 1,1-1,0-1,0 1,-7-13,3 0,7 12,-1-1,0 1,0 0,-1 0,0 1,0-1,-1 1,0 0,-11-10,13 16,0-1,0 1,0-1,0 1,-1 0,1 0,0 1,-5-1,3 1,1 0,0-1,0 0,0 0,0-1,-7-2,7 1,0 1,0-1,0 1,0 0,0 1,-11-3,16 4,0 0,-1 0,1 0,0 0,-1 0,1 1,0-1,-1 0,1 0,0 0,-1 0,1 0,0 0,0 1,-1-1,1 0,0 0,0 0,-1 1,1-1,0 0,0 0,-1 1,1-1,0 0,0 1,0-1,0 0,0 1,-1-1,1 0,0 1,0-1,0 0,0 1,0-1,0 1,9 26,-3-15,0 1,0 1,-1-1,-1 1,0 0,-1 0,2 26,-3-9,2-1,0 0,2 0,17 50,-9-20,-13-48,1-1,1 0,-1 0,9 18,74 166,-4-17,-68-146,17 55,-21-57,19 43,-22-55,-1 0,0 0,-1 1,-1 0,-1 0,-1 0,0 0,-3 20,2-16,1-22,-1 0,0 0,0 0,0 0,0 0,0 0,0 0,0 0,0 0,-1 0,1 0,0 0,-1 0,1 0,0 0,-1 0,1 0,-1 0,0-1,0 3,0-3,0 0,1 0,-1 0,0-1,1 1,-1 0,1 0,-1 0,1 0,-1-1,0 1,1 0,-1 0,1-1,-1 1,1 0,-1-1,1 1,-1-1,1 1,0-1,-1 1,0-2,-2-2,0 0,0 0,0-1,1 1,-1-1,-2-9,2-3,2 13,1 1,-1-1,0 1,0-1,0 1,0-1,-1 1,0 0,-2-6,7 8,1 0,1-1,-1 1,0 1,0-1,0 1,0-1,1 1,4 1,9-1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3:52.6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0,'-1'2,"-4"2,-2-1,-2 1,1 0,0 1,0 0,0-1,0-1,-1-1,1-2,0 2,2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07.26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2266,'2'7,"1"-1,-1 1,1-1,0 0,0 0,1 0,6 8,0 2,-7-11,0 0,1 1,-1-1,1-1,0 1,1-1,-1 1,1-1,0-1,0 1,0-1,10 6,-7-6,1 0,0-1,0 0,0 0,0-1,0 0,0 0,10-2,39 1,1-3,98-17,36-8,-127 20,-44 7,1-1,-1-2,0 0,0-2,0 0,21-10,-26 10,0-1,0 2,0 0,1 2,27-4,95 2,-18 1,-101 2,0-1,26-7,-2 1,1 1,75-2,-59 6,166-4,-210 6,0 0,-1-1,28-9,-28 7,43-22,-51 22,0 0,1 1,-1 0,1 1,16-5,77-24,-82 25,0 0,-1-1,0-1,30-20,70-55,-108 76,64-65,-70 66,-1 0,-1 0,1 0,-1-1,0 1,0-1,2-10,-5 12,1 1,0 0,0 0,0 0,0 0,1 0,0 0,0 0,0 1,1 0,-1-1,1 1,0 1,0-1,1 1,-1-1,10-4,-13 7,0 0,1 0,-1 1,0-1,1 1,-1-1,1 1,-1-1,0 1,1 0,-1 0,1 0,-1 0,1 0,-1 0,1 0,-1 0,2 1,-3 1,0 0,0 0,0 0,0 0,-1 0,1-1,-1 1,1 0,-1 0,0 0,0 0,0-1,0 1,-2 2,-43 65,35-55,0 1,1 1,-15 31,24-47,1 0,0 0,0 0,0 0,0 0,0 1,0-1,0 0,-1 0,1 0,0 1,0-1,0 0,0 0,0 0,0 0,0 1,0-1,0 0,0 0,0 0,0 1,0-1,0 0,0 0,0 0,0 1,0-1,0 0,1 0,-1 0,0 0,0 1,0-1,0 0,0 0,0 0,0 0,1 0,-1 0,0 1,0-1,0 0,0 0,1 0,-1 0,0 0,0 0,0 0,0 0,1 0,-1 0,0 0,0 0,0 0,1 0,-1 0,0 0,18-6,15-14,31-23,-46 33,0-2,-1 0,0-1,0-1,-2 0,0-1,26-34,0-6,89-92,10-12,-10 3,-83 98,60-57,-99 107,2 1,-1 0,1 0,0 1,0 1,20-8,-19 8,0 0,0 0,0-2,0 1,16-15,28-21,-41 32,1-1,22-23,-31 28,118-140,-10 0,-95 123,1 1,1 1,46-36,20-19,-82 70,-1 1,1-1,-1 0,0-1,-1 1,0 0,5-13,4-9,5 1,-14 23,1 0,-2 0,1 0,-1 0,1-1,-1 1,2-7,1-6,1 0,12-25,-15 37,-1 0,1 0,0 0,1 0,-1 1,1-1,-1 1,1 0,1 1,-1-1,0 0,8-3,-10 6,1 0,0 1,0-1,-1 1,1-1,0 1,0 0,0 0,0 0,-1 1,1-1,0 1,0-1,-1 1,5 2,25 3,-32-7,1 1,-1 0,1 0,-1 0,1-1,-1 1,0 0,1-1,-1 1,1 0,-1-1,0 1,1 0,-1-1,0 1,0-1,1 1,-1 0,0-1,0 1,0-1,0 1,1-1,-1 1,0-1,0 1,0-1,0 1,0-1,0 1,0-1,0 1,0-1,-1 1,1-1,0 1,0 0,0-1,0 1,-1-1,1 1,0-1,0 1,-1 0,1-1,0 1,-1 0,1-1,-1 1,0-1,-18-21,12 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8:09.6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2278 481,'29'0,"-14"1,0-1,0-1,23-3,-33 3,0-1,0 1,0-1,0 0,0 0,-1-1,1 1,-1-1,1 0,-1 0,0-1,0 1,-1-1,5-5,112-119,-115 124,8-9,0 1,0 0,1 1,1 0,29-16,-16 12,0-1,-2-1,32-27,-54 40,0 0,0 0,-1 0,1 0,-1 0,0-1,-1 1,1-1,-1 0,3-7,-4 10,-1 1,0-1,1 1,-1-1,0 1,0 0,0-1,0 1,0-1,0 1,0-1,-1 1,1-1,0 1,-1 0,1-1,-1 1,0-1,1 1,-1 0,0 0,0 0,0-1,0 1,0 0,0 0,0 0,0 0,0 0,0 1,-1-1,1 0,0 0,-1 1,1-1,0 1,-1-1,1 1,-1 0,1 0,-3-1,-48-8,0 3,0 1,0 3,-78 7,100-1,-1 2,-29 10,34-9,0 0,0-2,-40 3,-77 0,-60 2,-761 5,333-11,348-6,266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18.05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1860,'25'55,"-18"-21,-3-12,0-1,1 42,-15 281,11-342,-1 1,0-1,-1 0,1 1,0-1,-1 1,1-1,-1 0,0 0,0 1,0-1,0 0,0 0,0 0,-1 0,1 0,-1 0,1 0,-1 0,0-1,1 1,-1-1,0 1,0-1,0 0,-5 2,-22 20,24-15,1 0,0 1,1 0,-1 0,2 0,-4 15,1-2,4-21,1-1,-1 1,1 0,0 0,0 0,-1 0,1-1,0 1,0 0,0 0,0 0,0 0,0 0,0 0,0-1,0 1,0 0,1 0,-1 0,0 0,1 0,12-6,15-26,-23 22,-1 0,1-1,-2 0,0 0,0 0,0 0,-2-1,1 1,-1-18,7-34,-6 56,1 1,-1-1,1 1,0 0,0 0,1 0,0 1,-1-1,9-6,16-22,-10 4,1 1,1 1,25-26,104-109,-173 197,-35 69,52-91,-67 89,70-100,7-14,12-21,57-51,-7 10,-51 52,-1-1,0 0,-2-1,-1 0,-1-1,11-47,-8 30,21-50,9-6,-3-1,-5-1,34-170,-57 211,-3 25,-3-1,2-37,-7 70,0 1,-1-1,1 0,-1 0,0 1,1-1,-1 1,0-1,0 1,0-1,0 1,0-1,0 1,-1 0,1 0,0-1,-1 1,1 0,-1 0,1 0,-1 1,1-1,-1 0,0 0,1 1,-1-1,0 1,1 0,-1-1,0 1,0 0,0 0,1 0,-4 1,2-2,-1 1,1 0,-1 0,0 1,1-1,-1 1,1-1,-1 1,1 0,-1 1,1-1,0 1,0-1,0 1,0 0,0 0,-3 3,0 2,1 2,1-1,-1 0,1 1,1 0,-1 0,2 0,-1 1,-1 15,0 12,0 44,3-33,-8-189,18-36,0 11,-10 159,-1 1,0-1,0 1,0-1,-1 1,0 0,0 0,-1 0,0 1,0-1,0 1,0 0,-1 0,0 0,-9-6,-27-35,13 5,10 16,-27-50,40 64,1 1,0-1,0 0,1 0,1-1,0 1,0-1,0-16,3-6,0 24,0 0,-1 0,0 0,-1 0,0 0,-5-15,5 22,0 1,0-1,-1 0,1 1,-1-1,0 1,0-1,0 1,0 0,0 0,-1 0,1 0,-1 0,1 0,-1 1,0 0,1-1,-1 1,0 0,0 0,0 0,0 1,0-1,0 1,0-1,-3 1,-25-1,0 1,0 2,0 1,1 1,-33 10,-67 7,117-20,0-1,1-1,-1 0,0-1,0 0,0-1,-23-8,11 1,1-1,-43-26,-16-17,54 32,27 19,0 1,-1-1,1 1,-1 0,0 0,1 0,-1 0,0 1,-6-3,8 4,0 0,-1 1,1-1,0 0,-1 0,1 1,0-1,0 1,-1-1,1 1,0 0,0 0,0-1,0 1,0 0,0 0,0 0,0 0,0 0,0 0,1 0,-1 0,0 0,1 1,-1-1,0 0,1 0,0 1,-1-1,1 3,-1-1,0 0,0 1,1-1,-1 1,1-1,0 1,0-1,0 1,1-1,-1 0,1 1,0-1,1 4,21 50,-5-12,46 284,-7-25,-32-225,47 105,-10-33,2 54,-39-141,62 114,-79-162,-1 0,0 1,-1 0,4 23,6 18,-10-41,-1-6,-2 0,1 0,-2 0,1 0,-1 1,-1-1,0 15,-1-7,0 14,-2-1,0 1,-14 60,12-73,2 1,0 28,3-13,1-32,1-12,29-103,-21 75,-9 29,-1 0,0 0,0 0,0-1,-2-10,2-19,1 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22.44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124 795,'1'-1,"0"1,-1-1,1 1,0-1,-1 1,1-1,-1 0,1 1,-1-1,1 0,-1 0,0 1,1-1,-1 0,0 0,1 0,-1 1,0-1,0 0,0 0,0 0,0 0,0 1,0-3,0-26,0 24,1-15,-1-1,-1 0,-1 1,-1-1,-1 1,-1-1,-8-20,3 9,-10-58,12 50,-14-78,-19-77,40 191,0-1,0 1,0-1,1 1,0-1,-1 0,2 1,-1-1,0 0,1 1,0-1,2-5,-3 9,0 0,1 0,-1 0,1 0,-1 0,1 0,0 1,-1-1,1 0,0 0,-1 1,1-1,0 1,0-1,0 1,0-1,0 1,-1-1,1 1,0-1,0 1,2 0,-1 0,1 0,-1 0,0 1,0-1,0 1,1-1,-1 1,0 0,0 0,0 0,0 0,0 0,0 0,2 3,10 6,37 23,-46-30,-2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25.8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31.8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2967,'1'-9,"1"-1,-1 1,1-1,1 1,0 0,0 0,9-16,-7 15,0 0,-1 0,-1 0,1-1,-2 1,2-12,22-140,4-43,-18 148,-3-1,2-89,-11-251,-2 389,-1 9,-7 20,-9 33,19-52,-8 23,2 0,1 0,1 1,1-1,1 1,2 47,1-66,0-1,0 1,0-1,1 0,0 0,0 0,1 0,-1 0,6 7,-6-9,0-1,-1 0,1 1,0-1,0 0,0-1,0 1,1 0,-1 0,0-1,1 0,-1 1,1-1,0 0,-1 0,1 0,0-1,0 1,3 0,-5-1,3 0,1 0,0 1,0-2,0 1,0-1,0 1,-1-1,1-1,5-1,-8 1,0 1,-1-1,0 1,1-1,-1 0,0 0,0 0,0 0,0 0,0 0,-1 0,1 0,0 0,-1 0,0 0,1 0,-1 0,0-1,0 1,0 0,0 0,-1-3,2-14,0 0,2 0,0 0,9-25,7-42,3-71,-7 59,4-166,-22 215,-2 1,-20-85,8 47,13 56,1-1,3-44,-3-27,-1 20,7-103,4 135,-6 41,1 1,-1-1,0 1,-1 0,0-1,-1-10,0 16,1 0,-1 0,-1 0,1 0,0 0,-1 0,0 0,1 0,-1 1,0-1,0 1,-1-1,1 1,0 0,-1 0,0 0,1 0,-1 0,0 1,-4-3,-3 0,0-2,0 0,1 0,0 0,0-1,-12-13,18 16,0 0,0 0,0-1,0 1,0 0,1-1,0 0,0 1,0-1,1 0,0 0,0 0,0 0,0 0,1-1,0-5,0-19,0 22,0 0,0 1,0-1,1 0,0 1,1-1,-1 1,2-1,-1 1,6-12,4-19,-11 36,-1-1,0 1,0-1,1 1,0-1,-1 1,1 0,0-1,0 1,0 0,0-1,1 1,-1 0,1 0,-1 0,1 0,0 1,0-1,-1 0,1 1,0-1,1 1,-1 0,0-1,4 0,6-3,-7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35.5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37.0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65,'-3'0,"-1"0,0 0,0 1,0-1,0 1,1 0,-1 0,-5 2,8-2,0-1,0 1,0 0,0-1,0 1,0 0,1 0,-1-1,0 1,0 0,1 0,-1 0,0 0,1 0,-1 0,1 0,0 0,-1 0,1 0,0 0,-1 1,1-1,0 0,0 0,0 0,0 0,0 0,0 0,0 1,1-1,-1 0,0 0,1 1,4-3,5-14,4-15,12-25,-23 50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42.4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10 673,'1'-2,"0"0,0 0,1 0,-1 1,0-1,1 0,0 1,-1-1,1 1,0 0,0 0,0-1,0 1,0 0,0 0,0 1,0-1,0 0,0 1,0-1,1 1,1 0,25-12,-56 31,23-17,0 0,0 0,0 1,1-1,-1 1,1 0,-1 1,-4 5,5-5,1-1,0 1,1 0,-1 0,1 0,-1-1,1 1,0 1,1-1,-1 0,1 7,0-10,0 0,0-1,0 1,0 0,0-1,0 1,0 0,1-1,-1 1,0 0,0-1,1 1,-1-1,1 1,-1-1,0 1,1 0,-1-1,1 0,-1 1,1-1,-1 1,1-1,0 0,-1 1,1-1,0 1,1-1,0 0,0 0,-1-1,1 1,0 0,0 0,0-1,-1 1,1-1,0 0,-1 1,1-1,0 0,-1 0,3-2,3-2,-1 0,1 0,-1-1,0 0,9-13,11-10,47-32,-62 53,0 1,0 1,1 0,0 0,0 1,1 0,-1 1,1 1,15-2,7-5,88-18,-77 19,86-29,0-3,-118 35,1 2,1 0,16-2,20-6,-19 5,53-6,-28 5,129-30,-159 30,-1-1,0-1,-1-2,41-24,-54 29,0 0,1 0,0 2,0-1,0 2,27-6,-1 5,51-1,-76 5,2 2,0-2,0 0,0-2,-1 1,26-9,-39 9,-1 1,1-1,-1 0,1 0,-1 0,0-1,0 1,0-1,0 1,0-1,0 1,1-6,-1 5,-1 0,1 0,0 0,0 0,0 0,0 1,0-1,1 1,-1-1,1 1,-1 0,1 0,0 0,0 1,4-3,18-3,-21 7,-1-1,1 0,0 0,-1 0,0 0,1 0,-1-1,0 0,4-2,-6 3,0-1,0 1,0-1,0 0,0 1,0-1,0 1,-1-1,1 0,-1 0,1 1,-1-1,0 0,0 0,0 0,0 1,0-1,0 0,0 0,0 0,-1 1,1-1,-2-3,-1-25,9 22,11 16,-15-6,0 0,-1 0,1 0,0 0,-1 1,1-1,-1 1,0-1,1 1,-1 0,-1-1,1 1,0 0,0 5,4 50,-2-13,17 0,-18-39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44.6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3 485,'1'-11,"0"0,1 0,0 0,1 0,6-16,-5 17,-1-1,0 1,0-1,-1 1,-1-1,1-12,-3 6,-1-1,0 0,-1 1,-1-1,-7-18,10 31,0 1,0-1,0 0,1 0,0 0,0-1,0 1,1 0,-1 0,1 1,0-1,1 0,-1 0,1 0,0 1,0-1,1 1,-1-1,1 1,0 0,0 0,5-4,4-9,-9 12,0 1,0-1,1 0,0 1,0 0,0 0,9-7,-13 11,1 0,-1 0,0 0,0 0,0 0,0 0,0 0,0-1,1 1,-1 0,0 0,0 0,0 0,0-1,0 1,0 0,0 0,0 0,0 0,0-1,0 1,0 0,0 0,0 0,0-1,0 1,0 0,0 0,0 0,0 0,0-1,0 1,0 0,0 0,0 0,0 0,0-1,-1 1,1 0,0 0,0 0,0 0,0 0,0 0,0-1,-1 1,1 0,0 0,0 0,0 0,0 0,-1 0,1 0,0 0,-19-7,-18 0,9 7,18 4,17 3,-1-5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44:50.5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0,'1'1,"0"-1,0 1,1-1,-1 1,0 0,0-1,0 1,0 0,0 0,0 0,0 0,0 0,0 0,-1 0,1 0,0 0,-1 0,1 0,-1 1,1-1,-1 0,1 0,-1 3,11 37,-10-33,5 26,-2 0,-2 0,-2 43,0-38,-2-30,1 1,-1-1,-1 0,0 1,0-1,-1 0,-5 10,-14 38,23-57,-1 4,1 0,-1 0,0 0,-1 0,1 0,0 0,-1-1,0 1,0-1,0 1,-1-1,1 0,-1 0,1 0,-7 5,3-4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98,'14'13,"1"1,0-2,0 0,2-1,-1-1,1 0,1-2,0 0,0 0,1-2,-1 0,40 6,0-4,0 2,0 3,-2 3,107 44,44 44,-164-81,-28-14,1-1,0-1,19 6,-5-5,0 1,-1 1,-1 2,0 1,0 1,-1 1,48 37,13 33,-61-56,2-2,39 30,-42-36,-1 0,-1 2,28 35,-22-23,-21-26,-1 1,-1 0,0 1,0 0,-1 0,0 0,-1 1,0 0,-1 0,-1 0,0 0,0 1,-1-1,-1 1,0-1,0 1,-2 0,1 0,-2-1,0 1,-7 24,7-32,-1 0,1 0,-1 0,0-1,-1 1,1-1,-1 0,0 0,0 0,-1 0,1 0,-1-1,1 0,-1 0,0 0,0-1,0 0,-1 0,-7 2,-14 3,-1 0,-49 3,18-2,23-1,-1-2,1-2,-49-1,66-3,0-1,1-1,-1 0,1-1,0-1,0-1,0 0,-22-13,-25-15,-77-46,139 78,-32-21,1-1,2-2,-33-34,46 43,0 1,-1 1,-1 1,-36-20,6 5,24 14,-49-20,51 25,1-1,-45-28,61 33,0-1,0-1,0 1,1-1,1-1,-1 1,1-1,1 0,0 0,0-1,0 0,-3-14,6 20,1 1,0 0,1 0,-1-1,1 1,-1 0,1-1,0 1,0 0,0-1,1 1,-1-1,1 1,0 0,0 0,0 0,0-1,1 1,-1 0,1 0,0 1,0-1,0 0,0 1,0-1,1 1,-1-1,1 1,-1 0,1 0,0 0,0 1,0-1,0 1,0-1,0 1,0 0,0 0,1 0,-1 1,0-1,5 1,36-5,1 3,-1 1,59 8,-95-7,40 7,0 1,-1 2,-1 3,45 18,47 13,-97-31,-23-7,1 0,1-1,-1-1,29 3,-43-7,-1 1,0-2,0 1,1 0,-1-1,0 1,0-1,1-1,-1 1,0 0,0-1,0 0,-1 0,1 0,0 0,-1-1,1 0,-1 1,0-1,0 0,0-1,0 1,-1 0,1-1,-1 1,2-5,-2 2,0 1,-1-1,0 1,0-1,0 1,-1-1,0 0,0 1,0-1,-1 0,0 1,0-1,0 1,-1-1,0 1,0 0,0-1,0 1,-1 0,-4-5,-4-9,-1 2,-1 0,-1 0,-16-15,-4 3,-12-14,30 24,-1 1,-1 1,0 1,-1 0,-1 1,-40-22,-107-72,57 39,64 46,26 13,0 0,-1 1,0 1,0 1,-1 0,0 2,-42-6,-11 2,62 6,0 2,0 0,0 1,-1 0,1 1,0 0,-23 4,-6 5,22-6,1 1,0 0,-35 15,49-17,0 1,0 0,0 0,0 0,1 0,-1 1,1 0,0-1,0 2,1-1,-1 0,1 1,0 0,0-1,1 1,-1 0,1 1,-2 5,-6 30,2 0,2 0,2 1,1 0,3-1,6 66,-4-88,2 0,0 1,1-1,1-1,15 36,56 84,-38-72,-9-16,2-1,2-1,2-2,46 44,51 66,-107-132,1-1,1-1,1-1,0-2,64 30,117 41,-181-79,1-1,0-1,1-2,-1-1,1-2,34 2,20 4,-49-4,53 1,0-5,147-5,-222 0,0 0,0-1,-1-1,0 0,0-1,0 0,13-9,30-13,-6 6,83-30,-131 52,1-1,-1 0,0 0,0 0,0 0,0 0,0 0,0 0,0-1,0 1,-1-1,1 1,-1-1,1 0,-1 0,1 0,-1 1,0-1,0-1,0 1,0 0,1-4,-1 1,0 0,-1 1,0-1,0 0,0 0,0 0,-1 1,0-1,0 0,-3-8,2 6,-1 0,1 0,-2 0,1 0,-1 1,0-1,0 1,-1 0,0 0,0 1,0 0,-1-1,0 2,-11-8,-57-16,56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8:37.69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2247 83,'2'91,"-5"101,-2-157,-2 1,-16 48,2-10,-8 6,22-64,0 0,2 1,-1 0,-4 31,10-48,0 1,0 0,-1-1,1 1,0 0,0 0,0-1,0 1,0 0,0 0,0 0,0-1,0 1,0 0,0-1,1 1,-1 0,0 0,1-1,-1 1,0 0,1-1,-1 1,1 0,-1-1,1 1,13-12,16-36,-28 44,9-21,-5 10,-4 36,-4-1,0-1,-2 1,0-1,-2 0,0 0,-1 0,-17 33,-2-6,-57 80,51-83,-4 8,-3-2,-48 49,-117 108,117-105,26-37,-38 34,-245 186,295-245,-74 54,-49 31,105-90,16-10,-150 92,197-115,0 1,0-1,0 0,0 0,0 0,-1-1,1 0,-1 0,1 0,-1 0,0-1,1 1,-1-1,1-1,-1 1,0 0,1-1,-1 0,1 0,-8-3,5 1,1-1,-1 0,1 0,-1 0,1-1,0 0,1 0,-1 0,1-1,0 0,-6-8,1-2,0 1,1-1,1-1,0 0,-6-20,7 14,0-1,1 0,2 0,0 0,2 0,0-30,-6-85,-1 3,10-389,17 352,-17 144,3-1,0 1,2-1,16-47,39-47,-51 104,1 2,0-1,2 1,25-28,-27 35,0 1,0 1,1 0,19-11,34-27,-54 40,0-1,0 1,1 1,0 0,0 1,1 0,19-4,36-16,-53 19,0 1,1 0,-1 1,28-3,19-4,133-21,-148 23,91-8,-94 13,133-12,34-24,-179 37,1-2,-1-1,1-1,-2-2,1-2,-1 0,45-25,-43 21,-28 13,0 0,0 0,0-1,0 1,0-1,-1 0,1-1,-1 1,0-1,5-5,104-101,-35 19,-67 76,22-27,-31 41,-1-1,1 0,0 1,0-1,-1 1,1 0,0 0,0-1,0 1,1 1,-1-1,0 0,0 0,0 1,1-1,-1 1,0 0,3 0,-3 0,-1 1,0-1,1 1,-1 0,0-1,0 1,1 0,-1 0,0 0,0 0,0 0,0 0,0 0,0 0,0 1,-1-1,1 0,0 0,-1 1,1-1,-1 1,1-1,-1 0,0 1,1-1,-1 1,0-1,0 3,0 49,0-42,-3 27,-2 0,-2-1,-1 0,-1 0,-2 0,-2-1,-2-1,-23 42,30-62,-1 0,-1-1,-1-1,0 1,0-2,-2 1,1-2,-2 0,1 0,-1-1,-20 10,6-6,-1-1,0-1,-1-1,-1-2,-36 7,38-10,-115 27,38-6,-143 18,156-31,1 3,-132 43,215-56,1-1,0 2,1-1,-1 1,1 0,0 0,0 1,0 0,1 1,-7 8,-6 9,-25 46,30-45,-31 40,-52 45,29-35,-93 135,156-203,0 1,1-1,0 1,0 0,1 0,-4 11,7-17,0 1,0-1,-1 0,2 1,-1-1,0 1,0-1,1 0,-1 1,1-1,0 0,0 1,0-1,0 0,0 0,0 0,0 0,1 0,-1 0,1 0,0 0,-1-1,1 1,0 0,0-1,0 0,3 2,4 3,1-1,0 0,0-1,1 0,-1-1,1 0,0 0,0-1,0-1,0 0,0 0,0-1,0-1,0 0,0 0,0-1,0 0,13-5,9-4,1-2,-2-1,0-1,42-28,464-312,-484 315,-19 14,0 1,43-21,-43 25,0-1,56-47,-59 42,2 2,59-34,-72 47,-1-2,0 0,30-28,-35 28,1 0,0 1,1 1,1 0,34-16,-41 22,0 0,0 0,16-14,-22 14,1 2,0-1,0 1,0-1,0 2,1-1,-1 1,1 0,0 0,0 1,0 0,0 0,0 1,11-2,-17 4,0-1,1 0,-1 0,0 1,0-1,0 1,0-1,0 1,1-1,-1 1,0-1,0 1,-1 0,1 0,0 0,0 0,0-1,0 1,-1 0,1 0,0 0,-1 1,1 0,6 36,-7-28,-1 1,0-1,0 0,-7 20,3-20,0-1,-1 1,0-1,-1-1,0 1,0-1,-1-1,-9 8,-19 22,20-19,-9 10,2 1,-36 56,17-17,-54 66,18-28,-116 164,138-200,43-57,1 1,0 1,1 0,1 1,-11 23,20-39,1 1,-1-1,1 1,-1 0,1-1,-1 1,1 0,0-1,0 1,-1 0,1 0,0-1,0 1,0 0,0 0,0-1,0 1,0 0,0 0,0-1,0 1,0 0,0 0,0-1,1 1,-1 0,0-1,1 1,-1 0,1 0,20-8,29-31,-48 36,124-110,-111 99,0 0,-1-2,0 0,17-24,15-17,4 9,-38 38,-1-1,0 0,-1-1,16-20,-11 9,0 0,0 0,-2-1,12-27,-17 32,2 0,20-28,16-28,-43 68,-1 0,1 0,-1 0,0-1,-1 1,1-1,-1 1,0-1,-1 1,0-9,0 14,0 0,0 0,0 0,0 0,0 0,0 0,0 0,0 0,0 0,-1 0,1 1,0-1,-1 0,1 0,-1 0,1 1,-1-1,1 0,-1 0,1 1,-1-1,0 0,1 1,-1-1,0 1,0-1,0 1,-1-1,1 1,-1 0,1 0,-1 0,1 0,-1 1,0-1,1 1,0-1,-1 1,1-1,-1 1,1 0,0 0,-1 0,0 1,-47 47,44-44,-18 18,-1 0,-44 30,38-30,-44 41,24-12,-3-2,-96 70,116-100,-42 19,-27 16,-249 152,171-112,131-72,2 1,1 3,-61 45,23-11,61-46,1 0,1 1,0 1,2 1,0 1,-19 25,4 2,-1-1,-2-2,-59 54,82-85,2 0,-1 1,2 0,0 1,0 1,-13 24,22-35,0 0,0 0,0 0,0 0,1 1,-1-1,1 1,0-1,1 1,-1-1,1 1,0-1,0 1,0-1,0 1,1 0,0-1,0 1,0-1,1 0,-1 1,1-1,0 0,0 0,1 0,-1 0,1-1,0 1,0-1,7 7,0-2,0-1,0 1,1-2,0 0,1 0,-1-1,1 0,0-1,0 0,1-1,-1-1,1 0,0 0,-1-1,1-1,0 0,-1-1,24-4,-21 0,-1-1,0 0,0-1,0-1,-1 0,16-13,-15 11,0 0,0 1,1 1,30-13,81-31,-113 46,-1 0,1 0,-1-2,-1 1,1-1,-1-1,-1 0,12-12,36-29,-48 43,-1 0,-1-1,1 0,-1-1,-1 1,1-2,-2 1,1-1,7-16,-4 12,0 1,1 0,0 1,1 0,1 1,-1 0,2 1,20-12,-13 7,0 0,28-27,57-46,20-49,-98 111,-2-1,-1-1,-1-1,-1-1,-2-1,31-60,-11-14,-30 71,2 1,1 1,25-41,41-77,-62 110,2 1,2 1,38-51,1 5,-41 55,0 1,28-28,-28 32,0 0,23-40,24-29,-55 77,-1 0,0 0,-1-1,-1 0,0-1,-2 0,10-30,-10 19,0 1,-2-1,-2 0,1-42,-4 70,0-1,-1 0,1 0,0 0,-1 1,0-1,1 0,-1 1,0-1,0 1,0-1,0 1,0-1,0 1,0-1,-3-1,-11-21,14 22,1 0,-1 0,1-1,-1 1,0 0,0 0,0 0,0 0,0 1,0-1,0 0,-1 0,1 1,-1-1,-2-2,2 4,1 0,-1 0,1 0,-1 0,0 1,1-1,-1 0,1 1,-1-1,1 1,-1-1,1 1,-1 0,1 0,-1 0,1 0,0 0,0 0,-1 0,1 0,0 0,-2 3,-12 17,10-9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4119 129,'-160'-12,"30"1,65 9,-13 1,0-3,1-3,-135-31,159 25,-1 3,-60-3,44 6,-68-3,-151 10,123 2,45 4,-204 36,238-27,-52 12,75-13,-117 10,122-19,-114 27,112-18,-89 8,39-9,-130 33,80-13,112-24,1 2,0 2,-69 30,99-36,1 1,1 1,0 1,0 0,1 1,0 1,1 0,0 1,1 0,0 1,1 1,-14 22,-9 16,28-44,1 0,-1 0,2 1,-1 0,1 0,1 0,0 1,0-1,1 1,0 0,-2 22,4 344,4-169,-2-194,1 0,0 0,0 0,2-1,-1 1,2-1,11 23,-6-15,2 0,0-1,29 35,97 130,-88-112,35 36,-72-93,0-1,0 0,1-1,1-1,1 0,0-1,30 17,-38-25,-1 0,1-1,-1 0,1-1,0 0,0 0,0-1,0 0,10 1,80-5,-49 1,561 1,-592 0,-1-2,1 0,0 0,-1-2,22-8,35-9,-25 12,-1-2,75-29,-69 18,80-23,-116 40,0-1,-1-1,27-16,-25 12,1 2,25-9,116-28,-66 22,-66 18,0 1,44-1,20-5,-62 7,12-3,61-19,-67 17,48-8,18-4,-97 20,0-1,-1 1,1-1,0 0,-1 0,1-1,-1 1,7-7,-98 41,66-21,0 0,0-2,-1-1,-1 0,1-2,-1 0,0-1,-36 1,-18-9,54 1,-1 2,1 0,-1 1,1 2,0 0,-1 1,-21 6,43-8,0-1,0 0,-1 0,1 1,0-1,0 1,0-1,0 1,0 0,0-1,0 1,0 0,0 0,0-1,0 1,0 0,1 0,-1 0,0 0,0 2,1-2,0-1,0 1,1 0,-1-1,0 1,0 0,1-1,-1 1,1-1,-1 1,1-1,-1 1,1 0,-1-1,1 0,-1 1,1-1,0 1,-1-1,1 0,-1 1,1-1,1 1,50 11,-33-11,-1 0,1-2,0 0,0-1,-1-1,1-1,-1 0,0-1,0-2,0 1,32-19,-37 19,0 1,1 0,0 1,-1 1,21-2,31-9,52-18,47-15,-143 39,1-1,-1-1,-1-1,0-1,26-19,52-36,-78 55,0 0,-1-1,0-1,-1-1,0 0,-2-2,0 0,24-32,-17 15,3 1,48-49,6-8,-10 14,-46 51,0-1,23-35,-6 2,-23 36,-1-2,-1 0,-1-1,-1 0,15-43,-21 46,-1 0,-1-1,-2 0,0 0,-1 0,-1 0,-3-39,1 60,-1 1,1-1,-1 1,0-1,0 1,0-1,0 1,-1-1,1 1,0 0,-1 0,0 0,1 0,-1 0,0 0,0 0,0 1,0-1,-1 1,1-1,0 1,-1 0,1 0,0 0,-1 0,0 0,-2 0,-10-2,0 0,-1 1,-26 1,3-1,-70-14,51 6,-102-3,21 13,-399-14,67 2,316 13,68 3,-99 18,-41 2,141-17,1 4,-128 34,133-25,1 3,-80 36,16-1,81-36,1 3,2 2,0 4,-73 49,104-58,-16 10,-41 42,71-60,1 0,0 2,1-1,1 2,0-1,-12 29,-40 127,61-164,0 0,0 0,0 0,1 0,0 0,1 0,0 0,0 1,1-1,0 0,0 0,1 0,0 0,0 0,1-1,7 15,7 29,-14-41,0 0,0-1,1 1,0-1,1 0,11 16,-14-22,1 0,-1 0,1 0,0-1,0 1,0-1,0 0,0 0,0 0,1 0,-1-1,0 1,1-1,0 0,-1 0,1 0,0-1,-1 1,1-1,0 0,0 0,4-1,15-2,0-2,0-1,0 0,-1-2,0-1,-1 0,37-23,134-102,-171 118,108-74,33-27,-33 1,-127 115,0-1,0 1,-1 0,1-1,0 1,0-1,-1 0,1 0,-1 1,1-1,-1 0,0 0,0 0,0-1,0 1,0 0,0-3,-1 4,0 0,0 1,0-1,-1 1,1-1,0 1,-1-1,1 0,0 1,-1-1,1 1,-1-1,1 1,-1 0,1-1,-1 1,1-1,-1 1,1 0,-1-1,0 1,0 0,-29-6,-342 3,313 5,-323 27,314-18,37-6,-58 4,78-9,0 1,0 0,0 0,0 1,0 1,0 0,1 0,-14 7,18-7,0 0,1 1,-1 0,1 0,-1 0,1 0,0 1,1 0,-1 0,1 0,0 1,0 0,1-1,-6 13,3 1,1 0,1 1,1-1,0 1,2 0,0-1,1 1,1 0,1 0,7 29,-8-45,0-1,1 1,-1-1,1 1,0-1,0 0,0 1,1-1,-1 0,1 0,-1-1,1 1,0-1,0 1,0-1,0 0,1 0,-1 0,1-1,-1 1,1-1,-1 0,1 0,0 0,0 0,-1 0,1-1,0 0,0 0,7-1,13 0,-1-2,1 0,41-13,-55 14,93-26,-1-4,-1-5,125-64,619-281,-786 353,-51 24,0 0,1 1,-1 0,1 0,0 1,0 0,0 0,1 1,15-1,436 2,-205 4,-43 10,8 0,-94-11,112-5,-193-6,-39 6,-1 1,1 1,0 0,0 0,1 0,-1 0,0 1,14 2,-19-1,1 1,-1-1,0 1,0-1,0 1,0 0,0 0,0 0,-1 0,1 0,0 0,-1 1,0-1,1 0,-1 1,0-1,0 1,-1 0,1-1,0 1,-1-1,0 1,1 0,-1 0,-1 3,2 5,-1 0,-1 0,1 0,-2-1,-2 13,-2-6,0 0,-1-1,-1 0,0 0,-1-1,-1 0,0-1,-1 0,-1 0,0-1,-1-1,0 0,-1-1,0 0,0-1,-2-1,1 0,-1-1,-19 7,-116 28,-198 31,-162-3,417-59,-144 18,-797 68,1002-97,1 1,0 1,0 2,-58 16,81-19,1 1,-1 0,1 1,0 0,0 0,0 1,0 0,1 0,-1 1,2 0,-1 0,1 1,-1 0,2 0,-1 0,1 1,0-1,1 1,0 1,0-1,-4 14,7-18,0-1,0 1,0 0,1 0,-1 0,1 0,0-1,0 1,1 0,-1 0,1 0,-1 0,1-1,1 1,-1 0,0-1,1 1,0-1,0 1,0-1,0 0,0 0,1 0,-1 0,4 3,0-2,0 0,0 0,1-1,-1 0,1 0,0 0,0-1,0 0,0 0,0-1,0 0,12 1,153 2,81 6,-146-1,1-4,119-10,-207 2,1-1,-2-1,1-1,-1-1,34-17,-32 14,0 1,0 1,42-10,-59 17,0 1,0 0,0-1,0 1,0 0,0 1,0-1,0 1,0 0,0 0,-1 0,1 0,0 1,-1-1,1 1,6 4,-5-2,0 1,-1-1,1 1,-1 0,0 0,0 0,-1 1,1-1,3 10,1 7,0 0,-2 0,-1 0,5 39,-10-58,0 1,1-1,-1 0,1 1,0-1,0 0,0 0,0 0,1 0,-1 0,1 0,0 0,0 0,0 0,0-1,0 1,1-1,-1 0,1 1,-1-1,1 0,0-1,0 1,0 0,5 1,3 0,1-1,-1 0,1-1,-1 0,1-1,13-1,-22 1,29-1,7 0,42-6,-67 5,0-1,0-1,-1 0,0 0,1-2,20-11,-6 2,0 1,1 1,1 2,0 1,43-9,-44 11,0 0,33-17,24-7,-64 24,-18 7,0-1,0 1,0-1,0 1,0 1,0-1,0 0,0 1,0 0,0 0,0 0,0 0,0 1,5 0,-8-1,0 0,1 0,-1 0,0 0,0-1,0 1,0 0,1-1,-1 1,0-1,0 1,0-1,0 0,0 0,0 1,0-1,0 0,-1 0,1 0,0 0,0 0,-1 0,1 0,0-2,17-30,-17 30,6-14,-2-1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2278 481,'29'0,"-14"1,0-1,0-1,23-3,-33 3,0-1,0 1,0-1,0 0,0 0,-1-1,1 1,-1-1,1 0,-1 0,0-1,0 1,-1-1,5-5,112-119,-115 124,8-9,0 1,0 0,1 1,1 0,29-16,-16 12,0-1,-2-1,32-27,-54 40,0 0,0 0,-1 0,1 0,-1 0,0-1,-1 1,1-1,-1 0,3-7,-4 10,-1 1,0-1,1 1,-1-1,0 1,0 0,0-1,0 1,0-1,0 1,0-1,-1 1,1-1,0 1,-1 0,1-1,-1 1,0-1,1 1,-1 0,0 0,0 0,0-1,0 1,0 0,0 0,0 0,0 0,0 0,0 1,-1-1,1 0,0 0,-1 1,1-1,0 1,-1-1,1 1,-1 0,1 0,-3-1,-48-8,0 3,0 1,0 3,-78 7,100-1,-1 2,-29 10,34-9,0 0,0-2,-40 3,-77 0,-60 2,-761 5,333-11,348-6,266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2247 83,'2'91,"-5"101,-2-157,-2 1,-16 48,2-10,-8 6,22-64,0 0,2 1,-1 0,-4 31,10-48,0 1,0 0,-1-1,1 1,0 0,0 0,0-1,0 1,0 0,0 0,0 0,0-1,0 1,0 0,0-1,1 1,-1 0,0 0,1-1,-1 1,0 0,1-1,-1 1,1 0,-1-1,1 1,13-12,16-36,-28 44,9-21,-5 10,-4 36,-4-1,0-1,-2 1,0-1,-2 0,0 0,-1 0,-17 33,-2-6,-57 80,51-83,-4 8,-3-2,-48 49,-117 108,117-105,26-37,-38 34,-245 186,295-245,-74 54,-49 31,105-90,16-10,-150 92,197-115,0 1,0-1,0 0,0 0,0 0,-1-1,1 0,-1 0,1 0,-1 0,0-1,1 1,-1-1,1-1,-1 1,0 0,1-1,-1 0,1 0,-8-3,5 1,1-1,-1 0,1 0,-1 0,1-1,0 0,1 0,-1 0,1-1,0 0,-6-8,1-2,0 1,1-1,1-1,0 0,-6-20,7 14,0-1,1 0,2 0,0 0,2 0,0-30,-6-85,-1 3,10-389,17 352,-17 144,3-1,0 1,2-1,16-47,39-47,-51 104,1 2,0-1,2 1,25-28,-27 35,0 1,0 1,1 0,19-11,34-27,-54 40,0-1,0 1,1 1,0 0,0 1,1 0,19-4,36-16,-53 19,0 1,1 0,-1 1,28-3,19-4,133-21,-148 23,91-8,-94 13,133-12,34-24,-179 37,1-2,-1-1,1-1,-2-2,1-2,-1 0,45-25,-43 21,-28 13,0 0,0 0,0-1,0 1,0-1,-1 0,1-1,-1 1,0-1,5-5,104-101,-35 19,-67 76,22-27,-31 41,-1-1,1 0,0 1,0-1,-1 1,1 0,0 0,0-1,0 1,1 1,-1-1,0 0,0 0,0 1,1-1,-1 1,0 0,3 0,-3 0,-1 1,0-1,1 1,-1 0,0-1,0 1,1 0,-1 0,0 0,0 0,0 0,0 0,0 0,0 0,0 1,-1-1,1 0,0 0,-1 1,1-1,-1 1,1-1,-1 0,0 1,1-1,-1 1,0-1,0 3,0 49,0-42,-3 27,-2 0,-2-1,-1 0,-1 0,-2 0,-2-1,-2-1,-23 42,30-62,-1 0,-1-1,-1-1,0 1,0-2,-2 1,1-2,-2 0,1 0,-1-1,-20 10,6-6,-1-1,0-1,-1-1,-1-2,-36 7,38-10,-115 27,38-6,-143 18,156-31,1 3,-132 43,215-56,1-1,0 2,1-1,-1 1,1 0,0 0,0 1,0 0,1 1,-7 8,-6 9,-25 46,30-45,-31 40,-52 45,29-35,-93 135,156-203,0 1,1-1,0 1,0 0,1 0,-4 11,7-17,0 1,0-1,-1 0,2 1,-1-1,0 1,0-1,1 0,-1 1,1-1,0 0,0 1,0-1,0 0,0 0,0 0,0 0,1 0,-1 0,1 0,0 0,-1-1,1 1,0 0,0-1,0 0,3 2,4 3,1-1,0 0,0-1,1 0,-1-1,1 0,0 0,0-1,0-1,0 0,0 0,0-1,0-1,0 0,0 0,0-1,0 0,13-5,9-4,1-2,-2-1,0-1,42-28,464-312,-484 315,-19 14,0 1,43-21,-43 25,0-1,56-47,-59 42,2 2,59-34,-72 47,-1-2,0 0,30-28,-35 28,1 0,0 1,1 1,1 0,34-16,-41 22,0 0,0 0,16-14,-22 14,1 2,0-1,0 1,0-1,0 2,1-1,-1 1,1 0,0 0,0 1,0 0,0 0,0 1,11-2,-17 4,0-1,1 0,-1 0,0 1,0-1,0 1,0-1,0 1,1-1,-1 1,0-1,0 1,-1 0,1 0,0 0,0 0,0-1,0 1,-1 0,1 0,0 0,-1 1,1 0,6 36,-7-28,-1 1,0-1,0 0,-7 20,3-20,0-1,-1 1,0-1,-1-1,0 1,0-1,-1-1,-9 8,-19 22,20-19,-9 10,2 1,-36 56,17-17,-54 66,18-28,-116 164,138-200,43-57,1 1,0 1,1 0,1 1,-11 23,20-39,1 1,-1-1,1 1,-1 0,1-1,-1 1,1 0,0-1,0 1,-1 0,1 0,0-1,0 1,0 0,0 0,0-1,0 1,0 0,0 0,0-1,0 1,0 0,0 0,0-1,1 1,-1 0,0-1,1 1,-1 0,1 0,20-8,29-31,-48 36,124-110,-111 99,0 0,-1-2,0 0,17-24,15-17,4 9,-38 38,-1-1,0 0,-1-1,16-20,-11 9,0 0,0 0,-2-1,12-27,-17 32,2 0,20-28,16-28,-43 68,-1 0,1 0,-1 0,0-1,-1 1,1-1,-1 1,0-1,-1 1,0-9,0 14,0 0,0 0,0 0,0 0,0 0,0 0,0 0,0 0,0 0,-1 0,1 1,0-1,-1 0,1 0,-1 0,1 1,-1-1,1 0,-1 0,1 1,-1-1,0 0,1 1,-1-1,0 1,0-1,0 1,-1-1,1 1,-1 0,1 0,-1 0,1 0,-1 1,0-1,1 1,0-1,-1 1,1-1,-1 1,1 0,0 0,-1 0,0 1,-47 47,44-44,-18 18,-1 0,-44 30,38-30,-44 41,24-12,-3-2,-96 70,116-100,-42 19,-27 16,-249 152,171-112,131-72,2 1,1 3,-61 45,23-11,61-46,1 0,1 1,0 1,2 1,0 1,-19 25,4 2,-1-1,-2-2,-59 54,82-85,2 0,-1 1,2 0,0 1,0 1,-13 24,22-35,0 0,0 0,0 0,0 0,1 1,-1-1,1 1,0-1,1 1,-1-1,1 1,0-1,0 1,0-1,0 1,1 0,0-1,0 1,0-1,1 0,-1 1,1-1,0 0,0 0,1 0,-1 0,1-1,0 1,0-1,7 7,0-2,0-1,0 1,1-2,0 0,1 0,-1-1,1 0,0-1,0 0,1-1,-1-1,1 0,0 0,-1-1,1-1,0 0,-1-1,24-4,-21 0,-1-1,0 0,0-1,0-1,-1 0,16-13,-15 11,0 0,0 1,1 1,30-13,81-31,-113 46,-1 0,1 0,-1-2,-1 1,1-1,-1-1,-1 0,12-12,36-29,-48 43,-1 0,-1-1,1 0,-1-1,-1 1,1-2,-2 1,1-1,7-16,-4 12,0 1,1 0,0 1,1 0,1 1,-1 0,2 1,20-12,-13 7,0 0,28-27,57-46,20-49,-98 111,-2-1,-1-1,-1-1,-1-1,-2-1,31-60,-11-14,-30 71,2 1,1 1,25-41,41-77,-62 110,2 1,2 1,38-51,1 5,-41 55,0 1,28-28,-28 32,0 0,23-40,24-29,-55 77,-1 0,0 0,-1-1,-1 0,0-1,-2 0,10-30,-10 19,0 1,-2-1,-2 0,1-42,-4 70,0-1,-1 0,1 0,0 0,-1 1,0-1,1 0,-1 1,0-1,0 1,0-1,0 1,0-1,0 1,0-1,-3-1,-11-21,14 22,1 0,-1 0,1-1,-1 1,0 0,0 0,0 0,0 0,0 1,0-1,0 0,-1 0,1 1,-1-1,-2-2,2 4,1 0,-1 0,1 0,-1 0,0 1,1-1,-1 0,1 1,-1-1,1 1,-1-1,1 1,-1 0,1 0,-1 0,1 0,0 0,0 0,-1 0,1 0,0 0,-2 3,-12 17,10-9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1754,'-5'-1,"0"0,0 0,0 0,1-1,-1 0,0 0,1 0,-1 0,1-1,0 0,-1 0,1 0,1 0,-1-1,0 1,1-1,0 0,0 0,-4-6,2 2,0 1,1-1,0 0,0-1,0 1,1-1,1 0,-1 1,-1-19,-4-77,0-40,8 134,-1-14,1-1,2 1,0 0,1 0,2 0,8-25,8-37,-18 69,1-1,0 1,1 0,14-29,39-93,-42 95,37-70,-28 71,2 1,2 1,2 2,1 1,44-40,64-27,-127 96,0 1,0 1,0 0,1 1,0 0,26-6,17-8,-28 10,46-11,-47 14,-1-1,28-11,128-64,-161 76,0 1,0 1,0 1,1 0,0 2,43 1,7 4,-44-1,1-1,-1-1,57-8,-71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2034 459,'0'-1,"-1"-1,0 0,1 1,-1-1,0 0,0 1,0-1,0 1,0-1,0 1,-1 0,1 0,0-1,-1 1,1 0,-1 0,1 0,-1 0,1 1,-1-1,0 0,-3 0,-48-16,41 14,-20-5,0 2,-1 1,-51-2,-104 9,65 1,111-3,-7 0,-1 0,1 2,-35 6,48-7,0 1,0 0,0 0,1 1,-1 0,1 0,0 0,0 0,0 1,0 0,1 0,-1 0,1 1,0-1,0 1,-4 8,7-11,0 1,0-1,0 0,1 0,-1 0,1 1,0-1,0 0,0 0,0 1,0-1,0 0,1 0,-1 1,1-1,-1 0,1 0,0 0,0 0,0 0,0 0,0 0,0 0,1 0,-1 0,1 0,1 1,8 9,0-1,25 18,-19-16,-10-7,-1-1,1 1,-1 0,0 0,-1 1,0 0,0 0,0 0,-1 0,0 1,0 0,-1 0,0 0,0 0,-1 0,0 1,-1-1,0 0,0 1,-1 0,0-1,0 1,-1-1,0 1,0-1,-1 1,0-1,-1 0,0 0,0 0,-1 0,0-1,-9 15,-4-1,-1-1,-35 30,37-37,0 2,2-1,0 2,0 0,-17 27,23-29,1 0,0 0,1 1,0-1,1 1,1 0,0 1,1-1,1 1,-1 31,4 120,1-71,-4-1,-21 137,16-195,-1-1,-3 0,-19 49,20-64,-1 0,-1 0,0-2,-2 1,0-2,-26 28,39-45,-30 29,2 2,-31 41,52-62,1 0,1 0,0 1,0-1,1 1,1 1,0-1,0 1,2-1,-1 1,0 24,2 12,4 167,-2-210,1 0,-1 0,1 0,0-1,1 1,-1 0,1-1,0 1,0-1,1 0,6 7,13 22,-18-27,0 0,0-1,0 1,1-1,7 5,-7-5,0 0,0 1,0-1,-1 1,6 8,54 99,38 69,-38-75,-60-101,-3-9,-6-19,-11-29,-6 1,-37-59,56 104,-13-27,1-1,-16-53,20 53,-39-112,46 135,-1-1,0 1,-1 0,0 0,0 1,-1-1,0 1,-1 0,-14-13,-18-16,25 22,-1 1,0 0,-1 2,-28-18,44 30,0 0,0 0,0 0,0-1,0 1,-1 0,1 0,0 0,0 0,0 0,0 0,-1 0,1 0,0 0,0 0,0 0,0 0,-1 0,1 0,0 0,0 0,0 0,0 0,-1 0,1 0,0 0,0 0,0 0,0 1,-1-1,1 0,0 0,0 0,0 0,0 0,0 0,0 0,-1 1,1-1,0 0,0 0,0 0,0 0,0 1,0-1,0 0,0 0,0 1,0 12,7 14,-4-20,0 1,1-1,1 1,-1-1,9 10,10 14,-22-30,0 0,0 0,-1 0,1 0,0 0,0 1,-1-1,1 0,0 0,-1 0,0 1,1-1,-1 0,0 1,1-1,-1 0,0 1,0-1,0 0,0 1,0-1,0 0,-1 1,1-1,0 0,-1 1,1-1,-1 0,1 0,-1 1,0-1,0 0,1 0,-1 0,0 0,0 0,0 0,-2 1,1-1,-1 0,1 0,-1-1,1 1,-1-1,0 0,1 0,-1 1,1-2,-1 1,0 0,1-1,-1 1,1-1,-1 1,1-1,-1 0,1 0,-3-2,-14-8,1 0,0-1,1-1,1 0,0-1,0-1,-21-27,1-9,-40-70,76 121,-60-104,-6-54,8 40,-35-108,15 22,63 170,3 7,-15-54,21 52,0 0,3 0,0 0,2 0,1 0,1-1,6-31,-2 44,0 0,1 0,1 1,10-17,5-14,-12 27,1 0,20-29,4-5,-2 4,2 1,3 2,1 2,54-49,-90 92,19-17,2 2,0 0,1 2,52-24,-62 32,67-38,76-43,-17 0,-120 74,0 2,0 0,1 1,0 1,1 1,1 2,44-10,-48 12,-1-1,26-12,15-4,-32 12,45-22,-52 21,0 1,1 1,39-9,44-19,36 19,2-6,-111 17,-21 5,38-10,1 3,0 1,0 3,95 3,-140 3,-1 0,0 0,0 0,1 1,-1 0,0 0,0 0,-1 0,1 0,0 1,-1 0,1 0,-1 0,0 0,0 0,0 1,0-1,-1 1,0 0,1 0,1 6,5 10,-1 0,-1 1,4 25,-7-32,9 39,-2 0,6 98,-14-113,12 61,-8-64,-2 1,1 39,12 101,-18-127,1 2,-2 1,-2 0,-18 89,-38 139,52-248,-4 51,9-57,-2 0,0-1,-13 41,-33 121,-14 66,53-170,9-59,-1 0,-10 41,-3 19,14-64,-1-1,-10 32,7-22,0 0,2 0,1 0,2 1,1-1,4 37,-2 17,-2 776,-2-833,0 1,-3-1,0 1,-1-1,-1-1,-2 0,-1 0,0 0,-17 26,-9 27,29-60,0 0,-1-1,-1 0,-1 0,0-1,-1 0,0-1,-22 21,21-28,-1 0,0-1,0 0,-1-2,0 1,-25 5,19-5,14-4,0 0,-1-1,1 0,0-1,0 1,0-1,-1 0,1 0,0-1,0 0,-1 0,1-1,0 1,0-1,1 0,-1-1,0 0,1 0,-1 0,1 0,0-1,0 0,0 0,1 0,-1-1,1 1,0-1,1 0,-1 0,1-1,0 1,0-1,0 0,-2-9,-8-35,-11-102,19 108,-1 1,-3 1,-23-73,12 50,16 50,0-1,-1 1,-1 0,-15-27,9 25,-1 1,-1 0,-1 1,-25-22,-22-21,40 37,-1 1,-1 0,0 2,-2 1,-52-26,66 38,10 7,17 14,34 21,-45-35,-1 0,0 0,0 0,0 1,0-1,0 1,0 0,0 0,-1 0,0 0,0 0,1 1,-2-1,1 1,0-1,-1 1,0 0,0-1,0 1,0 0,0 0,-1 0,0 0,0 5,3 11,3 10,1 0,22 57,-25-79,1 1,0-1,0 0,1 0,0 0,9 9,-7-9,-1 1,0 0,0 0,6 12,6 16,-6-13,20 52,-24-51,2 0,1-1,1 0,23 31,4-7,-40-48,0 0,0 0,0 0,0 1,0-1,0 0,0 0,0 0,0 1,0-1,1 0,-1 0,0 0,0 0,0 1,0-1,0 0,0 0,1 0,-1 0,0 1,0-1,0 0,0 0,1 0,-1 0,0 0,0 0,0 0,1 0,-1 0,0 0,0 0,0 0,1 1,-1-1,0-1,0 1,0 0,1 0,-1 0,0 0,0 0,0 0,1 0,-1 0,0 0,0 0,0 0,1 0,-1-1,0 1,0 0,0 0,0 0,1 0,-1-1,-13-29,-12-21,3-2,-25-89,37 108,-3-7,-13-78,25 112,0 0,-1 1,0-1,0 1,-1 0,1-1,-1 1,-1 0,1 1,-1-1,0 1,-7-8,-2 0,-2 0,-30-21,35 28,0 0,1-1,0 0,0 0,1-1,0 0,0 0,1-1,0 0,0 0,1-1,-8-16,-27-81,18 49,-27-102,-9-204,51 303,-68-290,54 266,-50-230,42 231,9 31,20 48,-1 1,1-1,-1 1,0 0,-1-1,1 1,-1 1,0-1,0 0,0 0,0 1,-1 0,1 0,-1 0,0 0,-7-4,-1 2,1 1,-1 1,0 0,0 0,-13-1,17 3,2 0,1-1,-1 0,0 0,1-1,-1 0,1 0,-1 0,1 0,0-1,1 0,-1 0,1 0,0-1,0 1,-5-8,4 6,0-1,1-1,0 1,0-1,1 0,0 0,0 0,1 0,0 0,-2-13,4 11,0 0,1 0,0 0,1 0,0 0,1 0,0 1,0-1,5-9,9-16,23-34,-4 7,-33 56,-1 0,1 1,0-1,1 1,-1 0,1 0,0 1,1-1,-1 1,1 0,-1 0,1 0,0 0,1 1,-1 0,1 0,-1 1,1-1,8-1,12-8,-1 0,0-2,33-23,-33 20,-9 6,0-1,0 0,-1-1,0-1,-1 0,-1-1,0-1,-1 0,11-20,-23 35,1 1,-1 0,0 0,0-1,0 1,0 0,1-1,-1 1,0 0,0-1,0 1,0 0,0-1,0 1,0 0,0-1,0 1,0-1,0 1,0 0,0-1,0 1,0 0,0-1,0 1,-1 0,1-1,0 1,0 0,0 0,0-1,-1 1,1 0,0-1,0 1,-1 0,1 0,0 0,-1-1,1 1,-19-1,-27 14,42-12,-202 73,181-62,0 1,1 0,0 2,1 1,-39 35,43-33,0 1,1 0,2 1,-19 28,-9 52,33-73,1 1,2-1,1 1,1 1,1-1,2 1,0 43,1-33,-1 28,2 0,10 76,-4-123,2 0,0 0,1 0,1-1,1 0,0-1,25 32,-6-5,-10-19,38 43,-23-29,37 60,-54-73,1-2,1 0,39 40,-38-45,0 1,-2 0,0 2,22 37,48 106,17 26,-82-157,-1 2,-3 1,-1 0,17 52,-21-53,25 44,8 22,-30-51,-13-36,2 0,-1 0,2-1,0 0,14 22,26 27,3-2,62 58,-106-115,-1 0,1-1,1 0,-1 0,1 0,-1-1,1 0,0 0,0-1,1 0,-1 0,0-1,1 0,-1 0,0-1,1 0,-1 0,1 0,-1-1,1 0,-1-1,0 0,9-3,-1 0,1-1,-1 0,-1-1,0-1,0-1,0 1,-1-2,0 0,20-21,-12 9,46-34,-58 49,-7 5,1-1,0 0,-1 0,1 0,-1 0,0 0,0 0,0-1,-1 1,1 0,-1-1,0 0,0 1,0-1,0 0,-1 1,1-1,-1 0,0 0,0 0,-1 1,1-1,-1 0,1 0,-1 1,0-1,-3-6,-1-1,0-1,0 1,-1 0,-1 1,0-1,0 1,-11-11,-96-115,79 93,1-2,-29-54,-4-5,57 90,-1-1,2-1,0 1,1-2,0 1,1-1,1 0,1-1,-4-23,9 36,0 0,1 0,-1 1,1-1,0 1,1-1,-1 1,1-1,0 1,0 0,0-1,0 1,1 0,0 1,0-1,0 0,4-3,9-8,1 1,26-19,-6 6,-34 25,5-6,1 1,0 0,0 1,0 0,1 0,0 1,0 0,13-4,-22 9,1 0,-1 0,1 0,-1-1,1 1,-1 0,0-1,1 1,-1-1,0 0,1 1,-1-1,0 0,0 0,0 0,1 0,-1 0,0 0,0 0,-1 0,1 0,0-1,0 1,0 0,-1 0,1-1,-1 1,1 0,-1-1,1 1,-1-1,0 1,0-1,0 1,0-1,0 1,0 0,0-1,0 1,-1-1,1 1,0-1,-1 1,1 0,-1-1,0 1,1 0,-1-1,0 1,0 0,0 0,-1-2,-4-4,0-1,0 2,-1-1,0 1,0 0,-15-10,18 13,1 1,-1 0,0 0,0 1,0-1,0 1,0 0,0 0,0 0,0 0,-1 1,1 0,0 0,0 0,-1 0,1 0,0 1,0 0,0 0,0 0,0 1,0-1,-6 4,1 1,0 1,0 0,1 0,0 1,0 0,1 0,-13 19,3-2,6-13,1 1,1 1,0 0,1 0,0 1,2-1,-10 28,16-40,0 0,0 1,0-1,0 0,1 0,-1 0,0 0,1 0,0 0,-1 0,1 0,0 0,0 0,0 0,0-1,0 1,1 0,-1-1,1 1,-1-1,1 1,1 1,48 29,-43-28,0 0,-1 1,0 0,11 9,14 33,-26-36,1 0,0-1,0 0,9 9,-14-17,0 0,0 0,1 0,-1 0,0-1,1 1,0-1,-1 1,1-1,0 0,0 0,-1 0,1-1,0 1,0-1,0 1,0-1,0 0,0 0,0 0,4-1,-5 0,0 0,0 0,0 0,0 0,0 0,0-1,0 1,0-1,0 1,-1-1,1 1,-1-1,1 0,-1 0,0 0,1 0,-1 0,0 0,0 0,-1 0,2-4,12-55,-11 46,41-162,-39 157,-1-1,-1 0,-1 0,-1 0,-1-1,-3-21,1-12,0-16,0 38,1 0,2-1,6-44,-1 58,0 1,2 0,0 0,12-20,1-4,32-66,72-173,-109 240,-3 0,-1-1,-2 0,8-83,23-251,-34 331,-2-15,-5-111,-2 70,2 100,0-1,0 1,-1 0,1-1,-1 1,1 0,-1 0,0-1,0 1,0 0,0 0,0 0,0 0,0 0,-1 0,1 0,-1 1,0-1,1 0,-1 1,0-1,0 1,0 0,0 0,0 0,0 0,0 0,0 0,-1 0,1 0,0 1,0 0,-4-1,-9-1,-1 1,1 1,-1 0,-18 3,1-1,10-1,0 1,0 1,0 1,1 1,0 1,0 0,0 2,1 1,-38 21,-173 111,127-75,98-62,-22 18,29-22,-1 0,1 1,0-1,0 0,0 0,0 0,0 1,0-1,-1 0,1 0,0 0,0 1,0-1,0 0,0 0,0 1,0-1,0 0,0 0,0 1,0-1,0 0,0 0,0 0,0 1,0-1,0 0,0 0,1 1,-1-1,0 0,0 0,0 0,0 1,0-1,1 0,-1 0,0 0,0 1,22 3,215 11,-214-14,-1 1,-1 2,1 0,-1 2,1 0,26 12,-26-9,-8-4,1 0,-1 2,-1 0,1 0,15 12,-27-17,0-1,0 1,0 0,0 0,0 0,-1 0,1 0,-1 0,1 0,-1 0,0 1,0-1,0 0,0 1,0-1,-1 1,1-1,-1 1,1 0,-1-1,0 1,0-1,0 1,-1-1,1 1,-1 0,1-1,-1 1,0-1,0 1,0-1,0 0,0 1,0-1,-1 0,1 0,-1 0,-2 2,-11 15,-2-2,0 0,-1-1,-1-1,-40 26,-111 53,-307 119,447-200,25-11,0 0,0 0,1 1,-1 0,1 0,-1 0,1 0,0 0,-5 6,9-8,-1 0,1 0,-1-1,1 1,-1 0,1 0,0-1,-1 1,1 0,0 0,0 0,0-1,0 1,0 0,0 0,0 0,0 0,0-1,0 1,0 0,0 0,1 0,-1 1,2 0,-1-1,1 1,-1 0,1-1,-1 1,1-1,0 1,0-1,-1 0,1 0,0 0,0 0,3 1,8 3,0-1,1 0,-1-1,1-1,-1 0,1-1,19-1,102-11,-84 5,32-4,89-5,-170 14,0 1,-1 0,1 0,0 0,-1 0,1 0,0 0,-1 1,1-1,0 0,-1 1,1-1,-1 1,1 0,0 0,-1-1,0 1,1 0,-1 0,0 0,1 0,0 2,-1-1,-1 0,0 0,1 0,-1 0,0 0,0 1,0-1,0 0,-1 0,1 0,-1 0,1 0,-1 0,0 0,1 0,-1 0,0 0,0-1,-2 4,-12 18,0 1,-1-2,-2 0,-20 20,-90 78,85-81,-10 9,8-10,2 3,2 1,-54 71,56-63,29-39,0 1,1 0,0 1,1 0,0 1,-8 20,16-32,-1-1,1 0,-1 1,1-1,0 0,0 1,0-1,0 1,0-1,0 0,0 1,0-1,0 1,1-1,-1 0,0 1,1-1,-1 0,1 1,0-1,0 0,-1 0,1 0,0 1,0-1,0 0,0 0,0 0,0 0,0-1,0 1,1 0,-1 0,0-1,0 1,1-1,-1 1,0-1,1 1,-1-1,0 0,1 0,-1 0,3 0,10 2,-1-1,1-1,25-2,-21 0,13 0,-1-2,0-1,0-1,-1-2,0-1,0-1,-1-2,33-18,-51 26,0-1,0 1,0 1,1 0,-1 0,1 1,0 0,-1 1,1 1,0-1,0 2,-1-1,13 3,-22-2,-1-1,0 0,1 0,-1 0,0 1,0-1,0 0,1 0,-1 1,0-1,0 0,0 1,0-1,1 0,-1 1,0-1,0 0,0 0,0 1,0-1,0 0,0 1,0-1,0 0,0 1,0-1,0 0,0 1,0-1,0 0,0 1,-1-1,1 0,0 1,0-1,0 0,0 0,-1 1,1-1,0 0,0 0,-1 1,1-1,-1 0,-11 16,10-14,-77 89,-102 106,135-166,42-29,0 0,0-1,1 1,-1 1,0-1,1 0,0 1,0 0,0 0,0 0,0 0,0 0,1 1,-1-1,1 1,0-1,0 1,1 0,-1 0,1 0,-1 0,1 5,-1 10,1 0,1 0,1 1,1-1,5 24,1 16,-5-41,-2 0,-1 0,-2 23,2-34,-1 0,-1-1,0 1,1-1,-2 0,1 0,-1 1,0-2,0 1,-1 0,0-1,-5 7,1-1,0 0,0 1,1 0,1 0,0 1,0-1,2 1,-1 1,2-1,-1 1,2-1,0 1,0 24,2-35,0-1,-1 0,1 1,0-1,-1 0,0 1,1-1,-1 0,0 0,0 0,-1 0,1 1,0-2,-1 1,1 0,-1 0,1 0,-1-1,0 1,0-1,0 1,0-1,0 0,-3 2,0-1,-1-1,1 1,-1-1,1 0,-1-1,1 1,-1-1,0 0,-6-1,33-5,-7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620 728,'-3'-3,"-1"1,1-1,0 0,0 0,0 0,1-1,-1 1,1-1,-1 1,1-1,-2-6,-3-2,-7-6,-1 1,0 1,-1 0,-24-19,-80-51,85 63,-85-46,86 51,34 18,-1 0,0-1,1 1,-1 0,0 0,1 0,-1 0,0 0,1-1,-1 1,0 1,1-1,-1 0,0 0,1 0,-1 0,0 0,1 0,-1 1,0-1,1 0,-1 1,1-1,-1 0,1 1,-1-1,1 1,-1-1,1 1,-1-1,1 1,-1-1,1 1,0-1,-1 1,1 0,0-1,0 1,-1 0,1-1,0 1,0 0,0-1,0 1,0 0,0 0,-5 41,5-38,-1 7,-3 78,-25 141,29-237,0 0,0 0,-1-1,0 1,-1 0,0 0,0 0,0 1,-5-10,-7-28,9 21,-2 0,-16-37,15 43,2 1,0-1,0 0,2-1,0 1,-2-23,6 33,-2-41,5-51,-2 85,1 0,0 0,1 0,1 0,0 1,1 0,0 0,10-17,-11 25,1 0,-1 0,1 1,0-1,1 1,-1 0,1 0,-1 1,10-4,25-18,-35 21,1 1,-1-1,1 1,0 1,-1-1,1 1,0 0,1 0,-1 1,0 0,13-1,78 4,-44 1,650-3,-687 3,-16-3,0 0,0 0,0 1,0-1,0 0,1 1,-1-1,0 0,0 1,0-1,0 0,0 1,0-1,0 0,0 1,0-1,0 0,-1 0,1 1,0-1,0 0,0 1,0-1,0 0,0 1,-1-1,1 0,0 0,0 1,0-1,-1 0,1 0,0 0,-1 1,1-1,0 0,0 0,-1 0,0 1,-7 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1042 184,'0'-10,"0"0,0 0,-1 0,0 1,-1-1,0 0,-1 1,-4-12,4 16,0 0,0 1,0-1,-1 1,0 0,1 0,-2 0,1 0,0 1,-1 0,1-1,-1 2,0-1,0 1,-10-4,-9-1,0 2,0 1,0 1,0 1,-1 1,1 1,-30 4,-21-2,62-2,0 1,1 0,-1 0,0 2,1-1,0 2,0 0,0 0,0 1,-16 9,12-6,-1-1,0-1,-24 5,28-8,1 0,0 1,0 0,0 1,0 0,1 1,0 0,-18 14,-26 22,42-33,0 0,1 1,0 0,1 1,0 0,0 1,2 0,-12 18,5-4,2 0,0 1,2 1,1 0,1 1,2 0,-7 44,-2 155,17 232,2-443,0 1,1-1,1 1,1-1,10 25,5 22,-15-51,0 0,1-1,0 1,14 19,0 1,1 5,34 56,-48-84,0-1,1-1,0 1,0-1,0-1,1 1,14 8,2-1,-10-5,1 0,0-1,0-1,1-1,0 0,0-1,20 4,29-1,1-3,81-3,-137-4,0 1,0-1,0-1,0 0,-1-1,1 0,-1 0,1-1,14-8,-2-2,-1-1,30-25,9-7,-53 42,-1 0,1 0,-1-1,0 0,0 0,-1-1,1 0,-2 0,1 0,-1-1,0 0,0 0,-1 0,6-16,-1-3,-1 5,-1 0,-1-1,0 0,-2 0,-1 0,1-27,-5 7,2 0,-2 0,-2 1,-2-1,-15-62,1 31,14 47,-2 1,0 0,-2 1,-23-46,27 61,-1 0,0 0,-1 1,0 0,-1 0,0 1,0 0,-1 0,0 1,0 0,0 0,-1 1,0 0,-1 1,1 0,-1 1,-15-4,2 2,11 2,0 1,0 0,0 1,0 0,0 1,-1 0,1 1,0 1,-24 3,32-2,0 1,0-1,1 1,-1-1,1 1,-8 7,9-7,0-1,0 1,-1-1,1 1,-1-1,0 0,0 0,1-1,-1 1,0-1,0 0,-1 0,-3 1,4-2,1 0,0-1,-1 1,1-1,0 0,0 1,-1-1,1-1,0 1,0 0,0-1,0 0,0 1,1-1,-1 0,0-1,1 1,0 0,-1-1,1 1,0-1,0 0,0 0,1 1,-1-1,1 0,-2-6,-5-10,2 0,0 0,-4-29,8 34,0 8,-5-58,7 63,-1-1,1 0,0 0,1 0,-1 0,0 1,0-1,1 0,-1 0,1 1,-1-1,1 0,0 1,0-1,0 1,0-1,0 1,0-1,0 1,0 0,1-1,-1 1,0 0,1 0,-1 0,1 0,0 0,-1 0,1 0,1 0,-2 1,0 0,0 0,0-1,0 1,0 0,0 0,0 0,0 0,-1 0,1 1,0-1,0 0,0 0,0 1,0-1,0 0,-1 1,1-1,0 1,0-1,0 1,-1-1,1 1,0-1,-1 1,2 1,7 26,-12 32,-38 120,21-100,-15 120,31-136,8 115,-3-173,1-1,-1 1,1 0,1-1,-1 1,1-1,0 0,0 0,0 0,1 0,-1-1,1 1,0-1,9 8,-8-8,0 0,1 0,-1 0,1-1,0 0,-1 0,1 0,1 0,-1-1,0 0,0-1,1 1,8 0,-11-3,0 0,1 0,-1 0,0 0,0-1,0 0,0 0,0 0,0 0,-1 0,1-1,-1 0,1 0,-1 0,0 0,4-5,4-6,0 0,14-26,-21 34,0-2,-1 1,0 0,-1-1,0 1,0-1,0 0,-1 0,0 0,-1 0,1 0,-2 1,1-1,-1 0,0 0,-1 0,-2-9,-6-9,0 0,-2 0,-23-37,1 3,27 47,-1 1,0 0,0 1,-1-1,-1 2,0-1,-1 2,0-1,0 1,-17-10,23 17,0-1,0 1,0 0,0 0,0 0,0 1,0-1,-1 1,1 1,-1-1,1 1,-1 0,-5 0,7 1,0 1,-1-1,1 0,0 1,0 0,0 0,1 0,-1 0,0 1,1 0,0-1,-1 1,1 0,0 1,0-1,1 0,-1 1,-2 6,-8 11,2 2,1 0,0 0,2 0,1 1,0 1,2-1,-3 41,-30 199,21-192,13-59,0 0,1 0,0 0,-1 21,2-13,0-1,-1 0,-8 25,-2 10,13-52,-1 1,1-1,0 0,0 0,0 0,0 0,1 1,-1-1,1 0,0 0,0 0,0 0,0 0,0 0,1 0,-1-1,1 1,0 0,-1-1,5 5,4 1,-1 0,1 0,1-1,12 8,-15-11,0 0,-1 1,1 0,-1 0,0 1,-1 0,1 0,-1 0,7 11,-9-11,-1 1,2-1,-1-1,0 1,1 0,0-1,1 0,-1 0,1-1,0 0,0 1,0-2,0 1,1-1,-1 0,1 0,0-1,0 0,0 0,0-1,1 0,8 0,-8-1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0,'6'9,"0"0,-1 0,0 1,0 0,-1 0,-1 0,1 0,-2 0,1 1,-1-1,0 22,8 22,-10-53,17 49,-16-48,-1-1,1 0,-1 1,1-1,0 0,0 0,0 1,0-1,0 0,0 0,0 0,0 0,0 0,1-1,-1 1,0 0,0 0,1-1,-1 1,1-1,-1 1,0-1,1 0,-1 1,1-1,-1 0,1 0,-1 0,1 0,-1 0,1 0,2-1,3-3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2 704,'-1'27,"4"36,-2-59,0 0,0 0,0 0,1-1,-1 1,1-1,0 1,0-1,0 1,1-1,-1 0,1 0,0 0,3 2,10 7,0 0,0-1,1-1,0 0,1-2,0 0,1-1,-1 0,2-2,-1 0,0-1,1-1,-1-1,1-1,27-2,58 3,73-5,-177 3,1 0,-1 0,1 0,-1-1,1 1,-1 0,1-1,-1 1,1-1,-1 0,0 1,1-1,-1 0,0 0,3-1,-4 1,0 0,1 1,-1-1,0 1,0-1,1 1,-1-1,0 0,0 1,0-1,0 0,0 1,0-1,0 1,0-1,0 0,0 1,0-1,0 0,0 1,0-1,-1 1,1-1,0 1,-1-2,-1 0,1 0,-1 0,1 0,-1 0,0 0,0 1,0-1,0 1,0-1,-1 1,1 0,0 0,0 0,-1 0,1 0,-1 0,-3 0,-1-1,-1 1,0 0,1 0,-1 1,0 0,0 0,1 1,-1-1,0 2,1-1,-1 1,1 1,-1-1,1 1,0 1,0-1,0 1,1 0,-13 10,11-8,0 0,0-1,-1 0,0 0,0-1,0 0,0 0,-1-1,1-1,-1 1,0-2,0 1,0-1,-17-1,22 0,4 0,-1 0,1 0,0 0,0 0,0 0,-1 0,1 1,0-1,0 0,0 0,0 1,0-1,-1 1,1-1,0 1,0 0,0-1,0 1,0 0,1 0,-1-1,0 1,0 0,0 0,1 0,-1 0,0 0,1 0,-1 0,0 2,1-1,1 0,-1 1,0-1,1 0,-1 1,1-1,-1 0,1 0,0 0,0 1,0-1,1 0,-1 0,2 2,5 6,0 0,1-1,0 0,18 15,-22-21,0 0,0-1,0 0,0 1,0-1,0-1,1 1,-1-1,1 0,7 0,-12-1,0 0,1 0,-1 0,1 0,-1 0,0 0,1 0,-1-1,0 1,1-1,-1 1,0-1,0 0,1 1,-1-1,0 0,0 0,0 0,0 1,0-1,0 0,0-1,0 1,0 0,-1 0,1 0,0 0,-1-1,1 1,-1 0,1-1,-1 1,0 0,1-1,-1 1,0 0,0-1,0 1,0-1,0 1,0 0,-1-1,1 1,0 0,-1-1,0 0,-1-3,0 1,0 0,-1 0,1 0,-1 0,0 0,0 0,0 1,-1-1,1 1,-1 0,0 0,0 1,0-1,0 1,-1 0,1 0,-8-3,7 3,1 0,-1 0,1 1,-1-1,1 1,-1 0,0 1,1-1,-1 1,0-1,0 2,0-1,1 0,-1 1,0 0,1 0,-1 0,-8 4,9-1,0 0,1 0,-1 0,1 0,0 0,1 0,-5 10,-15 19,21-33,1 0,-1 0,0 0,0 0,1-1,-1 1,0 0,1 0,-1 0,0-1,1 1,-1 0,0-1,1 1,-1 0,1-1,-1 1,1-1,-1 1,1-1,-1 1,1-1,-1 0,1 1,0-1,-1 0,1 1,0-1,-1 0,1 1,0-1,0 0,0 1,0-1,0-1,-14-33,13 32,-34-134,21 83,1 0,-8-100,21 153,-19-75,3 12,-27-130,32 149,6 31,2 0,0-1,0 1,0-26,4-99,-1 122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85,'-30'5,"25"1,20-1,-13-5,-1-1,1 1,-1 0,1-1,0 1,-1-1,1 1,-1-1,1 0,-1 0,0 0,1 1,-1-1,0-1,1 1,-1 0,0 0,0 0,0-1,0 1,1-2,24-40,-14 23,-114 158,64-88,21-28,14-17,5-6,8-8,0-1,-1 0,13-18,14-15,-19 25,-14 13,1 1,0 0,0 0,0 0,1 0,-1 1,9-5,32-21,-43 27,1 0,-1-1,1 1,-1 0,0 0,0-1,0 0,0 1,-1-1,1 0,-1 0,0 0,1 0,0-4,-2 7,0 0,0 0,0 0,0-1,0 1,0 0,0 0,0 0,0-1,0 1,0 0,0 0,0 0,0 0,0-1,0 1,0 0,0 0,0 0,0 0,0-1,-1 1,1 0,0 0,0 0,0 0,0 0,0-1,0 1,0 0,-1 0,1 0,0 0,0 0,0 0,0 0,-1 0,1 0,0 0,0-1,0 1,0 0,-1 0,1 0,0 0,0 0,0 0,-1 0,1 0,0 1,-13 5,-10 12,7 16,15-31,1-1,-1 0,0 1,1-1,-1 0,0 0,0 0,0 0,-1 0,1 0,0 0,-1 0,1 0,-1 0,0-1,0 1,0-1,1 1,-1-1,0 0,-1 0,1 0,-2 1,-5 1,1 0,0 0,0 1,1 0,-1 0,1 1,0 0,0 0,1 1,-1 0,1 0,-9 12,-107 152,118-164,-1 5,0 0,1 0,0 0,1 1,0-1,1 1,-2 16,2-9,-1 6,2-18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8:42.27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1754,'-5'-1,"0"0,0 0,0 0,1-1,-1 0,0 0,1 0,-1 0,1-1,0 0,-1 0,1 0,1 0,-1-1,0 1,1-1,0 0,0 0,-4-6,2 2,0 1,1-1,0 0,0-1,0 1,1-1,1 0,-1 1,-1-19,-4-77,0-40,8 134,-1-14,1-1,2 1,0 0,1 0,2 0,8-25,8-37,-18 69,1-1,0 1,1 0,14-29,39-93,-42 95,37-70,-28 71,2 1,2 1,2 2,1 1,44-40,64-27,-127 96,0 1,0 1,0 0,1 1,0 0,26-6,17-8,-28 10,46-11,-47 14,-1-1,28-11,128-64,-161 76,0 1,0 1,0 1,1 0,0 2,43 1,7 4,-44-1,1-1,-1-1,57-8,-71 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1,'687'39,"-265"-7,545 17,-389-44,-319-7,-16 3,611-13,-285-27,-105 18,-446 19,1 1,-1-2,0-1,0 0,20-8,-21 6,0 1,0 0,0 2,36-3,-52 6,0 0,1 0,-1 0,1 1,-1-1,0 1,0-1,1 1,-1-1,0 1,0 0,1 0,-1-1,0 1,0 0,0 0,0 0,0 0,0 0,-1 1,1-1,0 0,-1 0,1 0,0 1,-1-1,1 0,-1 1,0-1,1 2,4 47,-5-43,-16 305,1-110,23 209,-5-339,-2-56,1 0,0 0,1 0,1-1,10 28,-13-41,0-1,0 1,-1 0,1-1,0 1,-1 0,0-1,1 1,-1 0,0 0,0 0,0-1,0 1,0 0,0 0,0-1,0 1,-1 0,1 0,-1-1,0 1,1 0,-1-1,0 1,0-1,0 1,0-1,0 1,0-1,0 0,-1 1,1-1,-3 2,-3 0,0-1,-1 1,1-1,-1 0,1-1,-16 1,-831 31,536-30,65 1,-813 27,654 19,150-14,70-16,-402 64,484-65,-1-4,-163 0,101-8,-274 3,438-10,0 0,0 1,0 0,0 0,1 1,-1 0,0 1,1 0,-1 0,1 1,0 0,0 0,0 1,-8 6,9-4,-1 0,1 1,1 0,0 0,0 1,0 0,1 0,0 0,1 0,0 1,0 0,-2 11,-5 26,2 0,2 1,-2 56,10 150,1-146,-4 97,6 143,-4-339,1 0,0 0,1 0,0-1,0 1,1 0,0-1,0 0,1 1,5 7,-6-12,0 0,0 0,1 0,-1-1,1 1,0-1,0 0,0 0,0 0,0-1,1 1,-1-1,1 0,0-1,0 1,-1-1,1 0,0 0,7 0,245 1,-125-5,819 5,617-4,-745-41,63-2,-134 45,-743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6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1,'-8'1,"0"2,1-1,-1 1,1 0,-1 1,1-1,0 2,0-1,-10 9,3-3,3-2,-1 1,1 1,0 0,1 0,0 1,1 0,0 1,-14 24,4 2,-24 70,33-81,-51 117,-13 39,62-142,2-1,2 2,1-1,-1 60,19 169,7 4,-1-25,-10-116,-6-88,1 1,13 69,0-44,-11-43,1 0,1 0,2-1,1 0,1 0,1-1,1 0,17 26,-2-12,-17-24,0-1,2 0,-1 0,2-1,26 23,-24-26,1-1,0-1,0-1,1 0,23 6,-26-9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7"/>
    </inkml:context>
    <inkml:brush xml:id="br0">
      <inkml:brushProperty name="width" value="0.3" units="cm"/>
      <inkml:brushProperty name="height" value="0.6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0,'-6'1,"-1"-1,1 1,0 1,-1-1,1 1,0 0,0 0,0 1,0 0,1 0,-1 0,1 1,-1-1,-7 9,-6 7,0 1,-21 29,-11 12,-18 2,38-37,-36 41,59-59,1 1,0 0,1 1,0-1,0 1,1 1,1-1,0 1,-5 16,9-23,0 0,0 0,0-1,0 1,1 0,-1 0,1 0,0 0,0 0,1-1,-1 1,1 0,0-1,-1 0,2 1,-1-1,0 0,1 0,-1 0,1 0,5 4,7 6,1-1,31 19,-46-30,17 8,1 0,0-2,0 0,1-1,-1-1,1 0,0-2,31 2,154-6,-136-1,-90 3,0 0,0 2,0 0,0 2,1 0,0 1,0 1,0 1,1 1,0 1,-18 12,16-8,2 0,0 1,1 1,0 1,2 1,0 0,1 1,0 0,-17 33,11-8,2 1,2 1,2 1,2 0,2 1,2 0,3 1,1-1,2 1,3 0,9 79,-6-111,0 1,1-1,0 0,2 0,0 0,1 0,13 23,-13-29,-1-1,2 0,-1-1,1 0,0 0,1-1,0 1,1-2,0 0,0 0,21 10,130 71,-159-86,0-1,0 0,0 1,0-1,-1 1,1-1,0 1,-1 0,1 0,-1 0,0 0,0 0,0 0,0 0,0 0,0 0,0 0,0 1,-1-1,0 0,1 1,-1-1,0 0,0 1,0-1,0 0,0 1,-1-1,1 0,-1 1,0-1,1 0,-2 3,-4 7,-1 1,1-1,-2 0,-13 17,6-9,-113 140,123-153,0 0,0 1,1 0,0 0,0 0,1 0,0 1,1-1,0 1,0 0,1-1,0 1,0 0,1 0,0 0,1 0,0 0,0-1,1 1,0 0,1-1,0 1,0-1,1 0,0 0,0 0,1-1,10 15,-5-10,-1-1,1 0,1-1,0 1,0-2,17 11,-25-18,1 0,0 0,-1 0,1-1,0 1,0-1,0 0,0 0,0-1,0 1,0-1,0 0,0 0,1 0,-1-1,0 1,0-1,0 0,0 0,0 0,-1-1,1 1,0-1,0 0,-1 0,1 0,3-4,195-161,-195 160,0 1,-1-2,0 1,0-1,-1 0,0 0,0 0,-1-1,0 1,0-1,-1 0,-1 0,1-1,-1 1,-1 0,0-1,0-12,-1 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0,'16'1,"-1"1,1 0,0 1,15 5,28 5,238 22,309-2,-366-25,380 15,756 37,-4 60,-934-90,-81-14,-46-16,-308 0,-1 0,1 0,0 0,-1 0,1 1,-1 0,1-1,-1 1,1 0,-1 0,1 0,-1 1,0-1,0 1,0-1,0 1,0-1,0 1,0 0,0 0,0 0,-1 0,1 1,-1-1,0 0,0 0,0 1,0-1,0 1,0-1,0 1,-1 0,0-1,1 5,0 8,-2 0,1 1,-2-1,-6 28,4-22,-13 78,-48 150,55-226,-1 0,-1 0,0-1,-2 0,-1-2,-27 31,37-46,0 0,0-1,-1 0,1 0,-1 0,0 0,0-1,-1 0,1-1,0 1,-8 1,-80 13,49-11,-125 24,-868 145,328-110,-1-59,589-7,-249-9,-33 0,367 10,0 1,-1 2,1 1,1 2,-1 2,1 1,-50 20,-113 37,36-15,133-42,-1-2,-1-1,-61 4,75-8,17-2,-5 1,0-1,0 1,0-1,0-1,0 1,-6-2,1-2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89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701 272,'0'-1,"0"0,-1 0,1 0,0 0,-1 0,0 1,1-1,-1 0,1 0,-1 1,0-1,0 0,1 1,-1-1,0 0,0 1,0-1,0 1,0 0,1-1,-1 1,0 0,0-1,0 1,0 0,0 0,0 0,0 0,0 0,0 0,0 0,0 0,0 0,0 0,-2 1,-40 6,41-7,-16 6,1-1,0 2,1 0,-1 1,-27 19,-35 17,68-39,1 0,1 1,-1 1,1 0,0 0,1 0,-8 10,-52 65,40-45,13-15,1 1,1 1,1 0,-12 38,18-42,0 1,2-1,1 1,-1 29,-9 48,10-88,2 0,-1 1,1-1,1 1,0-1,0 1,1-1,1 0,3 17,3-2,1-1,18 34,-5-10,-11-20,-1 1,-2 0,-1 0,-1 1,3 54,-6-64,2 0,-1-1,2 0,1 0,13 27,-10-24,-1 0,-1 1,7 31,31 166,-15-65,30 92,-55-208,2 0,18 50,-21-74,2 0,0-1,0 1,2-1,-1-1,2 0,0 0,18 17,-17-20,0-1,1 0,0-1,0-1,1 0,0-1,1 0,-1-1,1 0,0-1,0-1,16 2,21 1,0-3,57-3,-45-1,148-17,-115 20,139-4,-152-6,60-2,182-7,-185 8,3 0,-24 11,171-4,-164-15,-83 9,83-3,77-6,-171 15,-1-1,43-10,27-3,-2 12,28-4,-76 5,0 1,0 3,70 9,-91-6,285 15,957-19,-1266 0,0 1,0 0,0 1,0-1,0 1,0 1,-1-1,1 1,-1 0,0 0,0 0,0 1,0 0,0 0,-1 0,8 9,-8-8,0 0,1-1,0 1,0-1,0 0,0 0,1-1,-1 0,1 0,0 0,0 0,0-1,1 0,-1 0,7 0,15 1,0-2,0-1,0-1,34-7,-48 4,-1-2,1 1,-1-2,-1 0,1 0,-1-1,-1-1,16-13,17-13,-22 17,-2-1,0-1,0-1,31-46,12-13,108-128,-152 184,-2-1,0 0,-1-2,13-29,-15 28,1 0,1 1,36-46,-18 31,53-89,-56 81,52-64,-56 79,43-75,-48 72,53-69,-42 69,3 1,75-61,-105 93,-1-1,1 0,-2 0,1 0,-1-1,0 1,0-1,0 0,4-13,20-72,-25 78,2-12,-2 1,-1-1,-1 0,-1 0,-1 0,-6-31,6 49,0 0,0 0,-1 0,0 1,0-1,-1 1,0-1,-1 1,1 0,-1 0,0 1,-1-1,0 1,0 0,0 0,-1 0,0 1,0 0,0 0,-1 1,0 0,1 0,-1 0,-1 1,1 0,0 0,-1 1,0 0,1 0,-1 0,-9 1,-159-18,102 11,-87-22,20-7,-32-6,84 34,60 8,-50-10,7 0,0 3,-1 4,-115 6,49 1,-101-1,-313-7,459-7,0-3,-126-38,85 19,-319-54,345 79,-171 8,119 4,-2933-3,3091 0,0 0,0 0,0 0,0 0,0 1,0-1,0 1,0 0,0 0,0 0,0 0,0 0,1 1,-1-1,0 1,1 0,0 0,-4 3,2 0,1 1,-1-1,1 1,1 0,-1 0,-3 11,-4 12,7-23,0 0,0-1,0 1,-1-1,0 0,0 0,0-1,-1 1,1-1,-1 0,-6 4,-22 21,27-22,0-1,1 1,0 1,1-1,0 1,0 0,0 0,1 0,1 0,-1 1,1-1,0 1,0 12,1-4,1 1,0-1,2 1,0-1,7 30,-8-45,-1-1,1 0,-1 1,1-1,-1 1,0-1,0 0,0 1,0-1,0 1,0-1,0 1,0-1,0 1,-1-1,1 0,0 1,-1-1,0 0,1 1,-1-1,0 0,0 0,1 1,-1-1,-2 2,1-2,-1 0,1 0,0 0,0-1,-1 1,1-1,-1 1,1-1,0 0,-1 0,1 0,-1 0,1 0,-4-1,-7-2,1 0,-1-1,1 0,0-1,-12-6,21 9,-7-4,-1 0,1-1,-13-11,22 18,0-1,0 0,0 1,1-1,-1 0,0 0,1 0,-1 1,1-1,-1 0,1 0,-1 0,1 0,0 0,-1 0,1 0,0 0,0 0,0 0,0 0,0-2,0 2,1 0,0 0,0 0,0 0,0 0,0 0,0 0,0 0,0 1,1-1,-1 0,0 1,0-1,1 1,-1-1,0 1,1-1,-1 1,0 0,1 0,1 0,2-1,-1 0,1 0,-1 1,1 0,-1-1,0 2,1-1,-1 0,1 1,-1 0,0 0,1 0,-1 1,0 0,0-1,0 1,4 3,-5-2,0 0,0 0,-1 0,1 0,-1 0,0 0,0 1,0-1,-1 1,1-1,-1 1,0 0,0 0,0-1,0 1,-1 0,1 0,-1 0,-1 6,1 3,1 1,0-1,1 1,0-1,1 0,0 0,1 0,1 0,0 0,1-1,0 0,1 0,0-1,11 13,-7-12,0-1,1 0,0 0,0-2,1 1,1-2,0 1,0-2,0 0,1-1,27 8,58 11,194 24,106-18,-323-27,105 7,0-8,266-29,-435 24,-7 3,-1-2,0 1,0-1,0 0,0 0,0 0,0 0,0-1,0 0,-1 0,1 0,0-1,3-3,-8 6,0-1,0 0,0 1,0-1,0 0,0 1,-1-1,1 0,0 1,0-1,-1 1,1-1,0 1,-1-1,1 0,-1 1,1-1,-1 1,1 0,-1-1,1 1,-1-1,1 1,-1 0,0 0,1-1,-1 1,1 0,-1 0,0 0,1-1,-1 1,0 0,1 0,-2 0,-29-7,31 7,-94-13,-160-1,157 11,-227-4,264-1,48 6,0 0,0 0,-1 1,1 1,0 0,-14 2,2 3,0 1,0 1,1 1,1 1,-31 16,-101 70,21-12,123-78,0-1,0 0,-1-1,1 0,-1 0,1-1,-20 1,-5 1,28-1,-1 0,1 0,-1 1,1 0,0 0,1 0,-1 1,1 0,0 1,0-1,1 1,-1 0,1 1,1-1,-1 1,1 0,0 0,1 0,-1 1,-1 7,4-10,0 1,1-1,0 0,0 0,0 0,0 0,1 0,0 1,0-1,1 0,-1-1,1 1,0 0,0 0,1-1,-1 1,5 5,-1-4,0 0,0 0,1 0,-1-1,1 0,0 0,1 0,-1-1,14 5,3 0,1-2,-1 0,1-2,0-1,1-1,28 0,90-1,241-28,-383 25,0 1,0-1,1 1,-1 0,0 0,0 0,0 0,1 0,-1 1,0-1,4 2,-6-2,1 1,-1-1,0 0,1 1,-1-1,0 0,0 0,1 1,-1-1,0 1,0-1,0 0,1 1,-1-1,0 1,0-1,0 0,0 1,0-1,0 1,0-1,0 0,0 1,0-1,0 1,0-1,0 0,0 1,-1-1,1 1,0-1,0 0,0 1,0-1,-1 1,-3 4,0 0,0 0,0 0,0-1,-1 0,-9 7,-28 16,-1-3,-1-1,-2-2,0-2,-66 18,0 1,105-35,0 1,0-1,1 1,-1 0,1 1,0 0,0 0,0 0,1 0,0 1,0 0,0 0,1 0,0 1,-6 12,-1 6,1 2,-13 53,15-49,5-21,1 0,0-1,1 1,0 0,1 0,0 12,0-19,1 1,-1 0,1-1,0 1,0-1,0 1,0-1,1 1,0-1,-1 0,1 0,0 0,1 0,-1 0,0 0,1-1,0 1,-1-1,6 4,39 25,-26-16,0-1,1-1,0-1,1-1,0-1,1-1,25 7,25-4,-1-4,1-2,0-4,0-3,0-3,126-24,-158 19,-13 3,0 1,1 1,36 0,1246 7,-704-5,-157-16,815 18,-1237 1,1-2,-1-1,0-1,0-2,0 0,0-2,-1-2,47-20,-38 13,67-19,-76 27,1-1,-1-1,-1-2,44-25,-64 33,132-95,-106 75,1 1,51-24,-47 27,-2-1,40-30,-31 16,-1-2,-1-1,69-84,-105 110,0-1,-1 0,0 0,-1 0,5-22,8-19,-7 24,11-53,-17 60,1-1,1 1,1 0,16-33,-3 23,18-39,-37 69,0-1,-1 0,0 0,1-1,-2 1,1 0,0 0,-1 0,0-1,0 1,0 0,-1 0,1-1,-1 1,-2-7,2 9,0 1,-1-1,1 0,0 0,-1 1,1-1,-1 1,0-1,1 1,-1 0,0 0,0 0,0 0,0 0,0 0,0 0,0 1,0-1,0 1,0-1,0 1,-4 0,-57 0,43 1,-1521 4,842-7,-569-16,1038 16,-265 5,409 5,1 4,0 3,-115 37,50-13,100-25,1 2,1 2,0 2,2 2,-55 35,-6-4,79-42,1 2,0 1,-35 25,52-31,1 1,0 0,0 0,1 0,1 1,-1 1,-6 12,-34 81,6-10,34-77,1-1,0 1,1 0,1 1,1 0,0-1,2 1,0 0,1 1,0-1,5 36,-4-51,1 0,0-1,0 1,0 0,0 0,0-1,1 1,-1-1,1 1,-1-1,1 0,0 1,0-1,0 0,0 0,0-1,1 1,-1 0,1-1,-1 1,1-1,-1 0,1 0,0 0,-1 0,1 0,0 0,0-1,0 0,0 1,5-1,11 0,0 0,0-1,32-6,-50 7,133-29,220-78,-195 54,222-47,-290 82,0 5,107-2,187 14,-178 4,1524-3,-1639-4,120-21,-59 4,-131 18,0-1,0-1,-1-1,1-1,-1-1,-1-1,0 0,0-2,-1 0,0-1,-1-1,-1-1,23-23,-21 24,1 0,0 1,1 1,0 1,1 1,0 1,42-10,277-52,-282 57,95-37,-94 26,2 2,0 4,1 2,67-8,-123 23,0-1,0 1,0-1,-1-1,1 1,-1-1,1 0,5-4,11-6,-23 13,0 0,1-1,-1 1,0 0,1 0,-1-1,0 1,1 0,-1 0,1-1,-1 1,1 0,-1 0,1 0,-1 0,0 0,1 0,-1 0,1 0,-1 0,1 0,-1 0,1 0,-1 0,1 0,-1 0,1 0,-1 1,0-1,1 0,-1 0,1 0,-1 1,1-1,-5 17,-17 19,15-29,0 0,0-1,0 1,-1-1,0 0,0-1,-1 1,1-2,-1 1,0-1,0 0,-1-1,1 1,-1-2,-10 3,-52 8,-1-3,-74 0,-147-11,130-1,-2439 1,1820 19,630-21,51 0,-163 15,236-6,-1 0,1 2,1 2,-1 0,2 1,-1 2,2 1,0 1,-27 20,-22 9,-2-3,-2-4,-2-4,-115 34,171-60,11-2,-1 0,1-2,-1 1,-22 1,33-5,0 0,-1 0,1 0,0 0,-1-1,1 1,0-1,0 0,0 0,0 0,0-1,0 1,0-1,0 1,0-1,1 0,-1 0,0 0,1 0,0-1,0 1,0-1,0 1,-3-6,-11-24,2 0,-16-54,3 9,4 11,12 34,-1 0,-1 1,-22-37,32 64,0 0,0 0,-1 0,1 1,-1-1,0 1,0 0,0 0,-1 0,1 1,-1 0,1-1,-1 2,0-1,0 0,1 1,-10-1,-8 0,0 0,-43 4,45-1,0 0,-28-4,39 2,1 0,0-1,0 0,0-1,0 0,0 0,0 0,1-1,-12-8,15 9,1 0,0 0,0-1,0 1,0-1,0 1,1-1,0 0,0 0,0 0,0 0,1 0,-1 0,1-1,0 1,0 0,1-1,-1 1,1-8,3-326,16 199,-18 131,-1 0,0 0,-1 0,0 0,0 0,-1 0,0 1,0-1,-5-9,5 13,-1-1,-1 1,1 0,-1 0,0 0,0 0,0 1,0-1,0 1,-1 0,0 1,1-1,-1 1,-8-3,-19-7,22 9,0-1,1 0,-1 0,1-1,0 0,-14-10,21 12,0 1,0 0,0-1,0 0,0 1,1-1,-1 0,1 0,-1 0,1 0,0 0,0 0,1 0,-1-1,1 1,-1 0,1 0,0-1,0 1,0 0,1 0,-1 0,1-1,0 1,0 0,1-3,-1 3,1 0,-1 1,0-1,1 1,0-1,0 1,0-1,0 1,0 0,0 0,0 0,1 0,-1 1,1-1,-1 0,1 1,0 0,-1 0,1 0,0 0,0 0,0 0,0 1,0-1,4 1,12-1,0 0,1 1,18 3,-1 0,219-5,140 5,-237 14,-91-8,91 0,293 5,32-8,-271-8,992 2,-1036-12,-78 4,-13 1,70-2,773 9,-701 18,-218-18,305 14,21 18,-218-24,91 13,-161-15,-1 2,1 2,-2 2,0 1,0 2,40 23,-61-30,0 0,1-1,20 5,-20-7,1 1,-1 1,19 11,-32-15,0 0,0 0,0 1,-1-1,0 1,0 0,0 1,0-1,0 1,-1-1,0 1,0 0,0 1,3 8,11 31,-10-29,0 0,-2 1,0-1,0 1,-2 0,3 31,-5-2,1-22,-1 0,-2 0,0 0,-5 25,1-35,0 0,-1-1,0 0,-1 0,0 0,-1-1,-1 0,-13 14,-21 14,-2-2,-75 50,107-78,-1-1,0 0,-1-1,0-1,0 0,-1-1,0-1,0 0,0-1,0-1,-1 0,-25 0,15-3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4411,'0'2,"1"1,0 0,-1 0,1-1,0 1,1-1,-1 1,0-1,1 1,-1-1,1 0,0 0,0 1,0-1,0-1,4 4,42 29,-37-27,12 7,0-2,1 0,0-1,1-2,0 0,0-2,1-1,0-1,0-1,0-1,1-1,-1-2,1 0,-1-2,1-1,45-11,-43 7,1 2,0 1,0 1,1 2,-1 1,0 1,0 2,0 1,0 1,0 1,53 20,6 4,113 22,-163-43,0-3,0-1,1-3,-1-1,47-5,12 1,-74 3,29-1,0 3,0 1,65 14,27 19,81 17,-166-41,-31-5,0-2,50 3,1563-7,-769-3,-820 1,1-2,99-18,51-43,-145 43,-6 4,-33 12,0-1,-1-1,1 0,-1-2,-1 0,0-1,33-24,-39 24,0 0,-1-1,0 0,0-1,-2 0,1 0,-2-1,1 0,-2-1,11-24,31-144,-38 139,32-87,-32 103,-1 1,-2-2,0 1,-2-1,-1 0,2-36,-10-278,5-180,5 442,23-106,-14 109,-4 23,-2 0,5-99,-13 113,2 0,9-44,-2 25,-6 4,-2-1,-5-80,-1 28,2 40,-4 1,-3-1,-24-102,22 83,9 70,0 0,-2 0,1 1,-8-25,-20-58,22 68,-1 0,-1 1,-2 0,-19-35,10 22,2 0,1-2,3 1,-10-49,19 70,-1-1,-1 2,-1-1,-1 1,-1 0,-20-28,-21-35,42 65,0 2,-2-1,0 1,-1 1,0 0,-2 1,0 1,0 0,-31-22,32 29,-1 0,0 1,-1 0,0 1,0 1,0 0,-1 2,1-1,-18 0,-42-12,60 11,0 1,0 1,0 0,-22 0,-15 3,0 2,-56 10,84-9,-1-1,-29-1,33-2,0 1,1 2,-40 6,40-4,0-1,-36 1,-27 3,61-3,-242 35,96-6,5-12,8 3,98-13,-93 5,110-15,6-1,1 1,-1 2,1 1,-40 11,13-1,-1-3,-67 4,9-2,67-8,-57-2,-5 1,90-1,-44 11,47-8,-1-2,-36 4,17-5,-55 13,-17 1,108-17,-294 17,264-16,1 2,-1 2,1 1,0 1,1 2,-40 16,-89 42,132-55,-1-2,-45 10,8-2,-4 1,-1-4,0-3,-1-3,-121-1,-282-8,456-2,-1-1,1-1,-1 0,1-2,1-1,-1-1,-26-14,19 10,1 1,-1 1,-33-7,32 7,-16-3,45 13,0 0,0 0,0 0,-1 0,1 0,0 0,0 1,0-1,0 0,0 1,0-1,0 1,0-1,0 1,0 0,0-1,0 1,0 0,0 0,0 0,1 0,-1-1,0 1,1 0,-1 0,0 0,1 0,-1 1,1-1,0 0,-1 0,1 0,0 2,-6 24,3-11,-1 0,0 0,-1 0,0-1,-10 17,11-20,-1 0,1 0,1 1,0 0,1-1,-1 17,-1-2,-12 164,11-137,4 104,3-70,8 1,-2-37,9 212,-18-212,-12 95,-1 52,-7 21,15-121,5-70,-7 55,-18 92,19-118,3-30,-1 44,5-48,1 10,-1 1,-2-1,-1 0,-14 60,-3-10,13-49,-2 0,-16 40,-35 95,4-11,52-149,0 1,1-1,0 1,1 0,1 0,-2 19,6 74,0-37,-16 288,10-333,0-6,1-1,1 1,1 0,0 0,0-1,2 1,4 22,-4-35,0 0,1 0,-1 0,0 0,1 0,0 0,0-1,0 0,0 1,0-1,0 0,1 0,-1-1,1 1,-1-1,1 0,7 2,5 1,0-1,29 3,-12-4,32 2,68 14,-83-11,-1-2,90-3,-94-3,0 1,0 3,84 15,-55-4,0-4,0-3,92-2,129 12,-109 2,234-7,-317-12,1078 13,-471-8,-431-6,-214-3,114-19,-108 11,79-3,-60 8,102-20,-54 5,-74 10,105-33,-41 9,-93 30,1 1,0 2,0 2,45 3,-32-1,74-6,-79-1,83-23,-108 24,-1-2,0 0,0-1,-1-1,0 0,31-24,-41 27,0-1,-1 0,0 0,0-1,-1 0,6-10,-8 14,-1 0,0 0,0-1,0 1,-1-1,0 0,0 1,0-1,0 0,0 0,-1 0,0 0,-1-7,0 10,0 0,0 0,0 1,0-1,0 0,0 1,-1-1,1 1,-1-1,1 1,-1 0,1 0,-1-1,0 1,1 0,-1 1,0-1,0 0,0 0,0 1,0-1,0 1,0 0,0-1,0 1,-2 0,-60 0,58 1,-190 25,129-14,-126 5,-372-16,-837-5,897-33,7-35,118 15,271 42,-553-67,-40 47,260 21,433 14,-17-1,-1-1,1 0,0-2,0-1,-45-15,61 17,-1 0,1 2,-1-1,1 1,-1 0,0 1,1 1,-14 1,-50-1,72-2,0 1,1-1,-1 0,0 0,0 1,0-1,1 0,-1-1,0 1,1 0,-1 0,1-1,-1 1,1-1,0 1,0-1,-1 1,1-1,0 0,0 0,1 1,-1-1,0 0,1 0,-1 0,1 0,-1 0,1 0,0 0,0 0,0 0,0 0,0 0,1 0,0-2,0-12,2 0,0 0,8-21,-7 23,13-56,-2-1,-3-1,2-88,-10 115,15-64,-6 40,19-95,-23 111,2-1,3 1,21-56,-16 58,-3-2,17-104,-11-37,-6-350,-42 329,15 139,-5-131,16 203,1 0,-1 1,1-1,-1 0,1 1,0-1,0 1,1-1,-1 1,1 0,0-1,0 1,0 0,0 0,0 0,1 0,-1 1,1-1,0 1,0-1,0 1,0 0,0 0,0 0,0 1,1-1,4-1,10-2,1 0,-1 1,1 1,25-1,-9 0,241-16,41-6,268-86,-444 82,339-38,-296 58,49-7,-118 6,227 6,-189 7,151 0,348-5,-27-56,-475 47,-97 10,104-19,-119 14,1 2,0 1,1 2,58 5,157 29,-209-25,29 10,-57-11,0-2,0 0,26 1,-102-36,41 23,0 1,-1 1,0 1,0 0,0 2,-1 0,1 0,-22 2,-94-3,-236-37,204 18,-62 1,221 17,15-4,35-17,-9 5,-19 6,0-1,-2 0,0-1,-1-1,0 0,-2 0,0-1,-1 0,11-38,-14 35,-2-1,2-25,4-20,-8 63,0 0,0 0,0 0,1 1,-1-1,1 0,0 1,1 0,-1-1,1 1,0 1,7-7,60-39,-56 40,11-8,10-6,54-26,-66 38,1 1,0 1,1 1,0 2,0 0,45-3,-53 7,1-1,26-8,-31 6,0 2,1 0,-1 0,1 1,24 0,-12 4,0 1,0 1,0 1,-1 1,0 1,0 2,32 14,79 35,-7 7,-119-60,-1 0,1 0,19 5,-21-8,0 1,0 0,-1 0,14 8,-18-8,-1-1,0 1,0 0,0 0,0 0,0 0,-1 0,1 1,-1-1,0 1,0 0,0-1,-1 1,2 5,5 20,-2 0,4 33,-8-38,2 0,1 0,1 0,10 27,1-3,-2 1,17 100,5 18,-27-120,-2 2,-2-1,-2 1,-6 95,1-79,1 0,11 64,-5-70,-3 1,-6 74,1-28,-1-10,-4 0,-5 0,-34 137,-10 77,19-166,16-69,3 1,-11 115,29-188,-21 194,-122 446,137-610,2-1,1 0,1 1,4 45,0-49,-1 0,-2 0,-1 0,-1 0,-13 53,8-62,0-1,-22 33,10-18,14-24,1-2,1 1,-1 0,1-1,1 1,-4 13,7-21,-1 1,1 0,0 0,0-1,0 1,0 0,0 0,0 0,0-1,1 1,-1 0,0 0,1-1,0 1,-1 0,1-1,0 1,0-1,0 1,0-1,0 1,0-1,1 0,-1 1,0-1,1 0,-1 0,0 0,1 0,0 0,-1 0,1-1,-1 1,1 0,2 0,59 10,-52-10,0 1,0-1,-1 2,18 5,-27-8,-1 0,0 0,1 0,-1 0,1 0,-1 0,1 0,-1 0,1 0,-1 1,1-1,-1 0,1 0,-1 1,0-1,1 0,-1 0,0 1,1-1,-1 0,0 1,1-1,-1 1,0-1,1 0,-1 1,0-1,0 1,0-1,1 1,-1-1,0 1,0-1,0 1,0-1,0 0,0 1,0-1,0 1,0-1,0 1,0-1,0 1,0-1,-1 1,1-1,0 1,0-1,0 1,-1-1,1 0,0 1,-1-1,1 0,0 1,-1-1,1 0,0 1,-1-1,1 0,-1 1,1-1,0 0,-1 0,1 0,-1 1,1-1,-1 0,-46 19,26-11,-44 39,127-45,-51-1,1-1,-1 0,0-1,0 0,0-1,0 0,0-1,0 0,0-1,-1 0,1-1,18-11,-27 15,-1 0,1-1,0 1,0 0,0 0,0 0,1 0,-1 1,0-1,0 1,1-1,-1 1,0 0,0 0,1 0,-1 0,0 0,0 0,1 1,-1-1,3 2,1 0,-1 1,0 1,0-1,0 0,-1 1,7 7,-9-9,0 1,1 0,-1 0,1-1,0 0,-1 1,1-1,0 0,0 0,1-1,-1 1,0-1,1 1,-1-1,1 0,-1 0,1-1,-1 1,1-1,-1 0,1 0,0 0,-1 0,5-1,-6 0,0 0,-1 0,1 0,-1 0,0 0,1 0,-1-1,0 1,0 0,1-1,-1 1,0-1,-1 1,1-1,0 1,0-1,-1 0,1 1,-1-1,1 0,-1 0,0 1,1-4,1-47,-3 41,-2-1211,21 1072,-17 117,-3-138,2 168,-1 0,1 0,-1 0,1 1,-1-1,0 0,0 0,0 1,-1-1,1 0,-1 1,1-1,-1 1,0 0,0 0,0-1,0 1,0 0,-3-1,0 0,1 0,-1 1,0 0,0 0,0 1,0-1,0 1,-1 0,1 0,-6 0,-2 1,0 0,0 1,0 0,0 1,1 1,-1 0,0 0,-13 7,-19 12,1 2,1 1,1 3,2 2,1 1,-50 51,45-35,2 1,2 2,2 2,-49 91,-6 56,84-173,0 0,1 0,2 1,1 0,-3 53,8-75,0-1,0 1,0 0,1 0,0-1,0 1,0-1,1 1,0-1,-1 1,2-1,-1 0,0 0,1 0,3 5,-5-8,0-1,0 1,0 0,0 0,0-1,0 1,0 0,1-1,-1 1,0-1,0 1,0-1,1 0,-1 0,0 1,0-1,1 0,-1 0,0 0,1 0,-1-1,2 1,0-1,0-1,0 1,-1-1,1 1,-1-1,1 0,-1 0,1 0,-1 0,0-1,0 1,0-1,2-3,14-22,-1-2,-2 0,-1-1,-1 0,-2-1,-1 0,7-41,24-238,-40 307,16-455,-16 457,-1 1,0-1,0 0,0 0,-1 0,1 0,0 0,-1 1,1-1,-1 0,0 0,1 1,-1-1,0 0,0 1,0-1,0 1,0-1,-1 1,1-1,-3-1,1 2,0-1,-1 1,1 0,0 1,-1-1,1 0,-1 1,1 0,-5 0,-10-1,17 1,0 0,0 0,0 0,0 0,-1 0,1 0,0 0,0 0,0 0,0-1,0 1,0 0,0-1,0 1,0-1,0 1,0-1,1 0,-1 1,0-1,0 0,0 1,1-1,-1 0,0 0,1 0,-1 0,1 0,-1 0,1 0,-1 0,1 0,0 0,-1 0,1 0,0 0,0 0,0 0,0 0,0 0,0 0,0 0,0 0,0 0,1 0,0-2,2-5,0 0,1 0,0 0,10-13,-10 14,24-35,124-206,-132 210,-2-1,-1-1,-2-1,16-75,-17 58,-9 40,0-1,-2 1,0-1,0-24,14-281,-28 147,3 62,2 23,-23-120,28 205,-1-1,0 0,0 1,-1-1,0 1,0 0,-1 0,1 0,-2 0,1 0,-1 1,0 0,-10-9,11 12,0 0,0 1,-1-1,1 1,-1 0,0 0,1 1,-1-1,0 1,0 0,0 0,0 1,0 0,0-1,0 2,0-1,0 1,0-1,0 1,0 1,0-1,-6 3,-99 37,53-18,-2-3,-1-2,-63 10,-18-12,-1-7,0-5,0-7,-242-36,290 23,-178-53,248 56,23 13,1-1,-1 1,1 0,0-1,0 1,-1-1,1 1,0-1,0 1,-1-1,1 1,0-1,0 1,0-1,0 1,0-1,0 1,0-1,0 1,0-1,0 1,0-1,0 1,0-1,0 1,1-1,1-2,0-1,0 1,1 1,0-1,0 0,0 1,0-1,5-3,1 0,27-20,2 2,0 2,66-28,130-34,5-14,-97 36,-113 53,1 0,0 2,50-5,-5 1,33-3,-79 11,-1 0,0-2,0 0,0-2,-1-2,32-13,-48 16,0 1,-1-2,0 0,17-14,-25 20,-1 0,1 0,-1 0,1-1,-1 1,0-1,0 1,1-1,-1 1,0-1,0 0,0 1,-1-1,1 0,0 0,-1 1,1-1,-1 0,0 0,1 0,-1 0,0 0,0 0,0 0,0 0,-1 0,1 0,0 1,-1-1,0 0,1 0,-1 0,0 1,0-1,0 0,0 1,0-1,0 0,-2-1,-6-4,0 0,0 1,0 0,-1 0,0 1,0 1,0-1,0 2,-14-4,-101-17,102 21,-1 1,1 1,-1 1,0 1,1 1,-1 1,1 1,0 2,0 0,1 1,0 1,0 1,1 1,-34 21,7-4,-1-3,-2-2,0-2,-1-2,-1-3,0-2,-101 12,-545 50,-466-3,936-63,189-5,-1 3,1 1,1 2,-1 2,-57 25,-54 17,-51-1,-96 30,214-55,-121 57,-107 81,252-129,1 3,-105 93,104-79,27-26,-49 56,81-84,1 1,-1-1,1 0,-1 1,1-1,-1 1,1-1,-1 1,1-1,0 1,-1-1,1 1,0 0,-1-1,1 1,0-1,0 1,0 0,-1-1,1 1,0-1,0 1,0 0,0-1,0 1,0 0,0-1,0 1,1 0,-1-1,0 1,0-1,1 2,22 1,31-14,-54 11,67-15,0 4,0 2,111 1,-68 3,1231-21,-890-10,-80 1,-356 34,-44 3,-423 78,348-58,-1557 375,959-166,695-228,0-1,1 0,-1 1,0 0,1 1,0-1,-1 1,2 0,-1 1,0-1,1 1,0 0,-5 7,-3-6,22-13,72-24,2 3,100-19,-140 36,1109-182,-741 153,187-28,-161 7,-227 35,-101 12,167-27,-234 28,1-1,-2-2,68-37,-44 20,25-17,-62 33,1 0,38-14,-65 30,80-33,-74 30,1-1,-1 1,0-1,0-1,-1 0,0 0,7-7,-13 13,-1-1,0 0,1 1,-1-1,0 1,1-1,-1 0,0 0,0 1,0-1,1 0,-1 1,0-1,0 0,0 0,0 1,0-1,-1 0,1 1,0-1,0 0,0 0,-1 1,1-1,0 0,-1 1,1-1,0 1,-1-1,1 0,-1 1,1-1,-1 1,1-1,-1 1,1 0,-1-1,0 1,1-1,-1 1,0 0,1 0,-1-1,0 1,-1 0,-38-13,-18 4,-1 2,-104 3,84 4,-19-1,-858 11,955-10,-48 3,-69 12,95-8,18-1,7-4,1-1,-1 0,1 0,-1 0,1 0,-1 0,1-1,0 1,-1-1,6 1,448 23,-256-19,1159 63,-755-56,-479-12,-109-1,0-1,0-1,0 0,0-1,26-10,-32 9,1 1,-1 0,1 1,0 0,0 1,1 0,-1 1,0 0,1 0,-1 1,0 1,1 0,-1 1,13 3,-20-3,236 69,-236-71,-1 1,1 0,0 0,-1 0,1 0,0 0,-1 1,0-1,1 1,-1 0,0 0,0 1,0-1,0 1,0-1,0 1,-1 0,5 6,-5-3,0 0,0 1,-1-1,0 1,0-1,0 1,-1-1,0 1,0 0,-2 6,2 1,0-5,-1-1,1 1,-2 0,1-1,-1 1,-5 14,5-20,0 0,0 0,0 0,0-1,-1 1,1 0,-1-1,1 0,-1 1,0-1,0 0,0-1,0 1,-1 0,1-1,0 0,-1 0,1 0,-1 0,-4 0,-65 11,-145 4,-1-1,5 4,-276-10,405-11,1-4,-145-29,223 34,0 0,0 1,-1 0,1 0,0 0,0 1,0 0,0 0,0 0,0 1,0 0,1 0,-1 1,1-1,-1 1,1 0,0 1,-7 5,-9 9,1 0,-34 42,16-16,8-16,-2-1,0-1,-2-2,-1-1,-53 26,-195 74,271-118,-54 18,-1-3,-135 23,-145-4,292-34,-250 20,-249 26,420-29,-163 50,267-61,0 0,-36 20,-29 11,92-41,-404 162,232-90,-12 7,175-72,-1 1,1 0,1 1,0 1,0 0,-15 20,8-11,14-14,0-1,0 1,1-1,-1 1,1 0,1 0,-1 0,1 1,0-1,0 1,1-1,0 1,0 0,0-1,1 1,0 0,1 0,1 11,-1-13,0 0,1-1,-1 1,1 0,0 0,0-1,1 1,-1-1,1 0,0 0,0 0,0 0,1 0,-1-1,1 1,0-1,0 0,0 0,1-1,-1 1,1-1,-1 0,1 0,9 2,19 2,1-2,-1-2,1-1,44-5,9 2,143-1,459 5,-613 4,92 19,34 3,204-2,237 20,-38-34,-510-14,311-30,-234 15,-74 9,-28 4,0-3,0-3,125-35,-166 32,0-1,-1-1,-1-2,0-1,-1-1,30-29,-7 7,-30 27,-1-1,-1-1,0-1,-1 0,-1-2,0 1,-2-2,13-22,-17 24,-1 0,0 0,5-25,-11 36,0 0,-1-1,0 1,0 0,-1-1,0 1,0-1,-1 1,0-1,0 1,-5-15,4 18,-1 1,1-1,-1 0,0 1,0-1,0 1,0 0,-1 0,1 0,-1 0,0 1,0-1,0 1,0 0,0 0,-1 1,-5-3,-6-1,-1 1,0 1,-22-3,-59 2,-1 4,-149 19,46-2,118-11,1 4,-106 25,16-1,-188 13,16-3,328-42,-46 11,60-12,0-1,0 1,1 0,-1 0,0 0,1 1,-1-1,1 1,-1-1,1 1,0 0,0 0,0 0,0 0,0 0,-3 5,4-4,1-1,0 0,0 1,0-1,0 0,0 0,1 1,-1-1,1 0,-1 0,1 0,0 1,0-1,0 0,0 0,0 0,0 0,1-1,-1 1,1 0,-1 0,1-1,0 1,-1-1,5 3,51 35,-56-38,34 17,0-1,0-2,2-2,-1-1,2-1,48 6,231 15,-312-32,52 4,221 5,-249-10,1-1,-1-2,0-1,-1-1,1-1,-1-2,32-14,-49 17,0 0,-1-1,1 0,-2 0,1-1,-1 0,0-1,-1 0,0 0,0-1,-1 0,-1-1,1 1,-2-1,1 0,-2-1,7-21,-5 6,-1 1,-1-2,-1 1,-1 0,-2-1,-6-52,5 72,-1-1,1 1,-2-1,1 1,-1 0,0 0,-1 0,0 1,0-1,-1 1,0 0,0 0,0 1,-1-1,0 1,-1 0,1 1,-1-1,0 2,-13-8,-10-3,-1 2,-1 1,0 1,-40-7,-74-15,-151-13,-161 6,453 40,-1480-42,1451 43,-84 0,-1 5,-203 38,308-41,0 0,0 1,0 1,1 0,0 1,0 0,-13 9,22-13,0 1,1 1,-1-1,1 1,0-1,0 1,0 0,0 0,1 0,-1 0,1 1,0-1,0 1,1-1,-1 1,1-1,0 1,1 0,-1 0,1 0,0-1,0 1,1 5,23 235,-23-231,1 1,0-1,1 1,0-1,1 0,1 0,1 0,0-1,11 19,-11-23,0-1,0 1,1-2,0 1,0-1,1 0,0 0,0-1,0 0,1-1,0 0,0 0,1-1,15 5,1-2,0-2,0-1,0-1,1-2,-1 0,1-2,-1 0,32-7,30-10,87-29,-167 45,226-68,292-130,-508 192,52-27,-68 34,1-1,-1 1,1-1,-1 1,0-1,0 0,0 0,0 0,0 0,0 0,-1-1,1 1,-1 0,1-1,-1 0,0 1,0-1,0 1,0-1,-1 0,1-3,-1 4,0 0,-1 0,0 0,1 0,-1 0,0 1,0-1,0 0,0 0,0 0,-1 1,1-1,0 1,-1-1,1 1,-1-1,0 1,1 0,-1 0,0 0,0 0,0 0,0 0,0 0,0 1,0-1,0 1,0-1,-4 1,-8-2,0 0,0 1,-16 1,25 0,-12 1,-1 0,1 1,-34 8,45-8,0 0,0 0,0 0,0 1,1 0,-1 0,1 0,-1 1,1-1,0 1,1 1,-1-1,1 1,-6 6,9-9,0 0,0-1,1 1,-1 0,0 0,1 0,-1 0,1 0,0 0,0 0,-1 0,1 0,1 0,-1 0,0 0,0 0,1 0,-1 0,1 0,-1-1,1 1,0 0,0 0,0 0,0-1,0 1,0 0,0-1,1 1,-1-1,1 0,-1 1,1-1,-1 0,4 2,6 4,0 0,0 0,1-1,14 5,4 0,1-1,1-2,52 8,107 2,-141-14,1463 40,-1143-40,-338-4,176 9,-203-8,0-1,0 1,0 0,0 0,0 0,0 1,0 0,-1 0,7 3,-10-4,0 0,0 0,-1 0,1 0,0 0,-1 1,1-1,-1 0,1 0,-1 1,1-1,-1 0,0 1,0-1,1 0,-1 1,0-1,0 0,-1 1,1-1,0 0,0 1,-1-1,1 0,-1 1,1-1,-1 0,1 0,-1 0,0 1,1-1,-1 0,-1 1,-5 10,3-5,0-1,0 1,1 1,-1-1,-3 16,7-21,0 0,-1 0,1 0,0 1,1-1,-1 0,0 0,0 0,1 1,0-1,-1 0,1 0,0 0,0 0,0 0,0 0,0-1,0 1,1 0,-1 0,1-1,-1 1,1-1,0 1,-1-1,1 0,3 2,18 9,2-2,-1 0,1-2,1-1,48 8,-33-6,80 15,-23-5,111 36,-202-52,0-1,1 1,-1 1,0 0,-1 0,1 0,8 8,-14-11,1 0,-1 0,0 0,0 1,0-1,0 1,0-1,0 0,0 1,-1 0,1-1,-1 1,1-1,-1 1,1 0,-1-1,0 1,0 0,0-1,0 1,0 0,0 0,0-1,0 1,-1 0,1-1,-1 1,1-1,-1 1,0 0,0-1,0 1,1-1,-1 0,-1 1,1-1,0 0,0 0,0 1,-1-1,0 1,-10 8,0-1,0 0,-1-1,0 0,0-1,-16 6,-95 31,84-31,-56 18,-1-4,-1-5,-1-4,0-4,-176 2,-243-51,-28-44,-467-42,637 121,-60-5,130-29,-18-2,136 25,27 3,-306-56,442 56,0-1,0-1,1-1,1-1,-26-18,-9-4,-94-42,-31-17,177 89,-1-1,1 1,0-1,1 0,-1 0,1-1,0 1,0-1,1 0,0-1,0 1,0-1,1 0,0 0,0 0,-2-11,1-3,0-1,2 1,0 0,2-33,1 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1"/>
    </inkml:context>
    <inkml:brush xml:id="br0">
      <inkml:brushProperty name="width" value="0.3" units="cm"/>
      <inkml:brushProperty name="height" value="0.6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2226,'-2'0,"1"1,-1-1,1 0,-1 1,1 0,-1-1,1 1,0 0,-1 0,1 0,0 0,0 0,-1 0,1 0,0 0,0 0,0 1,0-1,1 0,-1 1,0-1,0 0,1 1,-1-1,1 1,-1 2,-10 52,8-37,-7 30,6-24,-2 1,0-1,-2 0,-13 28,14-36,0 0,1 1,0 0,2 0,-5 34,5 92,5-97,-2-35,-1-1,1 0,-2 0,1 1,-8 16,6-17,1 0,0 0,0 1,1-1,-1 20,4 4,2 0,8 41,-7-51,-2-1,-1 1,-1-1,-1 0,-1 1,-1-1,-8 33,11-71,0 6,0 0,0-1,1 1,0 0,1-1,4-14,7 0,0 1,2 1,1 0,1 1,0 1,2 0,26-21,-34 30,-5 5,1 0,0 1,0 0,0 0,0 0,1 1,-1 0,1 1,0 0,0 0,0 0,12 0,14 0,59 4,-31 1,19-3,103-14,-142 11,-1 1,47 4,-40 0,50-5,-96 3,0-1,0 0,0 1,0-1,0 0,0 0,0 0,0-1,-1 1,1 0,0-1,-1 1,1-1,-1 1,0-1,1 0,-1 0,0 1,0-1,0 0,0 0,-1 0,1 0,0 0,-1 0,1-4,9-67,-9 48,1 10,1-1,0 0,0 1,2 0,0 0,1 0,0 1,1-1,1 2,17-25,-16 24,0-1,-1 0,-1 0,-1-1,10-31,-8 21,13-51,16-115,-32 157,-4 23,0 1,1-1,1 1,0-1,0 1,1 0,7-13,12-13,-18 31,-1 0,0 0,0-1,-1 0,0 1,0-1,0 0,-1 0,0 0,-1-1,2-9,3-49,-3 50,-1-1,-1 1,0-1,-2 1,0-1,0 1,-2-1,-7-28,1 18,-3-10,-2-1,-22-43,24 61,2 0,0-1,2 0,0-1,1 0,2 0,-5-30,7 35,0 0,-2 0,-8-19,-9-38,9 20,-2 2,-32-75,25 70,-26-96,35 99,6 29,1-1,2 1,0-1,0-28,5-458,0 506,-1 0,-1 0,1 1,-1-1,0 0,0 0,-1 0,1 1,-1-1,-1 1,-4-9,5 11,0 1,0-1,-1 1,1 0,-1-1,0 1,0 1,1-1,-1 0,0 1,0-1,-1 1,1 0,0 0,0 0,-1 0,1 1,0 0,-1-1,1 1,-4 1,-8-2,-148 6,139-3,0 2,0 0,0 2,-39 14,12 5,39-17,-2-2,1 1,-21 5,25-9,-11 3,-1 0,0-2,0 0,0-1,-25 0,-6-4,3 2,0-2,0-3,-81-16,129 20,-1-1,1 1,0 0,-1 0,1 0,-1 0,1 0,0 0,-1 0,1 0,0 1,-1-1,1 0,0 1,0-1,-1 1,1-1,0 1,0 0,0 0,0-1,-1 1,1 0,-1 2,0 0,0 0,-1 0,1 1,1-1,-1 0,0 1,1 0,-2 6,0 5,1 1,0-1,0 22,3 987,2-968,14 78,0 5,11 93,-3-33,-21-160,9 167,-14-165,0 3,1-1,2 1,14 74,-16-124,0 0,1 1,-1-1,1 1,0-1,3-8,1-12,60-393,-25 57,-32 268,-4-1,-4-1,-25-178,11 195,7 43,1 0,-1-54,7 68,2 0,0 0,1 1,2-1,0 1,1 0,1 1,0-1,2 1,1 1,0 0,1 0,1 1,1 0,24-25,-33 37,1 0,0 0,0 1,1 0,-1 0,1 0,0 0,1 1,-1 0,1 0,-1 1,1 0,0 0,0 1,13-3,25-4,-17 3,1 1,0 1,30 0,-48 4,0 1,0 1,0 0,0 0,0 1,-1 0,1 1,-1 0,0 0,0 1,15 10,-14-7,29 18,71 62,-106-81,0 0,-1 1,0-1,0 1,-1 0,0 0,0 0,0 1,1 12,3 8,-1-9,0 1,-2-1,3 32,-6-43,-1 0,-1-1,0 1,0 0,0 0,-1-1,0 1,-1-1,0 1,0-1,-5 8,-105 155,4-7,105-156,-14 23,1 0,-22 63,36-86,0 0,1 0,0 0,0 1,1-1,0 0,1 1,0-1,0 1,1-1,0 1,0-1,1 0,0 0,1 1,0-2,7 16,-8-19,0-1,1 0,-1-1,1 1,0 0,-1-1,1 1,0-1,0 0,1 0,-1 0,0-1,1 1,-1-1,1 0,0 1,-1-2,1 1,0 0,5-1,-2 1,0-2,-1 1,1-1,0 0,-1 0,1-1,-1 0,1 0,-1 0,10-6,-15 7,0 1,1-1,-1 0,1 0,-1 0,1 1,-1-1,1 1,0-1,-1 1,1 0,0 0,-1 0,1 0,0 0,-1 0,1 0,0 0,-1 0,1 1,0-1,-1 1,1-1,-1 1,1 0,-1 0,1 0,-1 0,1 0,-1 0,0 0,0 0,1 0,-1 0,0 1,0-1,0 0,0 1,-1-1,1 1,0-1,-1 1,1 0,-1-1,1 1,-1-1,1 3,2 12,0 1,0 0,0 32,-3-30,2 8,2 71,-4-88,-1-1,0 0,-1 1,0-1,0 0,-1 0,-7 17,9-24,0 1,-1-1,1 0,-1 0,0 1,0-1,1 0,-1-1,-1 1,1 0,0-1,0 1,0-1,-1 1,1-1,-1 0,1 0,-1 0,0-1,1 1,-1 0,0-1,1 0,-1 0,0 0,1 0,-1 0,0 0,0-1,1 1,-1-1,1 0,-1 1,0-1,-3-3,1 2,0 0,1-1,-1 0,1 0,0 0,-1 0,1-1,1 1,-1-1,1 0,-1-1,1 1,0 0,0-1,1 0,0 1,-3-8,-2-22,2 0,-1-55,-5-33,10 119,1 0,0 1,-1-1,0 0,1 1,-1-1,0 0,-1 1,1-1,0 1,-1-1,1 1,-1 0,0 0,0 0,0 0,0 0,0 0,0 0,0 0,-1 1,1-1,-1 1,1 0,-1 0,-2-1,0 1,0 1,0-1,0 1,0 1,0-1,0 1,0-1,1 1,-1 1,0-1,0 1,1 0,-9 4,60-32,-15 6,2 1,0 2,1 2,57-18,-88 32,0 1,0 0,0 0,0 1,0-1,0 1,0 0,0 0,0 0,0 0,0 1,-1-1,1 1,-1 0,1 1,-1-1,0 0,1 1,-1 0,0-1,-1 1,1 0,-1 1,1-1,2 6,8 11,-2 1,0 0,9 28,-14-36,4 20,0-1,8 58,-8-34,-8-46,-1 0,0-1,-1 1,0 0,0 0,-1 0,-1-1,1 1,-5 13,-4 5,-23 47,20-48,-17 50,29-76,1 1,-1 0,1 0,0 0,-1-1,1 1,0 0,0 0,0 0,1 0,-1 0,0-1,1 1,-1 0,1 0,-1 0,1-1,0 1,0 0,0-1,0 1,0-1,0 1,0-1,1 1,-1-1,0 0,1 0,-1 0,1 0,-1 0,1 0,0 0,-1 0,1 0,0-1,0 1,0-1,-1 1,1-1,0 0,0 0,2 0,6 1,-1 0,0-1,0 0,1-1,-1 0,0 0,18-5,-23 3,0 1,0-1,0 1,0-1,0 0,0-1,-1 1,1-1,-1 1,0-1,0 0,-1 0,1 0,-1-1,0 1,4-9,-5 8,1 0,0 1,0-1,0 1,1 0,-1 0,1 0,0 0,0 0,1 1,-1-1,1 1,0 0,-1 0,1 0,1 1,-1-1,7-2,-9 4,0 1,-1-1,1 0,0 0,-1 0,1-1,-1 1,1 0,-1-1,0 1,1-1,-1 1,0-1,0 1,0-1,0 0,0 0,-1 1,1-1,0 0,-1 0,1 0,-1 0,0 0,0 0,0 0,0 1,0-1,0 0,0 0,-1 0,1 0,0 0,-2-3,-2-10,0 0,-1 1,-8-17,11 25,-41-105,4-3,-44-222,66 225,12 65,-3 0,-21-73,18 96,0 0,-2 2,0-1,-2 2,0-1,-22-21,-19-27,-1-13,3-3,4-2,-52-123,58 83,35 99,6 21,-1 0,1 1,-1-1,0 1,-1 0,0 0,0 0,0 1,0 0,-1 0,0 0,0 0,0 1,-11-5,7 3,-1 1,0 0,0 1,0 0,-1 0,1 1,-1 1,-19-2,26 5,1-1,0 1,0 0,0 0,0 0,0 0,0 1,0 0,1-1,-1 1,1 1,-1-1,1 1,0-1,-4 4,-4 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2"/>
    </inkml:context>
    <inkml:brush xml:id="br0">
      <inkml:brushProperty name="width" value="0.1" units="cm"/>
      <inkml:brushProperty name="height" value="0.2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7,'3'0,"4"0,3 0,4 0,-1-3,-3-1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3"/>
    </inkml:context>
    <inkml:brush xml:id="br0">
      <inkml:brushProperty name="width" value="0.1" units="cm"/>
      <inkml:brushProperty name="height" value="0.2" units="cm"/>
      <inkml:brushProperty name="color" value="#00682A"/>
      <inkml:brushProperty name="tip" value="rectangle"/>
      <inkml:brushProperty name="rasterOp" value="maskPen"/>
      <inkml:brushProperty name="ignorePressure" value="1"/>
    </inkml:brush>
  </inkml:definitions>
  <inkml:trace contextRef="#ctx0" brushRef="#br0">266 758,'-4'-2,"0"0,0 0,1-1,-1 1,1-1,0 0,-1 0,2 0,-1 0,0 0,0-1,1 1,0-1,-3-6,-8-9,12 19,-18-22,1 0,1-1,1 0,-15-30,30 48,-1 0,1 0,0 0,0-1,1 1,0 0,-1 0,2-1,0-5,-1 6,1 1,-1-1,0 0,0 1,0-1,-1 1,1-1,-1 1,0-1,-1 1,1-1,-3-4,-2-2,1 0,0-1,1 1,0-1,-4-24,7 28,0 1,0-1,1 0,-1 0,2 0,-1 1,1-1,0 0,1 1,4-13,-4 15,1 1,0-1,0 1,0 0,0 0,1 0,0 0,0 0,0 1,0 0,0 0,10-5,65-24,-63 27,0-1,30-16,-26 9,1 1,0 1,0 1,36-12,-6 12,-1 1,1 3,1 1,-1 3,59 6,87-5,-5-8,-161 3,-31 4,-19 5,-98 27,-19 3,86-27,-59-2,-43 5,14 5,77-9,-87 18,91-4,49-15,0 0,-1-1,1 0,-1-1,0 1,0-2,1 1,-1-1,0-1,0 1,0-1,0-1,0 0,-16-4,20 2,1 0,0-1,0 0,0 1,0-2,1 1,-1 0,1-1,0 0,1 1,-1-1,-2-7,-3-3,8 15,0 0,0 0,0 0,0 1,0-1,0 0,0 0,0 0,0 0,0 0,0 0,0 0,0 0,0 0,0 0,0 0,-1 0,1 1,0-1,0 0,0 0,0 0,0 0,0 0,0 0,0 0,0 0,0 0,-1 0,1 0,0 0,0 0,0 0,0 0,0 0,0 0,0 0,0 0,0 0,-1 0,1 0,0 0,0 0,0 0,0 0,0 0,0-1,0 1,0 0,0 0,0 0,0 0,0 0,-1 0,1 0,0 0,0 0,0 0,0 0,0 0,0-1,-2 11,1-1,0 1,0 0,1 10,0-18,0 0,0 0,0 0,1 0,-1 0,0 0,1-1,0 1,-1 0,1 0,0 0,0 0,0-1,0 1,0-1,1 1,-1 0,0-1,1 0,-1 1,1-1,-1 0,1 0,0 0,-1 0,5 2,-6-3,1 0,-1 0,1 0,-1 0,1 0,-1 0,1 0,-1 0,1 0,-1-1,1 1,-1 0,0 0,1 0,-1 0,1-1,-1 1,1 0,-1 0,0-1,1 1,-1 0,0-1,1 1,-1-1,0 1,1 0,-1-1,0 1,0-1,1 0,6-22,-3-23,-4 45,-4-36,4 36,0 0,0 0,0 1,0-1,-1 0,1 0,0 0,-1 0,1 0,0 0,-1 0,1 1,-1-1,1 0,-1 0,0 1,1-1,-1 0,0 1,0-1,1 1,-1-1,0 1,0-1,0 1,0-1,1 1,-1 0,0-1,0 1,0 0,0 0,0 0,-1 0,1 0,0 1,0 0,0 0,0 0,0 0,0-1,0 1,1 0,-1 0,0 1,1-1,-1 0,1 0,-1 0,1 0,-1 0,1 1,0-1,0 0,0 0,0 0,-1 1,1-1,1 0,-1 0,0 1,0-1,1 1,4 38,6 14,-2 0,3 95,6 15,-16-122,2 1,9 42,-4-32,3 3,2-1,4-1,32 73,-2-3,160 408,-197-505,2-1,1 0,1-1,2-1,0 0,1-2,31 30,-33-36,1-2,0 0,1-1,0-1,1 0,0-1,1-2,1 0,-1-1,31 8,-30-13,1-1,36 0,-6 0,8 1,-20-2,72 13,-99-12,0 2,-1-1,1 2,-1 0,0 0,0 1,-1 1,0 0,17 13,7 10,-9-6,44 29,-60-46,-1-2,1 1,1-2,-1 1,1-1,0-1,0 0,20 3,-14-3,-14-2,0 0,0 0,0-1,0 1,0-1,0 0,1 1,-1-1,0-1,0 1,0 0,0-1,0 0,0 1,0-1,0 0,0-1,0 1,0 0,3-4,-5 5,-1 0,0 0,0 0,0-1,0 1,1 0,-1 0,0-1,0 1,0 0,0 0,0-1,0 1,0 0,0 0,0-1,0 1,0 0,0-1,0 1,0 0,0 0,0-1,0 1,0 0,0 0,0-1,-1 1,1 0,0 0,0-1,0 1,0 0,-1 0,1 0,0-1,0 1,0 0,-1 0,1 0,0 0,0 0,-1-1,1 1,0 0,0 0,-1 0,1 0,-5-2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4025 168,'8'-46,"-6"43,-1-1,0 1,0 0,0-1,-1 1,1 0,-1-1,0 1,0-1,0 1,0-1,-1 1,1-1,-1 1,0 0,0-1,0 1,0 0,-1 0,1 0,-4-4,-5-15,10 21,0 0,0 0,0 0,-1 0,1 0,-1 0,1 0,-1 0,1 0,-1 0,1 0,-1 0,0 1,1-1,-1 0,0 0,0 0,0 1,0-1,0 1,1-1,-1 0,0 1,0 0,0-1,-1 1,1 0,0-1,0 1,0 0,0 0,0 0,0 0,0 0,0 0,0 0,-1 0,1 0,0 1,0-1,0 0,0 1,0-1,-1 1,-32 6,-1-2,0-2,0-1,-60-5,-56 3,142 2,-1 1,1-1,0 1,0 1,-12 6,-19 8,-22-1,0-2,-1-2,-98 6,-194-12,84-5,242 1,1 2,-1 1,1 1,-51 20,42-13,-68 14,49-18,-22 5,-1-3,-106 2,-3 4,15 0,-149-10,287-4,-59 14,40-6,-135 18,-66 3,190-24,40-5,-45 1,-140 4,202-9,0 1,-1 0,1 1,-16 4,22-5,-1-1,1 1,0 0,-1 0,1 0,0 0,0 0,0 1,0-1,0 0,0 1,0 0,0-1,1 1,-1 0,0 0,1 0,0 0,-1 0,-1 5,4-6,-1-1,1 1,-1 0,1-1,0 1,-1 0,1-1,0 1,-1-1,1 1,0-1,0 1,-1-1,1 0,0 1,0-1,0 0,0 0,-1 1,1-1,0 0,0 0,0 0,0 0,0 0,0 0,-1-1,1 1,1 0,30-3,24-11,-33 7,48-7,-70 14,-1 0,0 0,0 0,0 0,1 0,-1-1,0 1,1 0,-1 0,0 0,0 0,1 0,-1 0,0 0,0 0,1 0,-1 0,0 0,0 0,1 0,-1 0,0 0,1 0,-1 0,0 1,0-1,1 0,-1 0,0 0,0 0,0 0,1 1,-1-1,0 0,0 0,0 0,1 1,-1-1,0 0,0 0,0 1,0-1,0 0,0 0,0 1,1-1,-1 0,0 0,0 1,0-1,0 0,0 1,0-1,0 0,0 0,-1 1,1-1,-16 21,-34 22,45-40,-3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12.9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2034 459,'0'-1,"-1"-1,0 0,1 1,-1-1,0 0,0 1,0-1,0 1,0-1,0 1,-1 0,1 0,0-1,-1 1,1 0,-1 0,1 0,-1 0,1 1,-1-1,0 0,-3 0,-48-16,41 14,-20-5,0 2,-1 1,-51-2,-104 9,65 1,111-3,-7 0,-1 0,1 2,-35 6,48-7,0 1,0 0,0 0,1 1,-1 0,1 0,0 0,0 0,0 1,0 0,1 0,-1 0,1 1,0-1,0 1,-4 8,7-11,0 1,0-1,0 0,1 0,-1 0,1 1,0-1,0 0,0 0,0 1,0-1,0 0,1 0,-1 1,1-1,-1 0,1 0,0 0,0 0,0 0,0 0,0 0,0 0,1 0,-1 0,1 0,1 1,8 9,0-1,25 18,-19-16,-10-7,-1-1,1 1,-1 0,0 0,-1 1,0 0,0 0,0 0,-1 0,0 1,0 0,-1 0,0 0,0 0,-1 0,0 1,-1-1,0 0,0 1,-1 0,0-1,0 1,-1-1,0 1,0-1,-1 1,0-1,-1 0,0 0,0 0,-1 0,0-1,-9 15,-4-1,-1-1,-35 30,37-37,0 2,2-1,0 2,0 0,-17 27,23-29,1 0,0 0,1 1,0-1,1 1,1 0,0 1,1-1,1 1,-1 31,4 120,1-71,-4-1,-21 137,16-195,-1-1,-3 0,-19 49,20-64,-1 0,-1 0,0-2,-2 1,0-2,-26 28,39-45,-30 29,2 2,-31 41,52-62,1 0,1 0,0 1,0-1,1 1,1 1,0-1,0 1,2-1,-1 1,0 24,2 12,4 167,-2-210,1 0,-1 0,1 0,0-1,1 1,-1 0,1-1,0 1,0-1,1 0,6 7,13 22,-18-27,0 0,0-1,0 1,1-1,7 5,-7-5,0 0,0 1,0-1,-1 1,6 8,54 99,38 69,-38-75,-60-101,-3-9,-6-19,-11-29,-6 1,-37-59,56 104,-13-27,1-1,-16-53,20 53,-39-112,46 135,-1-1,0 1,-1 0,0 0,0 1,-1-1,0 1,-1 0,-14-13,-18-16,25 22,-1 1,0 0,-1 2,-28-18,44 30,0 0,0 0,0 0,0-1,0 1,-1 0,1 0,0 0,0 0,0 0,0 0,-1 0,1 0,0 0,0 0,0 0,0 0,-1 0,1 0,0 0,0 0,0 0,0 0,-1 0,1 0,0 0,0 0,0 0,0 1,-1-1,1 0,0 0,0 0,0 0,0 0,0 0,0 0,-1 1,1-1,0 0,0 0,0 0,0 0,0 1,0-1,0 0,0 0,0 1,0 12,7 14,-4-20,0 1,1-1,1 1,-1-1,9 10,10 14,-22-30,0 0,0 0,-1 0,1 0,0 0,0 1,-1-1,1 0,0 0,-1 0,0 1,1-1,-1 0,0 1,1-1,-1 0,0 1,0-1,0 0,0 1,0-1,0 0,-1 1,1-1,0 0,-1 1,1-1,-1 0,1 0,-1 1,0-1,0 0,1 0,-1 0,0 0,0 0,0 0,-2 1,1-1,-1 0,1 0,-1-1,1 1,-1-1,0 0,1 0,-1 1,1-2,-1 1,0 0,1-1,-1 1,1-1,-1 1,1-1,-1 0,1 0,-3-2,-14-8,1 0,0-1,1-1,1 0,0-1,0-1,-21-27,1-9,-40-70,76 121,-60-104,-6-54,8 40,-35-108,15 22,63 170,3 7,-15-54,21 52,0 0,3 0,0 0,2 0,1 0,1-1,6-31,-2 44,0 0,1 0,1 1,10-17,5-14,-12 27,1 0,20-29,4-5,-2 4,2 1,3 2,1 2,54-49,-90 92,19-17,2 2,0 0,1 2,52-24,-62 32,67-38,76-43,-17 0,-120 74,0 2,0 0,1 1,0 1,1 1,1 2,44-10,-48 12,-1-1,26-12,15-4,-32 12,45-22,-52 21,0 1,1 1,39-9,44-19,36 19,2-6,-111 17,-21 5,38-10,1 3,0 1,0 3,95 3,-140 3,-1 0,0 0,0 0,1 1,-1 0,0 0,0 0,-1 0,1 0,0 1,-1 0,1 0,-1 0,0 0,0 0,0 1,0-1,-1 1,0 0,1 0,1 6,5 10,-1 0,-1 1,4 25,-7-32,9 39,-2 0,6 98,-14-113,12 61,-8-64,-2 1,1 39,12 101,-18-127,1 2,-2 1,-2 0,-18 89,-38 139,52-248,-4 51,9-57,-2 0,0-1,-13 41,-33 121,-14 66,53-170,9-59,-1 0,-10 41,-3 19,14-64,-1-1,-10 32,7-22,0 0,2 0,1 0,2 1,1-1,4 37,-2 17,-2 776,-2-833,0 1,-3-1,0 1,-1-1,-1-1,-2 0,-1 0,0 0,-17 26,-9 27,29-60,0 0,-1-1,-1 0,-1 0,0-1,-1 0,0-1,-22 21,21-28,-1 0,0-1,0 0,-1-2,0 1,-25 5,19-5,14-4,0 0,-1-1,1 0,0-1,0 1,0-1,-1 0,1 0,0-1,0 0,-1 0,1-1,0 1,0-1,1 0,-1-1,0 0,1 0,-1 0,1 0,0-1,0 0,0 0,1 0,-1-1,1 1,0-1,1 0,-1 0,1-1,0 1,0-1,0 0,-2-9,-8-35,-11-102,19 108,-1 1,-3 1,-23-73,12 50,16 50,0-1,-1 1,-1 0,-15-27,9 25,-1 1,-1 0,-1 1,-25-22,-22-21,40 37,-1 1,-1 0,0 2,-2 1,-52-26,66 38,10 7,17 14,34 21,-45-35,-1 0,0 0,0 0,0 1,0-1,0 1,0 0,0 0,-1 0,0 0,0 0,1 1,-2-1,1 1,0-1,-1 1,0 0,0-1,0 1,0 0,0 0,-1 0,0 0,0 5,3 11,3 10,1 0,22 57,-25-79,1 1,0-1,0 0,1 0,0 0,9 9,-7-9,-1 1,0 0,0 0,6 12,6 16,-6-13,20 52,-24-51,2 0,1-1,1 0,23 31,4-7,-40-48,0 0,0 0,0 0,0 1,0-1,0 0,0 0,0 0,0 1,0-1,1 0,-1 0,0 0,0 0,0 1,0-1,0 0,0 0,1 0,-1 0,0 1,0-1,0 0,0 0,1 0,-1 0,0 0,0 0,0 0,1 0,-1 0,0 0,0 0,0 0,1 1,-1-1,0-1,0 1,0 0,1 0,-1 0,0 0,0 0,0 0,1 0,-1 0,0 0,0 0,0 0,1 0,-1-1,0 1,0 0,0 0,0 0,1 0,-1-1,-13-29,-12-21,3-2,-25-89,37 108,-3-7,-13-78,25 112,0 0,-1 1,0-1,0 1,-1 0,1-1,-1 1,-1 0,1 1,-1-1,0 1,-7-8,-2 0,-2 0,-30-21,35 28,0 0,1-1,0 0,0 0,1-1,0 0,0 0,1-1,0 0,0 0,1-1,-8-16,-27-81,18 49,-27-102,-9-204,51 303,-68-290,54 266,-50-230,42 231,9 31,20 48,-1 1,1-1,-1 1,0 0,-1-1,1 1,-1 1,0-1,0 0,0 0,0 1,-1 0,1 0,-1 0,0 0,-7-4,-1 2,1 1,-1 1,0 0,0 0,-13-1,17 3,2 0,1-1,-1 0,0 0,1-1,-1 0,1 0,-1 0,1 0,0-1,1 0,-1 0,1 0,0-1,0 1,-5-8,4 6,0-1,1-1,0 1,0-1,1 0,0 0,0 0,1 0,0 0,-2-13,4 11,0 0,1 0,0 0,1 0,0 0,1 0,0 1,0-1,5-9,9-16,23-34,-4 7,-33 56,-1 0,1 1,0-1,1 1,-1 0,1 0,0 1,1-1,-1 1,1 0,-1 0,1 0,0 0,1 1,-1 0,1 0,-1 1,1-1,8-1,12-8,-1 0,0-2,33-23,-33 20,-9 6,0-1,0 0,-1-1,0-1,-1 0,-1-1,0-1,-1 0,11-20,-23 35,1 1,-1 0,0 0,0-1,0 1,0 0,1-1,-1 1,0 0,0-1,0 1,0 0,0-1,0 1,0 0,0-1,0 1,0-1,0 1,0 0,0-1,0 1,0 0,0-1,0 1,-1 0,1-1,0 1,0 0,0 0,0-1,-1 1,1 0,0-1,0 1,-1 0,1 0,0 0,-1-1,1 1,-19-1,-27 14,42-12,-202 73,181-62,0 1,1 0,0 2,1 1,-39 35,43-33,0 1,1 0,2 1,-19 28,-9 52,33-73,1 1,2-1,1 1,1 1,1-1,2 1,0 43,1-33,-1 28,2 0,10 76,-4-123,2 0,0 0,1 0,1-1,1 0,0-1,25 32,-6-5,-10-19,38 43,-23-29,37 60,-54-73,1-2,1 0,39 40,-38-45,0 1,-2 0,0 2,22 37,48 106,17 26,-82-157,-1 2,-3 1,-1 0,17 52,-21-53,25 44,8 22,-30-51,-13-36,2 0,-1 0,2-1,0 0,14 22,26 27,3-2,62 58,-106-115,-1 0,1-1,1 0,-1 0,1 0,-1-1,1 0,0 0,0-1,1 0,-1 0,0-1,1 0,-1 0,0-1,1 0,-1 0,1 0,-1-1,1 0,-1-1,0 0,9-3,-1 0,1-1,-1 0,-1-1,0-1,0-1,0 1,-1-2,0 0,20-21,-12 9,46-34,-58 49,-7 5,1-1,0 0,-1 0,1 0,-1 0,0 0,0 0,0-1,-1 1,1 0,-1-1,0 0,0 1,0-1,0 0,-1 1,1-1,-1 0,0 0,0 0,-1 1,1-1,-1 0,1 0,-1 1,0-1,-3-6,-1-1,0-1,0 1,-1 0,-1 1,0-1,0 1,-11-11,-96-115,79 93,1-2,-29-54,-4-5,57 90,-1-1,2-1,0 1,1-2,0 1,1-1,1 0,1-1,-4-23,9 36,0 0,1 0,-1 1,1-1,0 1,1-1,-1 1,1-1,0 1,0 0,0-1,0 1,1 0,0 1,0-1,0 0,4-3,9-8,1 1,26-19,-6 6,-34 25,5-6,1 1,0 0,0 1,0 0,1 0,0 1,0 0,13-4,-22 9,1 0,-1 0,1 0,-1-1,1 1,-1 0,0-1,1 1,-1-1,0 0,1 1,-1-1,0 0,0 0,0 0,1 0,-1 0,0 0,0 0,-1 0,1 0,0-1,0 1,0 0,-1 0,1-1,-1 1,1 0,-1-1,1 1,-1-1,0 1,0-1,0 1,0-1,0 1,0 0,0-1,0 1,-1-1,1 1,0-1,-1 1,1 0,-1-1,0 1,1 0,-1-1,0 1,0 0,0 0,-1-2,-4-4,0-1,0 2,-1-1,0 1,0 0,-15-10,18 13,1 1,-1 0,0 0,0 1,0-1,0 1,0 0,0 0,0 0,0 0,-1 1,1 0,0 0,0 0,-1 0,1 0,0 1,0 0,0 0,0 0,0 1,0-1,-6 4,1 1,0 1,0 0,1 0,0 1,0 0,1 0,-13 19,3-2,6-13,1 1,1 1,0 0,1 0,0 1,2-1,-10 28,16-40,0 0,0 1,0-1,0 0,1 0,-1 0,0 0,1 0,0 0,-1 0,1 0,0 0,0 0,0 0,0-1,0 1,1 0,-1-1,1 1,-1-1,1 1,1 1,48 29,-43-28,0 0,-1 1,0 0,11 9,14 33,-26-36,1 0,0-1,0 0,9 9,-14-17,0 0,0 0,1 0,-1 0,0-1,1 1,0-1,-1 1,1-1,0 0,0 0,-1 0,1-1,0 1,0-1,0 1,0-1,0 0,0 0,0 0,4-1,-5 0,0 0,0 0,0 0,0 0,0 0,0-1,0 1,0-1,0 1,-1-1,1 1,-1-1,1 0,-1 0,0 0,1 0,-1 0,0 0,0 0,-1 0,2-4,12-55,-11 46,41-162,-39 157,-1-1,-1 0,-1 0,-1 0,-1-1,-3-21,1-12,0-16,0 38,1 0,2-1,6-44,-1 58,0 1,2 0,0 0,12-20,1-4,32-66,72-173,-109 240,-3 0,-1-1,-2 0,8-83,23-251,-34 331,-2-15,-5-111,-2 70,2 100,0-1,0 1,-1 0,1-1,-1 1,1 0,-1 0,0-1,0 1,0 0,0 0,0 0,0 0,0 0,-1 0,1 0,-1 1,0-1,1 0,-1 1,0-1,0 1,0 0,0 0,0 0,0 0,0 0,0 0,-1 0,1 0,0 1,0 0,-4-1,-9-1,-1 1,1 1,-1 0,-18 3,1-1,10-1,0 1,0 1,0 1,1 1,0 1,0 0,0 2,1 1,-38 21,-173 111,127-75,98-62,-22 18,29-22,-1 0,1 1,0-1,0 0,0 0,0 0,0 1,0-1,-1 0,1 0,0 0,0 1,0-1,0 0,0 0,0 1,0-1,0 0,0 0,0 1,0-1,0 0,0 0,0 0,0 1,0-1,0 0,0 0,1 1,-1-1,0 0,0 0,0 0,0 1,0-1,1 0,-1 0,0 0,0 1,22 3,215 11,-214-14,-1 1,-1 2,1 0,-1 2,1 0,26 12,-26-9,-8-4,1 0,-1 2,-1 0,1 0,15 12,-27-17,0-1,0 1,0 0,0 0,0 0,-1 0,1 0,-1 0,1 0,-1 0,0 1,0-1,0 0,0 1,0-1,-1 1,1-1,-1 1,1 0,-1-1,0 1,0-1,0 1,-1-1,1 1,-1 0,1-1,-1 1,0-1,0 1,0-1,0 0,0 1,0-1,-1 0,1 0,-1 0,-2 2,-11 15,-2-2,0 0,-1-1,-1-1,-40 26,-111 53,-307 119,447-200,25-11,0 0,0 0,1 1,-1 0,1 0,-1 0,1 0,0 0,-5 6,9-8,-1 0,1 0,-1-1,1 1,-1 0,1 0,0-1,-1 1,1 0,0 0,0 0,0-1,0 1,0 0,0 0,0 0,0 0,0-1,0 1,0 0,0 0,1 0,-1 1,2 0,-1-1,1 1,-1 0,1-1,-1 1,1-1,0 1,0-1,-1 0,1 0,0 0,0 0,3 1,8 3,0-1,1 0,-1-1,1-1,-1 0,1-1,19-1,102-11,-84 5,32-4,89-5,-170 14,0 1,-1 0,1 0,0 0,-1 0,1 0,0 0,-1 1,1-1,0 0,-1 1,1-1,-1 1,1 0,0 0,-1-1,0 1,1 0,-1 0,0 0,1 0,0 2,-1-1,-1 0,0 0,1 0,-1 0,0 0,0 1,0-1,0 0,-1 0,1 0,-1 0,1 0,-1 0,0 0,1 0,-1 0,0 0,0-1,-2 4,-12 18,0 1,-1-2,-2 0,-20 20,-90 78,85-81,-10 9,8-10,2 3,2 1,-54 71,56-63,29-39,0 1,1 0,0 1,1 0,0 1,-8 20,16-32,-1-1,1 0,-1 1,1-1,0 0,0 1,0-1,0 1,0-1,0 0,0 1,0-1,0 1,1-1,-1 0,0 1,1-1,-1 0,1 1,0-1,0 0,-1 0,1 0,0 1,0-1,0 0,0 0,0 0,0 0,0-1,0 1,1 0,-1 0,0-1,0 1,1-1,-1 1,0-1,1 1,-1-1,0 0,1 0,-1 0,3 0,10 2,-1-1,1-1,25-2,-21 0,13 0,-1-2,0-1,0-1,-1-2,0-1,0-1,-1-2,33-18,-51 26,0-1,0 1,0 1,1 0,-1 0,1 1,0 0,-1 1,1 1,0-1,0 2,-1-1,13 3,-22-2,-1-1,0 0,1 0,-1 0,0 1,0-1,0 0,1 0,-1 1,0-1,0 0,0 1,0-1,1 0,-1 1,0-1,0 0,0 0,0 1,0-1,0 0,0 1,0-1,0 0,0 1,0-1,0 0,0 1,0-1,0 0,0 1,-1-1,1 0,0 1,0-1,0 0,0 0,-1 1,1-1,0 0,0 0,-1 1,1-1,-1 0,-11 16,10-14,-77 89,-102 106,135-166,42-29,0 0,0-1,1 1,-1 1,0-1,1 0,0 1,0 0,0 0,0 0,0 0,0 0,1 1,-1-1,1 1,0-1,0 1,1 0,-1 0,1 0,-1 0,1 5,-1 10,1 0,1 0,1 1,1-1,5 24,1 16,-5-41,-2 0,-1 0,-2 23,2-34,-1 0,-1-1,0 1,1-1,-2 0,1 0,-1 1,0-2,0 1,-1 0,0-1,-5 7,1-1,0 0,0 1,1 0,1 0,0 1,0-1,2 1,-1 1,2-1,-1 1,2-1,0 1,0 24,2-35,0-1,-1 0,1 1,0-1,-1 0,0 1,1-1,-1 0,0 0,0 0,-1 0,1 1,0-2,-1 1,1 0,-1 0,1 0,-1-1,0 1,0-1,0 1,0-1,0 0,-3 2,0-1,-1-1,1 1,-1-1,1 0,-1-1,1 1,-1-1,0 0,-6-1,33-5,-7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477 182,'0'-4,"0"0,0-1,0 1,-1 0,1 0,-1 0,0 0,0 0,-1 0,1 0,-1 0,0 1,0-1,-3-4,-2 1,0 1,0 0,0 0,-1 1,-10-7,7 5,1 1,-1 0,0 0,0 1,-1 0,1 1,-14-3,-1 2,0 2,-1 1,1 2,-48 3,73-2,0-1,-1 1,1 0,0-1,0 1,0 0,0-1,0 1,0 0,0 0,0 0,0 0,0 0,1 0,-1 0,0 0,1 1,-1-1,1 0,-1 0,1 0,0 1,-1-1,1 0,0 1,0-1,0 0,0 1,0 1,2 53,-1-37,-1-9,2 50,-1-56,-1 0,1 0,0 0,0 0,0-1,0 1,1 0,0-1,-1 1,1-1,1 1,2 2,-2-58,-1 5,0 33,-1 1,-1-1,0 1,-1-1,-5-22,5 32,-1 0,0 1,0-1,-1 0,1 1,-1-1,0 1,0 0,0-1,0 2,0-1,-7-5,9 9,1 0,-1 0,1-1,-1 1,1 0,0 0,-1 0,1-1,0 1,0 0,0 0,0 0,-1 0,1-1,0 1,1 0,-1 0,0 0,0 0,0 0,0-1,1 1,-1 0,1 1,5 24,-6-26,59 267,-42-195,-3 1,4 94,1-3,32 229,-43-315,-2 91,0 14,-1-120,-2 0,-8 77,3-113,-2-1,-1 0,-1 0,-1 0,-1-1,-2 0,-24 46,27-58,-8 13,-20 44,-23 101,55-161,-13 32,2 1,1 1,-10 75,-11 39,33-149,1-2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1261,'-2'26,"-1"-1,-1 0,-2 0,0 0,-2-1,0 0,-2 0,-18 32,10-13,18-43,8-29,2-8,2 0,19-38,-25 60,7-21,-12 35,0-1,0 0,-1 0,1 1,-1-1,0 0,1 0,-1 0,0 1,0-1,0 0,0 0,-1 0,1 1,0-1,-1 0,0-2,-1 6,0 1,0 0,1-1,-1 1,1 0,0 0,0 0,0 0,0 1,0-1,0 4,0-3,-25 95,17-74,2 1,1-1,1 2,-2 30,5-42,-1 1,0-1,-7 17,-6 30,11-37,-1 0,-11 29,-7 20,17-44,-27 129,18-68,21-164,15 27,-17 40,1-1,-1 1,0-1,-1 0,0 0,0 0,1-11,0 3,0 0,1 1,1 0,8-18,-1-1,-4 7,-1-1,-2 1,-1-1,-1 0,0-47,-3 81,-1 34,2-40,-1 0,0 0,0 0,0 0,0 0,0 0,0 0,-1-1,1 1,0 0,0 0,-1 0,1 0,0-1,-1 1,1 0,-1 0,1-1,-1 1,1 0,-1-1,1 1,-1 0,0-1,1 1,-1-1,0 1,0-1,1 1,-1-1,0 0,0 1,0-1,-1 0,1 0,0-1,0 0,0 0,0 0,0 1,1-1,-1 0,0 0,0-1,1 1,-1 0,1 0,-1 0,1 0,-1 0,1-1,0 1,-1 0,1 0,0-1,0 1,0 0,0 0,0-1,0 1,1 0,-1 0,0-1,1-1,9-38,-7 31,0 0,0-1,-1 0,-1 1,0-1,0-12,6-37,-6 57,14-64,25-66,-12 68,-32 117,-5 22,5-37,-15 67,-11 60,24-135,4-17,-1 1,0-1,-1 1,-7 15,-6 12,-16 60,26-70,1 1,1 0,2-1,1 2,3 55,30 156,-29-232,2 14,2 0,1-1,1 1,1-1,18 34,-20-45,0-1,1 0,0 0,1-1,0 0,0-1,2 0,-1 0,1-1,1 0,17 9,-11-9,-16-9,-1 1,1-1,0 1,-1 0,1 0,0 0,-1 0,1 0,-1 0,1 1,-1-1,0 0,0 1,0-1,1 1,-1-1,0 1,-1 0,1-1,0 1,0 0,0 2,2 2,0 0,0-1,1 1,0-1,0 1,1-1,-1 0,1-1,0 1,0-1,1 0,6 4,-10-7,0 0,0 0,0 0,0 0,0 0,0-1,0 1,0-1,0 1,0-1,0 0,0 0,0 0,0 0,0 0,0-1,0 1,0 0,0-1,0 0,0 1,0-1,0 0,0 0,0 0,0 0,-1 0,1-1,0 1,-1 0,1-1,-1 1,0-1,1 0,-1 1,0-1,0 0,0 0,0 0,0 0,-1 0,2-4,19-54,-1-1,-4 0,-2-2,8-98,-20 76,-2 59,1 0,1 0,8-42,-9 61,1 1,0-1,0 1,0 0,0 0,1 0,0 0,1 1,-1-1,1 1,0 0,0 0,1 0,-1 0,1 1,0 0,1 0,-1 0,0 1,1 0,9-4,22-11,-2-1,0-2,-1-1,-1-1,50-48,-44 32,-2-2,-2-1,48-76,-57 81,2 2,2 1,1 1,2 1,0 2,3 2,43-28,-14 18,2 2,1 3,115-37,-57 22,-90 34,145-57,256-141,-184 73,44-26,-295 165,-1-1,1 0,-1 0,1 0,-1 0,1 0,-1 0,0 0,1 0,-1-1,0 1,0-1,0 1,0 0,0-1,-1 0,1 1,0-1,-1 1,1-1,-1 0,1 0,-1 1,0-1,0 0,0-2,-1-1,-1-1,0 1,0 0,0 0,0 0,-1 1,-4-7,5 7,-6-8,0 1,-1 0,0 0,0 1,-1 1,-1-1,1 2,-1-1,-1 1,-13-7,-14-4,-79-26,-16-9,111 46,1 0,-1 1,-1 1,1 1,-1 1,0 1,-39 1,35 2,0-2,1-1,-1-1,1-2,-30-9,48 11,1 0,0-1,1 0,-1-1,1 1,0-1,-10-11,9 8,-1 1,0 0,-18-11,3 8,0 2,0 0,-1 1,0 2,-1 1,-30-3,16 1,39 7,-1-1,0 1,0 0,0-1,1 1,-1 0,0 0,0 0,0 0,1 1,-1-1,0 0,0 1,0-1,1 1,-1 0,0-1,1 1,-1 0,1 0,-1 0,-1 2,1 0,0 0,0 1,0-1,1 1,0-1,-1 1,1 0,0 7,-4 9,-10 26,-2 0,-2-1,-1-1,-3-1,-2-1,-43 58,-6-5,-128 124,-107 59,25-24,269-239,1 0,1 1,0 0,1 1,1 0,1 1,0 0,-12 34,16-37,-1-1,0 1,-1-1,-1-1,0 1,-1-2,0 1,-1-1,-1-1,0 0,0 0,-1-2,0 1,-1-2,-17 9,-213 135,238-148,0 0,-1-1,1 0,-1 0,1 0,-1-1,0 0,0-1,-10 2,14-3,1-1,-1 1,0-1,0 0,0 0,1 0,-1 0,0-1,1 1,-1-1,1 1,0-1,-1 0,1 0,0 0,0 0,0 0,0-1,1 1,-1 0,1-1,-1 0,1 1,-2-6,-10-12,13 20,-1 0,1 0,0 0,0 0,0 0,0 0,-1 0,1 0,0 0,0-1,0 2,0-1,-1 0,1 0,0 0,0 0,0 0,-1 0,1 0,0 0,0 0,0 0,0 0,-1 0,1 0,0 0,0 1,0-1,0 0,0 0,0 0,-1 0,1 0,0 1,0-1,0 0,0 0,0 0,0 0,0 1,0-1,0 0,0 0,0 0,0 1,0-1,0 0,0 0,0 0,0 0,0 1,-1 43,2-27,-1 39,0-47,0-36,1 11,0 0,1 0,8-28,-8 35,2-21,2-45,-5 22,-1 70,-1-1,-1 1,0 0,-1-1,-1 1,-1-1,-9 22,2-9,1 1,-14 62,30-130,-5 26,2 1,-1-1,2 1,-1-1,7-15,82-193,34-78,-119 283,-1-1,0 0,-2 0,0-1,0 1,-2-1,0 1,-2-26,4 55,0-1,0 0,1 0,9 17,-11-24,1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5 398,'-2'-35,"1"25,0 0,0 0,1 1,1-1,0 0,0 0,4-15,-2 21,-1 1,0 1,1-1,0 0,-1 1,1-1,0 1,0 0,1 0,-1 0,0 0,1 1,-1-1,1 1,-1 0,7-1,3-2,0 2,1-1,17 1,31 2,-32 1,0-2,0 0,44-9,-19-3,74-6,195 16,-166 5,184 7,-297-7,-30-1,1 0,0-1,-1 0,28-5,-19-3,45-20,-53 20,1 0,0 2,0 0,0 1,31-5,-17 5,-1-1,0-1,0-2,35-15,-51 19,11-3,1 1,0 1,33-3,224-10,-535 45,175-22,45-3,-1 1,-43 9,-37 7,74-13,0 2,-44 13,48-11,1-2,-2-1,-56 1,28-1,0 3,-101 28,157-35,-1 1,1 0,0 0,1 1,-12 7,14-7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847 140,'-31'-19,"15"7,15 11,-12-6,0 0,0 0,-1 1,-26-7,5-2,30 12,0 1,1 0,-1 0,0 0,0 0,0 1,0-1,-6 1,9 1,0 0,1 0,-1 1,0-1,0 1,1-1,-1 1,1 0,-1 0,1 0,-1 0,1 0,-1 0,1 0,0 0,0 1,-1-1,1 0,0 1,0-1,0 1,1-1,-1 1,0-1,1 1,-1 0,1-1,-1 1,1 0,-1 2,-13 35,-2-1,-1 0,-42 65,40-74,-2 0,-27 30,45-56,0-1,0 1,0-1,0 0,0 0,-1 0,1-1,-1 1,1-1,-1 0,0 0,1 0,-1 0,0-1,-6 1,-63-6,20 0,-150 5,209 3,0 0,0 1,0 0,0 0,-1 0,0 1,0 0,0 0,-1 0,1 1,-1-1,0 1,4 9,32 109,-16-65,-17-42,0 0,-1 0,7 32,11 53,-15-61,0 0,3-1,2 0,21 45,19 64,-59-166,1 0,0 0,1-1,1 1,0-24,1 15,-1 1,-9-40,2 29,1-1,2 0,-2-46,-5 19,9 52,1 1,1-1,-3-22,4 18,-1-1,-1 2,-5-18,5 23,0 0,0 0,1 0,1-1,0 1,0 0,1-1,0 1,1-1,3-12,-3 19,1 0,0 0,0 1,0-1,0 1,0-1,1 1,0 0,0 0,0 0,0 0,0 0,0 1,7-4,60-27,-27 15,-10 2,-23 12,0-1,-1 1,0-2,0 1,0-1,8-8,-7 5,4-4,0 0,-1-1,15-21,-12 12,-2 0,17-35,-26 47,0-1,-1 1,-1-1,0 0,0 0,-1 0,1-23,-2 22,1-7,-5 19,-4 12,-25 52,-42 121,60-146,9-24,0-1,-1-1,-1 1,-9 13,13-21,-1 0,0 0,-1 0,1-1,-1 0,0 0,0 0,0-1,0 0,-1 0,-9 4,14-6,-4 0,-1 1,1 1,-1-1,1 1,0 0,0 0,-7 6,11-8,0 0,0 1,0-1,1 1,-1-1,0 1,1-1,-1 1,1-1,-1 1,1 0,0-1,0 1,0 0,0-1,0 1,0-1,0 1,0 0,1-1,-1 1,1-1,-1 1,1 0,-1-1,1 0,0 1,0-1,0 1,0-1,0 0,1 2,10 13,1-1,0 0,1-1,1-1,0 0,1-1,22 14,16 5,58 25,-29-21,2-4,1-4,1-3,1-4,1-4,156 8,103 4,-124-7,293-10,-487-13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0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1639,'25'-47,"-22"42,0 0,1 0,-1 0,1 0,0 0,0 1,0 0,1 0,0 0,-1 0,11-5,5-4,-11 8,-8 7,-13 15,-25 25,27-34,7-7,1 1,0-1,-1 1,1 0,0 0,0 0,0 1,0-1,1 0,-1 1,1-1,-1 1,1-1,-2 5,44-38,61-79,-56 68,73-59,-96 83,-1-1,0-1,32-39,47-76,-77 98,-2 0,-2-2,-1 0,16-50,-29 72,-1 0,-1 0,0 0,-2-1,0 1,0-1,-2-18,-1 28,1 1,-1-1,-1 1,0-1,0 0,0 1,-1 0,0 0,0 0,-1 0,0 0,0 1,0-1,-1 1,0 0,0 1,-1-1,-7-5,4 4,-1 0,0 1,0 0,-18-7,24 12,0-1,-1 1,1 0,0 0,-1 0,1 1,-1-1,1 1,-1 0,1 1,-1-1,1 1,-1 0,1 0,-6 2,7-1,0 0,0 0,1 1,-1-1,1 1,0-1,0 1,0 0,0 0,0 0,0 0,1 0,-1 0,1 0,0 0,0 1,1-1,-1 0,0 1,1 4,-2 2,2 1,-1 0,1 0,1 0,1 13,1-9,1 0,1 0,8 20,-11-31,0-1,0 1,1 0,-1-1,1 1,-1-1,1 0,4 3,-6-5,0 0,0 0,0 0,1-1,-1 1,0 0,1-1,-1 1,1-1,-1 0,0 1,1-1,-1 0,1 0,-1 0,1 0,-1 0,1 0,-1 0,1-1,-1 1,3-1,-1-1,0 0,-1 1,1-1,-1 0,1-1,-1 1,0 0,0-1,0 1,0-1,0 0,-1 1,1-1,-1 0,1 0,-1 0,0 0,-1 0,1 0,0-4,5-12,-103 301,90-377,6 3,3-78,-3 169,1 0,0 0,0 0,0 0,0 0,0-1,1 1,-1 0,0 0,0 0,1 0,-1 0,0 0,1 0,-1 0,1 0,0 0,-1 0,1 1,0-1,-1 0,2-1,-1 2,0 1,0-1,-1 0,1 1,0-1,0 1,-1-1,1 1,0-1,-1 1,1 0,0-1,-1 1,1 0,-1-1,1 1,-1 0,1-1,-1 1,1 1,20 49,-17-34,14 41,-17-56,0 0,-1 0,1-1,0 1,0 0,0-1,0 1,0 0,1-1,-1 0,0 1,1-1,-1 0,1 1,0-1,-1 0,1 0,0 0,-1-1,1 1,0 0,0-1,0 1,3 0,-4-2,0 1,0-1,0 1,0-1,0 0,-1 1,1-1,0 0,0 0,-1 0,1 0,0 0,-1 0,1 0,-1 0,1 0,-1 0,1 0,-1 0,0 0,0 0,1 0,-1 0,0 0,0 0,0 0,0-1,-1 1,1 0,0 0,-1-2,-4-37,0 24,-1 1,0-1,-1 1,-1 1,-11-18,8 15,2 0,0 0,-9-25,15 31,-1 0,1 0,-2 0,1 1,-2-1,1 1,-1 1,-1-1,0 1,0 0,-1 0,-11-9,10 8,0 0,0 0,1 0,0-1,1 0,-6-13,-13-17,-5-9,23 35,-1 0,-1 1,-1 0,-15-17,22 26,-1-1,1 0,-1-1,-5-12,8 14,-1-1,0 1,0 0,-1-1,0 2,1-1,-6-5,7 10,0-1,0 0,0 1,0-1,0 1,0 0,0-1,0 1,0 0,0 0,0 1,0-1,0 0,0 1,0-1,0 1,0-1,0 1,0 0,0 0,0 0,1 0,-4 3,2-3,-10 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4563 658,'0'-3,"0"0,0 0,0 0,1 0,0 0,-1 1,1-1,0 0,0 0,3-4,1-6,-5 11,0 1,0-1,0 1,-1 0,1-1,0 1,0 0,-1-1,1 1,-1 0,0-1,1 1,-1 0,0 0,0 0,1-1,-1 1,0 0,0 0,0 0,0 1,0-1,-1 0,1 0,0 0,0 1,-1-1,1 1,0-1,-1 1,1-1,0 1,-3 0,-52-9,55 8,-125-5,-208 15,-119 46,425-52,19-2,0-1,0 1,0 1,1 0,-1 0,1 1,-1 0,1 0,-10 6,17-9,1 0,0 0,0 0,0 0,-1 0,1 1,0-1,0 0,0 0,0 0,0 0,-1 0,1 0,0 0,0 1,0-1,0 0,0 0,0 0,0 0,0 1,-1-1,1 0,0 0,0 0,0 1,0-1,0 0,0 0,0 0,0 0,0 1,0-1,0 0,0 0,0 0,0 1,1-1,-1 0,0 0,0 0,0 0,0 1,0-1,0 0,0 0,0 0,1 0,-1 1,13 3,18-2,33-9,120-29,-63 10,29-3,-137 28,-15 6,-23 10,-49 19,-1-4,-105 29,-169 24,348-82,-926 158,348-68,524-80,38-3,33-5,31-5,130-36,-140 27,2 1,-1 3,1 0,0 3,77 1,-115 2,-1 1,1 0,0 0,-1 0,1 0,0 0,0 0,-1 0,1 1,0-1,-1 0,1 0,0 1,-1-1,1 0,0 1,-1-1,1 0,-1 1,1-1,0 1,-1-1,1 1,-1-1,0 1,1-1,-1 1,1 0,-1-1,0 1,1 0,-1-1,0 1,0 0,0-1,1 1,-1 0,0 0,0-1,0 1,0 0,0 0,0-1,-1 2,1 0,-1 0,0-1,0 1,0 0,0-1,0 1,0 0,0-1,-1 0,1 1,-1-1,1 0,-1 1,1-1,-4 1,-18 7,-1-2,-1 0,0-2,1 0,-1-2,-1-1,-28-1,2 1,-588 10,637-12,-1 0,0 1,0-1,0-1,1 1,-1 0,0-1,0 0,1 0,-1 0,1 0,-1-1,1 0,-1 1,1-1,0 0,0-1,0 1,0 0,0-1,0 0,1 1,-1-1,-2-4,-3-3,-1 1,1 0,-2 0,1 1,-2 1,1-1,-1 2,1-1,-2 2,1-1,-1 2,0-1,-18-3,2 8,-1 1,1 1,-1 1,1 2,0 1,0 1,1 2,-40 17,61-23,0 1,0-1,0 1,1 1,0-1,-1 1,2 0,-6 5,5-4,0 0,-1 0,0-1,-12 9,16-13,0-1,0 1,0-1,1 1,-1-1,0 0,0 0,0 0,0 0,0 0,0 0,0-1,0 1,0 0,1-1,-1 0,0 1,0-1,0 0,1 0,-1 0,1 0,-4-2,-36-34,36 32,-243-259,240 256,-1-1,2 0,-1 0,1-1,0 0,1-1,0 1,1-1,0 0,1-1,0 1,1-1,0 0,1 1,0-1,1 0,0 0,1-1,2-16,1-16,0 19,-1-1,-1 1,-1-1,-2 1,0-1,-10-40,9 60,-1 1,1-1,-1 1,0 0,-1 0,1 0,-1 1,-11-10,9 8,0 1,1-1,0-1,0 1,-7-13,3 0,7 12,-1-1,0 1,0 0,-1 0,0 1,0-1,-1 1,0 0,-11-10,13 16,0-1,0 1,0-1,0 1,-1 0,1 0,0 1,-5-1,3 1,1 0,0-1,0 0,0 0,0-1,-7-2,7 1,0 1,0-1,0 1,0 0,0 1,-11-3,16 4,0 0,-1 0,1 0,0 0,-1 0,1 1,0-1,-1 0,1 0,0 0,-1 0,1 0,0 0,0 1,-1-1,1 0,0 0,0 0,-1 1,1-1,0 0,0 0,-1 1,1-1,0 0,0 1,0-1,0 0,0 1,-1-1,1 0,0 1,0-1,0 0,0 1,0-1,0 1,9 26,-3-15,0 1,0 1,-1-1,-1 1,0 0,-1 0,2 26,-3-9,2-1,0 0,2 0,17 50,-9-20,-13-48,1-1,1 0,-1 0,9 18,74 166,-4-17,-68-146,17 55,-21-57,19 43,-22-55,-1 0,0 0,-1 1,-1 0,-1 0,-1 0,0 0,-3 20,2-16,1-22,-1 0,0 0,0 0,0 0,0 0,0 0,0 0,0 0,0 0,-1 0,1 0,0 0,-1 0,1 0,0 0,-1 0,1 0,-1 0,0-1,0 3,0-3,0 0,1 0,-1 0,0-1,1 1,-1 0,1 0,-1 0,1 0,-1-1,0 1,1 0,-1 0,1-1,-1 1,1 0,-1-1,1 1,-1-1,1 1,0-1,-1 1,0-2,-2-2,0 0,0 0,0-1,1 1,-1-1,-2-9,2-3,2 13,1 1,-1-1,0 1,0-1,0 1,0-1,-1 1,0 0,-2-6,7 8,1 0,1-1,-1 1,0 1,0-1,0 1,0-1,1 1,4 1,9-1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0,'-1'2,"-4"2,-2-1,-2 1,1 0,0 1,0 0,0-1,0-1,-1-1,1-2,0 2,2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2266,'2'7,"1"-1,-1 1,1-1,0 0,0 0,1 0,6 8,0 2,-7-11,0 0,1 1,-1-1,1-1,0 1,1-1,-1 1,1-1,0-1,0 1,0-1,10 6,-7-6,1 0,0-1,0 0,0 0,0-1,0 0,0 0,10-2,39 1,1-3,98-17,36-8,-127 20,-44 7,1-1,-1-2,0 0,0-2,0 0,21-10,-26 10,0-1,0 2,0 0,1 2,27-4,95 2,-18 1,-101 2,0-1,26-7,-2 1,1 1,75-2,-59 6,166-4,-210 6,0 0,-1-1,28-9,-28 7,43-22,-51 22,0 0,1 1,-1 0,1 1,16-5,77-24,-82 25,0 0,-1-1,0-1,30-20,70-55,-108 76,64-65,-70 66,-1 0,-1 0,1 0,-1-1,0 1,0-1,2-10,-5 12,1 1,0 0,0 0,0 0,0 0,1 0,0 0,0 0,0 1,1 0,-1-1,1 1,0 1,0-1,1 1,-1-1,10-4,-13 7,0 0,1 0,-1 1,0-1,1 1,-1-1,1 1,-1-1,0 1,1 0,-1 0,1 0,-1 0,1 0,-1 0,1 0,-1 0,2 1,-3 1,0 0,0 0,0 0,0 0,-1 0,1-1,-1 1,1 0,-1 0,0 0,0 0,0-1,0 1,-2 2,-43 65,35-55,0 1,1 1,-15 31,24-47,1 0,0 0,0 0,0 0,0 0,0 1,0-1,0 0,-1 0,1 0,0 1,0-1,0 0,0 0,0 0,0 0,0 1,0-1,0 0,0 0,0 0,0 1,0-1,0 0,0 0,0 0,0 1,0-1,0 0,1 0,-1 0,0 0,0 1,0-1,0 0,0 0,0 0,0 0,1 0,-1 0,0 1,0-1,0 0,0 0,1 0,-1 0,0 0,0 0,0 0,0 0,1 0,-1 0,0 0,0 0,0 0,1 0,-1 0,0 0,18-6,15-14,31-23,-46 33,0-2,-1 0,0-1,0-1,-2 0,0-1,26-34,0-6,89-92,10-12,-10 3,-83 98,60-57,-99 107,2 1,-1 0,1 0,0 1,0 1,20-8,-19 8,0 0,0 0,0-2,0 1,16-15,28-21,-41 32,1-1,22-23,-31 28,118-140,-10 0,-95 123,1 1,1 1,46-36,20-19,-82 70,-1 1,1-1,-1 0,0-1,-1 1,0 0,5-13,4-9,5 1,-14 23,1 0,-2 0,1 0,-1 0,1-1,-1 1,2-7,1-6,1 0,12-25,-15 37,-1 0,1 0,0 0,1 0,-1 1,1-1,-1 1,1 0,1 1,-1-1,0 0,8-3,-10 6,1 0,0 1,0-1,-1 1,1-1,0 1,0 0,0 0,0 0,-1 1,1-1,0 1,0-1,-1 1,5 2,25 3,-32-7,1 1,-1 0,1 0,-1 0,1-1,-1 1,0 0,1-1,-1 1,1 0,-1-1,0 1,1 0,-1-1,0 1,0-1,1 1,-1 0,0-1,0 1,0-1,0 1,1-1,-1 1,0-1,0 1,0-1,0 1,0-1,0 1,0-1,0 1,0-1,-1 1,1-1,0 1,0 0,0-1,0 1,-1-1,1 1,0-1,0 1,-1 0,1-1,0 1,-1 0,1-1,-1 1,0-1,-18-21,12 19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1860,'25'55,"-18"-21,-3-12,0-1,1 42,-15 281,11-342,-1 1,0-1,-1 0,1 1,0-1,-1 1,1-1,-1 0,0 0,0 1,0-1,0 0,0 0,0 0,-1 0,1 0,-1 0,1 0,-1 0,0-1,1 1,-1-1,0 1,0-1,0 0,-5 2,-22 20,24-15,1 0,0 1,1 0,-1 0,2 0,-4 15,1-2,4-21,1-1,-1 1,1 0,0 0,0 0,-1 0,1-1,0 1,0 0,0 0,0 0,0 0,0 0,0 0,0-1,0 1,0 0,1 0,-1 0,0 0,1 0,12-6,15-26,-23 22,-1 0,1-1,-2 0,0 0,0 0,0 0,-2-1,1 1,-1-18,7-34,-6 56,1 1,-1-1,1 1,0 0,0 0,1 0,0 1,-1-1,9-6,16-22,-10 4,1 1,1 1,25-26,104-109,-173 197,-35 69,52-91,-67 89,70-100,7-14,12-21,57-51,-7 10,-51 52,-1-1,0 0,-2-1,-1 0,-1-1,11-47,-8 30,21-50,9-6,-3-1,-5-1,34-170,-57 211,-3 25,-3-1,2-37,-7 70,0 1,-1-1,1 0,-1 0,0 1,1-1,-1 1,0-1,0 1,0-1,0 1,0-1,0 1,-1 0,1 0,0-1,-1 1,1 0,-1 0,1 0,-1 1,1-1,-1 0,0 0,1 1,-1-1,0 1,1 0,-1-1,0 1,0 0,0 0,1 0,-4 1,2-2,-1 1,1 0,-1 0,0 1,1-1,-1 1,1-1,-1 1,1 0,-1 1,1-1,0 1,0-1,0 1,0 0,0 0,-3 3,0 2,1 2,1-1,-1 0,1 1,1 0,-1 0,2 0,-1 1,-1 15,0 12,0 44,3-33,-8-189,18-36,0 11,-10 159,-1 1,0-1,0 1,0-1,-1 1,0 0,0 0,-1 0,0 1,0-1,0 1,0 0,-1 0,0 0,-9-6,-27-35,13 5,10 16,-27-50,40 64,1 1,0-1,0 0,1 0,1-1,0 1,0-1,0-16,3-6,0 24,0 0,-1 0,0 0,-1 0,0 0,-5-15,5 22,0 1,0-1,-1 0,1 1,-1-1,0 1,0-1,0 1,0 0,0 0,-1 0,1 0,-1 0,1 0,-1 1,0 0,1-1,-1 1,0 0,0 0,0 0,0 1,0-1,0 1,0-1,-3 1,-25-1,0 1,0 2,0 1,1 1,-33 10,-67 7,117-20,0-1,1-1,-1 0,0-1,0 0,0-1,-23-8,11 1,1-1,-43-26,-16-17,54 32,27 19,0 1,-1-1,1 1,-1 0,0 0,1 0,-1 0,0 1,-6-3,8 4,0 0,-1 1,1-1,0 0,-1 0,1 1,0-1,0 1,-1-1,1 1,0 0,0 0,0-1,0 1,0 0,0 0,0 0,0 0,0 0,0 0,1 0,-1 0,0 0,1 1,-1-1,0 0,1 0,0 1,-1-1,1 3,-1-1,0 0,0 1,1-1,-1 1,1-1,0 1,0-1,0 1,1-1,-1 0,1 1,0-1,1 4,21 50,-5-12,46 284,-7-25,-32-225,47 105,-10-33,2 54,-39-141,62 114,-79-162,-1 0,0 1,-1 0,4 23,6 18,-10-41,-1-6,-2 0,1 0,-2 0,1 0,-1 1,-1-1,0 15,-1-7,0 14,-2-1,0 1,-14 60,12-73,2 1,0 28,3-13,1-32,1-12,29-103,-21 75,-9 29,-1 0,0 0,0 0,0-1,-2-10,2-19,1 27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124 795,'1'-1,"0"1,-1-1,1 1,0-1,-1 1,1-1,-1 0,1 1,-1-1,1 0,-1 0,0 1,1-1,-1 0,0 0,1 0,-1 1,0-1,0 0,0 0,0 0,0 0,0 1,0-3,0-26,0 24,1-15,-1-1,-1 0,-1 1,-1-1,-1 1,-1-1,-8-20,3 9,-10-58,12 50,-14-78,-19-77,40 191,0-1,0 1,0-1,1 1,0-1,-1 0,2 1,-1-1,0 0,1 1,0-1,2-5,-3 9,0 0,1 0,-1 0,1 0,-1 0,1 0,0 1,-1-1,1 0,0 0,-1 1,1-1,0 1,0-1,0 1,0-1,0 1,-1-1,1 1,0-1,0 1,2 0,-1 0,1 0,-1 0,0 1,0-1,0 1,1-1,-1 1,0 0,0 0,0 0,0 0,0 0,0 0,2 3,10 6,37 23,-46-30,-2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17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620 728,'-3'-3,"-1"1,1-1,0 0,0 0,0 0,1-1,-1 1,1-1,-1 1,1-1,-2-6,-3-2,-7-6,-1 1,0 1,-1 0,-24-19,-80-51,85 63,-85-46,86 51,34 18,-1 0,0-1,1 1,-1 0,0 0,1 0,-1 0,0 0,1-1,-1 1,0 1,1-1,-1 0,0 0,1 0,-1 0,0 0,1 0,-1 1,0-1,1 0,-1 1,1-1,-1 0,1 1,-1-1,1 1,-1-1,1 1,-1-1,1 1,-1-1,1 1,0-1,-1 1,1 0,0-1,0 1,-1 0,1-1,0 1,0 0,0-1,0 1,0 0,0 0,-5 41,5-38,-1 7,-3 78,-25 141,29-237,0 0,0 0,-1-1,0 1,-1 0,0 0,0 0,0 1,-5-10,-7-28,9 21,-2 0,-16-37,15 43,2 1,0-1,0 0,2-1,0 1,-2-23,6 33,-2-41,5-51,-2 85,1 0,0 0,1 0,1 0,0 1,1 0,0 0,10-17,-11 25,1 0,-1 0,1 1,0-1,1 1,-1 0,1 0,-1 1,10-4,25-18,-35 21,1 1,-1-1,1 1,0 1,-1-1,1 1,0 0,1 0,-1 1,0 0,13-1,78 4,-44 1,650-3,-687 3,-16-3,0 0,0 0,0 1,0-1,0 0,1 1,-1-1,0 0,0 1,0-1,0 0,0 1,0-1,0 0,0 1,0-1,0 0,-1 0,1 1,0-1,0 0,0 1,0-1,0 0,0 1,-1-1,1 0,0 0,0 1,0-1,-1 0,1 0,0 0,-1 1,1-1,0 0,0 0,-1 0,0 1,-7 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2967,'1'-9,"1"-1,-1 1,1-1,1 1,0 0,0 0,9-16,-7 15,0 0,-1 0,-1 0,1-1,-2 1,2-12,22-140,4-43,-18 148,-3-1,2-89,-11-251,-2 389,-1 9,-7 20,-9 33,19-52,-8 23,2 0,1 0,1 1,1-1,1 1,2 47,1-66,0-1,0 1,0-1,1 0,0 0,0 0,1 0,-1 0,6 7,-6-9,0-1,-1 0,1 1,0-1,0 0,0-1,0 1,1 0,-1 0,0-1,1 0,-1 1,1-1,0 0,-1 0,1 0,0-1,0 1,3 0,-5-1,3 0,1 0,0 1,0-2,0 1,0-1,0 1,-1-1,1-1,5-1,-8 1,0 1,-1-1,0 1,1-1,-1 0,0 0,0 0,0 0,0 0,0 0,-1 0,1 0,0 0,-1 0,0 0,1 0,-1 0,0-1,0 1,0 0,0 0,-1-3,2-14,0 0,2 0,0 0,9-25,7-42,3-71,-7 59,4-166,-22 215,-2 1,-20-85,8 47,13 56,1-1,3-44,-3-27,-1 20,7-103,4 135,-6 41,1 1,-1-1,0 1,-1 0,0-1,-1-10,0 16,1 0,-1 0,-1 0,1 0,0 0,-1 0,0 0,1 0,-1 1,0-1,0 1,-1-1,1 1,0 0,-1 0,0 0,1 0,-1 0,0 1,-4-3,-3 0,0-2,0 0,1 0,0 0,0-1,-12-13,18 16,0 0,0 0,0-1,0 1,0 0,1-1,0 0,0 1,0-1,1 0,0 0,0 0,0 0,0 0,1-1,0-5,0-19,0 22,0 0,0 1,0-1,1 0,0 1,1-1,-1 1,2-1,-1 1,6-12,4-19,-11 36,-1-1,0 1,0-1,1 1,0-1,-1 1,1 0,0-1,0 1,0 0,0-1,1 1,-1 0,1 0,-1 0,1 0,0 1,0-1,-1 0,1 1,0-1,1 1,-1 0,0-1,4 0,6-3,-7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65,'-3'0,"-1"0,0 0,0 1,0-1,0 1,1 0,-1 0,-5 2,8-2,0-1,0 1,0 0,0-1,0 1,0 0,1 0,-1-1,0 1,0 0,1 0,-1 0,0 0,1 0,-1 0,1 0,0 0,-1 0,1 0,0 0,-1 1,1-1,0 0,0 0,0 0,0 0,0 0,0 0,0 1,1-1,-1 0,0 0,1 1,4-3,5-14,4-15,12-25,-23 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10 673,'1'-2,"0"0,0 0,1 0,-1 1,0-1,1 0,0 1,-1-1,1 1,0 0,0 0,0-1,0 1,0 0,0 0,0 1,0-1,0 0,0 1,0-1,1 1,1 0,25-12,-56 31,23-17,0 0,0 0,0 1,1-1,-1 1,1 0,-1 1,-4 5,5-5,1-1,0 1,1 0,-1 0,1 0,-1-1,1 1,0 1,1-1,-1 0,1 7,0-10,0 0,0-1,0 1,0 0,0-1,0 1,0 0,1-1,-1 1,0 0,0-1,1 1,-1-1,1 1,-1-1,0 1,1 0,-1-1,1 0,-1 1,1-1,-1 1,1-1,0 0,-1 1,1-1,0 1,1-1,0 0,0 0,-1-1,1 1,0 0,0 0,0-1,-1 1,1-1,0 0,-1 1,1-1,0 0,-1 0,3-2,3-2,-1 0,1 0,-1-1,0 0,9-13,11-10,47-32,-62 53,0 1,0 1,1 0,0 0,0 1,1 0,-1 1,1 1,15-2,7-5,88-18,-77 19,86-29,0-3,-118 35,1 2,1 0,16-2,20-6,-19 5,53-6,-28 5,129-30,-159 30,-1-1,0-1,-1-2,41-24,-54 29,0 0,1 0,0 2,0-1,0 2,27-6,-1 5,51-1,-76 5,2 2,0-2,0 0,0-2,-1 1,26-9,-39 9,-1 1,1-1,-1 0,1 0,-1 0,0-1,0 1,0-1,0 1,0-1,0 1,1-6,-1 5,-1 0,1 0,0 0,0 0,0 0,0 1,0-1,1 1,-1-1,1 1,-1 0,1 0,0 0,0 1,4-3,18-3,-21 7,-1-1,1 0,0 0,-1 0,0 0,1 0,-1-1,0 0,4-2,-6 3,0-1,0 1,0-1,0 0,0 1,0-1,0 1,-1-1,1 0,-1 0,1 1,-1-1,0 0,0 0,0 0,0 1,0-1,0 0,0 0,0 0,-1 1,1-1,-2-3,-1-25,9 22,11 16,-15-6,0 0,-1 0,1 0,0 0,-1 1,1-1,-1 1,0-1,1 1,-1 0,-1-1,1 1,0 0,0 5,4 50,-2-13,17 0,-18-39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3 485,'1'-11,"0"0,1 0,0 0,1 0,6-16,-5 17,-1-1,0 1,0-1,-1 1,-1-1,1-12,-3 6,-1-1,0 0,-1 1,-1-1,-7-18,10 31,0 1,0-1,0 0,1 0,0 0,0-1,0 1,1 0,-1 0,1 1,0-1,1 0,-1 0,1 0,0 1,0-1,1 1,-1-1,1 1,0 0,0 0,5-4,4-9,-9 12,0 1,0-1,1 0,0 1,0 0,0 0,9-7,-13 11,1 0,-1 0,0 0,0 0,0 0,0 0,0 0,0-1,1 1,-1 0,0 0,0 0,0 0,0-1,0 1,0 0,0 0,0 0,0 0,0-1,0 1,0 0,0 0,0 0,0-1,0 1,0 0,0 0,0 0,0 0,0-1,0 1,0 0,0 0,0 0,0 0,0-1,-1 1,1 0,0 0,0 0,0 0,0 0,0 0,0-1,-1 1,1 0,0 0,0 0,0 0,0 0,-1 0,1 0,0 0,-19-7,-18 0,9 7,18 4,17 3,-1-5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51:54.9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0,'1'1,"0"-1,0 1,1-1,-1 1,0 0,0-1,0 1,0 0,0 0,0 0,0 0,0 0,0 0,-1 0,1 0,0 0,-1 0,1 0,-1 1,1-1,-1 0,1 0,-1 3,11 37,-10-33,5 26,-2 0,-2 0,-2 43,0-38,-2-30,1 1,-1-1,-1 0,0 1,0-1,-1 0,-5 10,-14 38,23-57,-1 4,1 0,-1 0,0 0,-1 0,1 0,0 0,-1-1,0 1,0-1,0 1,-1-1,1 0,-1 0,1 0,-7 5,3-4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35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1042 184,'0'-10,"0"0,0 0,-1 0,0 1,-1-1,0 0,-1 1,-4-12,4 16,0 0,0 1,0-1,-1 1,0 0,1 0,-2 0,1 0,0 1,-1 0,1-1,-1 2,0-1,0 1,-10-4,-9-1,0 2,0 1,0 1,0 1,-1 1,1 1,-30 4,-21-2,62-2,0 1,1 0,-1 0,0 2,1-1,0 2,0 0,0 0,0 1,-16 9,12-6,-1-1,0-1,-24 5,28-8,1 0,0 1,0 0,0 1,0 0,1 1,0 0,-18 14,-26 22,42-33,0 0,1 1,0 0,1 1,0 0,0 1,2 0,-12 18,5-4,2 0,0 1,2 1,1 0,1 1,2 0,-7 44,-2 155,17 232,2-443,0 1,1-1,1 1,1-1,10 25,5 22,-15-51,0 0,1-1,0 1,14 19,0 1,1 5,34 56,-48-84,0-1,1-1,0 1,0-1,0-1,1 1,14 8,2-1,-10-5,1 0,0-1,0-1,1-1,0 0,0-1,20 4,29-1,1-3,81-3,-137-4,0 1,0-1,0-1,0 0,-1-1,1 0,-1 0,1-1,14-8,-2-2,-1-1,30-25,9-7,-53 42,-1 0,1 0,-1-1,0 0,0 0,-1-1,1 0,-2 0,1 0,-1-1,0 0,0 0,-1 0,6-16,-1-3,-1 5,-1 0,-1-1,0 0,-2 0,-1 0,1-27,-5 7,2 0,-2 0,-2 1,-2-1,-15-62,1 31,14 47,-2 1,0 0,-2 1,-23-46,27 61,-1 0,0 0,-1 1,0 0,-1 0,0 1,0 0,-1 0,0 1,0 0,0 0,-1 1,0 0,-1 1,1 0,-1 1,-15-4,2 2,11 2,0 1,0 0,0 1,0 0,0 1,-1 0,1 1,0 1,-24 3,32-2,0 1,0-1,1 1,-1-1,1 1,-8 7,9-7,0-1,0 1,-1-1,1 1,-1-1,0 0,0 0,1-1,-1 1,0-1,0 0,-1 0,-3 1,4-2,1 0,0-1,-1 1,1-1,0 0,0 1,-1-1,1-1,0 1,0 0,0-1,0 0,0 1,1-1,-1 0,0-1,1 1,0 0,-1-1,1 1,0-1,0 0,0 0,1 1,-1-1,1 0,-2-6,-5-10,2 0,0 0,-4-29,8 34,0 8,-5-58,7 63,-1-1,1 0,0 0,1 0,-1 0,0 1,0-1,1 0,-1 0,1 1,-1-1,1 0,0 1,0-1,0 1,0-1,0 1,0-1,0 1,0 0,1-1,-1 1,0 0,1 0,-1 0,1 0,0 0,-1 0,1 0,1 0,-2 1,0 0,0 0,0-1,0 1,0 0,0 0,0 0,0 0,-1 0,1 1,0-1,0 0,0 0,0 1,0-1,0 0,-1 1,1-1,0 1,0-1,0 1,-1-1,1 1,0-1,-1 1,2 1,7 26,-12 32,-38 120,21-100,-15 120,31-136,8 115,-3-173,1-1,-1 1,1 0,1-1,-1 1,1-1,0 0,0 0,0 0,1 0,-1-1,1 1,0-1,9 8,-8-8,0 0,1 0,-1 0,1-1,0 0,-1 0,1 0,1 0,-1-1,0 0,0-1,1 1,8 0,-11-3,0 0,1 0,-1 0,0 0,0-1,0 0,0 0,0 0,0 0,-1 0,1-1,-1 0,1 0,-1 0,0 0,4-5,4-6,0 0,14-26,-21 34,0-2,-1 1,0 0,-1-1,0 1,0-1,0 0,-1 0,0 0,-1 0,1 0,-2 1,1-1,-1 0,0 0,-1 0,-2-9,-6-9,0 0,-2 0,-23-37,1 3,27 47,-1 1,0 0,0 1,-1-1,-1 2,0-1,-1 2,0-1,0 1,-17-10,23 17,0-1,0 1,0 0,0 0,0 0,0 1,0-1,-1 1,1 1,-1-1,1 1,-1 0,-5 0,7 1,0 1,-1-1,1 0,0 1,0 0,0 0,1 0,-1 0,0 1,1 0,0-1,-1 1,1 0,0 1,0-1,1 0,-1 1,-2 6,-8 11,2 2,1 0,0 0,2 0,1 1,0 1,2-1,-3 41,-30 199,21-192,13-59,0 0,1 0,0 0,-1 21,2-13,0-1,-1 0,-8 25,-2 10,13-52,-1 1,1-1,0 0,0 0,0 0,0 0,1 1,-1-1,1 0,0 0,0 0,0 0,0 0,0 0,1 0,-1-1,1 1,0 0,-1-1,5 5,4 1,-1 0,1 0,1-1,12 8,-15-11,0 0,-1 1,1 0,-1 0,0 1,-1 0,1 0,-1 0,7 11,-9-11,-1 1,2-1,-1-1,0 1,1 0,0-1,1 0,-1 0,1-1,0 0,0 1,0-2,0 1,1-1,-1 0,1 0,0-1,0 0,0 0,0-1,1 0,8 0,-8-1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0:39:36.3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0,'6'9,"0"0,-1 0,0 1,0 0,-1 0,-1 0,1 0,-2 0,1 1,-1-1,0 22,8 22,-10-53,17 49,-16-48,-1-1,1 0,-1 1,1-1,0 0,0 0,0 1,0-1,0 0,0 0,0 0,0 0,0 0,1-1,-1 1,0 0,0 0,1-1,-1 1,1-1,-1 1,0-1,1 0,-1 1,1-1,-1 0,1 0,-1 0,1 0,-1 0,1 0,2-1,3-3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984B6-62F9-4D9F-9D98-5C0619422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A3340D-64D8-462A-BA90-AC226AACB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97C46A-4447-433F-949E-600ACAC5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2ABD8-91BF-429B-8EB4-D71C6B7E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321C6-089B-4866-9AED-7611F56D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26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74187-3125-4FDD-974B-93890744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A93832-226D-41B9-A775-0F99F5078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59A42-B4B0-4CB7-BDD9-CF9AF26B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3A185-7807-4DC5-8A29-162806AA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FAE682-404E-4CC0-BB36-8FDC7E69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8AD82B-B3AE-4809-B340-F18F81E2E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C45979-6A4F-427C-A7A8-873382699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282F72-B5DD-4CF9-96BF-A917CE69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C98B8-6191-494E-AC66-90150581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1CAEFD-6EEE-4C02-8448-9801C74E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3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E7552-0DD1-47C1-88E9-8792014E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0167B-8DCA-476C-A399-B968ECF5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AFFA9-FC5C-434F-B459-EBD02C62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8CBA5-35BF-4DC2-80B5-1732F627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66A8D6-4B77-4C4F-B6FA-E2306368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0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50021-3B40-4079-8E51-CDCF3C61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B7ECA-AB24-459A-B9DF-1FAB5F39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CE58F-DAB3-42DF-BBA3-C9005949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6411A-9EDE-43D5-A15E-AF3DFB9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007958-5E99-497E-BD8D-791A566F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7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FB1F5-B837-4D95-9A20-C5743F33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102AE-2A63-4D1D-A6C1-2511AB3DC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2845C3-B6FC-427E-8982-8F1EEB93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838299-1765-4F40-936B-2F988377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C109AA-2854-4D86-B760-7117DFB3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4670C5-57B6-4788-B706-453C04E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39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88575-1B02-41E0-9541-663798E7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2957D7-21E7-41CF-A36F-3A891CDD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01BB59-BE4E-449E-8FCC-6E196785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C80DFE-8D48-4D3B-984B-32E727353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F3FFE-7EE8-45F7-81C6-E5314A80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43CED5-A1E2-40A4-8EB7-2070AE47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EFE2E4-27C8-43B2-AF4E-AD7F6B83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882645-3F06-4ECE-BF7D-02935564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4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7C420-E441-4CA6-815D-88980F7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CE2D2D-D5C2-4710-9893-5D328C01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5F87B2-2E48-470B-97BA-E6D5F75F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203B0-2E67-4268-A859-96F05413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0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6E2AC3-85DA-4853-B4E9-B386E12C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B96A88-F2DE-4B4B-B631-FADE9667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51B952-4E89-42DB-9C3E-A892B1C0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28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A726B-6D0E-40AD-ADCB-636499E0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FB15C-CFD9-415D-8ADB-6335F799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8CB196-98D9-46EB-AF77-F4981FD9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CB637C-1DAE-4426-AA6C-51BF8B2E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9C117E-8F43-46C2-84E3-ACD70B0A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B08F4-7695-4047-85A4-0E892FE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55F71-6A96-47DC-A907-5FADE5C6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E2B2CB-9B97-4357-866D-2A7F9FC7E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C17A20-0541-4702-BBBF-CBCFFE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BB071-51CB-4FA0-977D-D5D79169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B1663-331F-4256-B684-16CC7111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FAECC9-FF2B-4D09-9C59-E900E610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1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556101-5121-4B3E-B856-BA7DC05D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DA9639-816A-45A2-BAEE-B22B22D93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A4BA6-834B-4D9A-8C6B-7EFAAF00E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EB80-8A36-46D3-BBCB-D0E0A41FE641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D5E4E-72DB-4D93-862C-43310B17D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ED706-08F9-4605-9650-FFC22E1C5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AA0B-7739-42C3-96E6-43D1D2EFC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52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customXml" Target="../ink/ink76.xml"/><Relationship Id="rId21" Type="http://schemas.openxmlformats.org/officeDocument/2006/relationships/image" Target="../media/image16.png"/><Relationship Id="rId42" Type="http://schemas.openxmlformats.org/officeDocument/2006/relationships/customXml" Target="../ink/ink20.xml"/><Relationship Id="rId47" Type="http://schemas.openxmlformats.org/officeDocument/2006/relationships/image" Target="../media/image29.png"/><Relationship Id="rId63" Type="http://schemas.openxmlformats.org/officeDocument/2006/relationships/image" Target="../media/image37.png"/><Relationship Id="rId68" Type="http://schemas.openxmlformats.org/officeDocument/2006/relationships/customXml" Target="../ink/ink33.xml"/><Relationship Id="rId84" Type="http://schemas.openxmlformats.org/officeDocument/2006/relationships/customXml" Target="../ink/ink44.xml"/><Relationship Id="rId89" Type="http://schemas.openxmlformats.org/officeDocument/2006/relationships/customXml" Target="../ink/ink48.xml"/><Relationship Id="rId112" Type="http://schemas.openxmlformats.org/officeDocument/2006/relationships/customXml" Target="../ink/ink71.xml"/><Relationship Id="rId16" Type="http://schemas.openxmlformats.org/officeDocument/2006/relationships/customXml" Target="../ink/ink7.xml"/><Relationship Id="rId107" Type="http://schemas.openxmlformats.org/officeDocument/2006/relationships/customXml" Target="../ink/ink66.xml"/><Relationship Id="rId11" Type="http://schemas.openxmlformats.org/officeDocument/2006/relationships/image" Target="../media/image11.png"/><Relationship Id="rId32" Type="http://schemas.openxmlformats.org/officeDocument/2006/relationships/customXml" Target="../ink/ink15.xml"/><Relationship Id="rId37" Type="http://schemas.openxmlformats.org/officeDocument/2006/relationships/image" Target="../media/image24.png"/><Relationship Id="rId53" Type="http://schemas.openxmlformats.org/officeDocument/2006/relationships/image" Target="../media/image32.png"/><Relationship Id="rId58" Type="http://schemas.openxmlformats.org/officeDocument/2006/relationships/customXml" Target="../ink/ink28.xml"/><Relationship Id="rId74" Type="http://schemas.openxmlformats.org/officeDocument/2006/relationships/image" Target="../media/image42.png"/><Relationship Id="rId79" Type="http://schemas.openxmlformats.org/officeDocument/2006/relationships/customXml" Target="../ink/ink39.xml"/><Relationship Id="rId102" Type="http://schemas.openxmlformats.org/officeDocument/2006/relationships/customXml" Target="../ink/ink61.xml"/><Relationship Id="rId5" Type="http://schemas.openxmlformats.org/officeDocument/2006/relationships/image" Target="../media/image8.png"/><Relationship Id="rId90" Type="http://schemas.openxmlformats.org/officeDocument/2006/relationships/customXml" Target="../ink/ink49.xml"/><Relationship Id="rId95" Type="http://schemas.openxmlformats.org/officeDocument/2006/relationships/customXml" Target="../ink/ink54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43" Type="http://schemas.openxmlformats.org/officeDocument/2006/relationships/image" Target="../media/image27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0.png"/><Relationship Id="rId113" Type="http://schemas.openxmlformats.org/officeDocument/2006/relationships/customXml" Target="../ink/ink72.xml"/><Relationship Id="rId80" Type="http://schemas.openxmlformats.org/officeDocument/2006/relationships/customXml" Target="../ink/ink40.xml"/><Relationship Id="rId85" Type="http://schemas.openxmlformats.org/officeDocument/2006/relationships/image" Target="../media/image130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openxmlformats.org/officeDocument/2006/relationships/customXml" Target="../ink/ink18.xml"/><Relationship Id="rId59" Type="http://schemas.openxmlformats.org/officeDocument/2006/relationships/image" Target="../media/image35.png"/><Relationship Id="rId103" Type="http://schemas.openxmlformats.org/officeDocument/2006/relationships/customXml" Target="../ink/ink62.xml"/><Relationship Id="rId108" Type="http://schemas.openxmlformats.org/officeDocument/2006/relationships/customXml" Target="../ink/ink67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customXml" Target="../ink/ink37.xml"/><Relationship Id="rId91" Type="http://schemas.openxmlformats.org/officeDocument/2006/relationships/customXml" Target="../ink/ink50.xml"/><Relationship Id="rId96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49" Type="http://schemas.openxmlformats.org/officeDocument/2006/relationships/image" Target="../media/image30.png"/><Relationship Id="rId114" Type="http://schemas.openxmlformats.org/officeDocument/2006/relationships/customXml" Target="../ink/ink73.xml"/><Relationship Id="rId10" Type="http://schemas.openxmlformats.org/officeDocument/2006/relationships/customXml" Target="../ink/ink4.xml"/><Relationship Id="rId31" Type="http://schemas.openxmlformats.org/officeDocument/2006/relationships/image" Target="../media/image21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8.png"/><Relationship Id="rId73" Type="http://schemas.openxmlformats.org/officeDocument/2006/relationships/customXml" Target="../ink/ink36.xml"/><Relationship Id="rId78" Type="http://schemas.openxmlformats.org/officeDocument/2006/relationships/image" Target="../media/image44.png"/><Relationship Id="rId81" Type="http://schemas.openxmlformats.org/officeDocument/2006/relationships/customXml" Target="../ink/ink41.xml"/><Relationship Id="rId86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customXml" Target="../ink/ink58.xml"/><Relationship Id="rId101" Type="http://schemas.openxmlformats.org/officeDocument/2006/relationships/customXml" Target="../ink/ink60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39" Type="http://schemas.openxmlformats.org/officeDocument/2006/relationships/image" Target="../media/image25.png"/><Relationship Id="rId109" Type="http://schemas.openxmlformats.org/officeDocument/2006/relationships/customXml" Target="../ink/ink68.xml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3.png"/><Relationship Id="rId76" Type="http://schemas.openxmlformats.org/officeDocument/2006/relationships/image" Target="../media/image43.png"/><Relationship Id="rId97" Type="http://schemas.openxmlformats.org/officeDocument/2006/relationships/customXml" Target="../ink/ink56.xml"/><Relationship Id="rId104" Type="http://schemas.openxmlformats.org/officeDocument/2006/relationships/customXml" Target="../ink/ink63.xml"/><Relationship Id="rId7" Type="http://schemas.openxmlformats.org/officeDocument/2006/relationships/image" Target="../media/image9.png"/><Relationship Id="rId71" Type="http://schemas.openxmlformats.org/officeDocument/2006/relationships/customXml" Target="../ink/ink35.xml"/><Relationship Id="rId92" Type="http://schemas.openxmlformats.org/officeDocument/2006/relationships/customXml" Target="../ink/ink51.xml"/><Relationship Id="rId2" Type="http://schemas.openxmlformats.org/officeDocument/2006/relationships/oleObject" Target="../embeddings/oleObject2.bin"/><Relationship Id="rId29" Type="http://schemas.openxmlformats.org/officeDocument/2006/relationships/image" Target="../media/image20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8.png"/><Relationship Id="rId66" Type="http://schemas.openxmlformats.org/officeDocument/2006/relationships/customXml" Target="../ink/ink32.xml"/><Relationship Id="rId87" Type="http://schemas.openxmlformats.org/officeDocument/2006/relationships/customXml" Target="../ink/ink46.xml"/><Relationship Id="rId110" Type="http://schemas.openxmlformats.org/officeDocument/2006/relationships/customXml" Target="../ink/ink69.xml"/><Relationship Id="rId115" Type="http://schemas.openxmlformats.org/officeDocument/2006/relationships/customXml" Target="../ink/ink74.xml"/><Relationship Id="rId61" Type="http://schemas.openxmlformats.org/officeDocument/2006/relationships/image" Target="../media/image36.png"/><Relationship Id="rId82" Type="http://schemas.openxmlformats.org/officeDocument/2006/relationships/customXml" Target="../ink/ink42.xml"/><Relationship Id="rId19" Type="http://schemas.openxmlformats.org/officeDocument/2006/relationships/image" Target="../media/image15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3.png"/><Relationship Id="rId56" Type="http://schemas.openxmlformats.org/officeDocument/2006/relationships/customXml" Target="../ink/ink27.xml"/><Relationship Id="rId77" Type="http://schemas.openxmlformats.org/officeDocument/2006/relationships/customXml" Target="../ink/ink38.xml"/><Relationship Id="rId100" Type="http://schemas.openxmlformats.org/officeDocument/2006/relationships/customXml" Target="../ink/ink59.xml"/><Relationship Id="rId105" Type="http://schemas.openxmlformats.org/officeDocument/2006/relationships/customXml" Target="../ink/ink64.xml"/><Relationship Id="rId8" Type="http://schemas.openxmlformats.org/officeDocument/2006/relationships/customXml" Target="../ink/ink3.xml"/><Relationship Id="rId51" Type="http://schemas.openxmlformats.org/officeDocument/2006/relationships/image" Target="../media/image31.png"/><Relationship Id="rId72" Type="http://schemas.openxmlformats.org/officeDocument/2006/relationships/image" Target="../media/image41.png"/><Relationship Id="rId93" Type="http://schemas.openxmlformats.org/officeDocument/2006/relationships/customXml" Target="../ink/ink52.xml"/><Relationship Id="rId98" Type="http://schemas.openxmlformats.org/officeDocument/2006/relationships/customXml" Target="../ink/ink57.xml"/><Relationship Id="rId3" Type="http://schemas.openxmlformats.org/officeDocument/2006/relationships/image" Target="../media/image7.emf"/><Relationship Id="rId25" Type="http://schemas.openxmlformats.org/officeDocument/2006/relationships/image" Target="../media/image18.png"/><Relationship Id="rId46" Type="http://schemas.openxmlformats.org/officeDocument/2006/relationships/customXml" Target="../ink/ink22.xml"/><Relationship Id="rId67" Type="http://schemas.openxmlformats.org/officeDocument/2006/relationships/image" Target="../media/image39.png"/><Relationship Id="rId116" Type="http://schemas.openxmlformats.org/officeDocument/2006/relationships/customXml" Target="../ink/ink75.xml"/><Relationship Id="rId20" Type="http://schemas.openxmlformats.org/officeDocument/2006/relationships/customXml" Target="../ink/ink9.xml"/><Relationship Id="rId41" Type="http://schemas.openxmlformats.org/officeDocument/2006/relationships/image" Target="../media/image26.png"/><Relationship Id="rId62" Type="http://schemas.openxmlformats.org/officeDocument/2006/relationships/customXml" Target="../ink/ink30.xml"/><Relationship Id="rId83" Type="http://schemas.openxmlformats.org/officeDocument/2006/relationships/customXml" Target="../ink/ink43.xml"/><Relationship Id="rId88" Type="http://schemas.openxmlformats.org/officeDocument/2006/relationships/customXml" Target="../ink/ink47.xml"/><Relationship Id="rId111" Type="http://schemas.openxmlformats.org/officeDocument/2006/relationships/customXml" Target="../ink/ink70.xml"/><Relationship Id="rId15" Type="http://schemas.openxmlformats.org/officeDocument/2006/relationships/image" Target="../media/image13.png"/><Relationship Id="rId36" Type="http://schemas.openxmlformats.org/officeDocument/2006/relationships/customXml" Target="../ink/ink17.xml"/><Relationship Id="rId57" Type="http://schemas.openxmlformats.org/officeDocument/2006/relationships/image" Target="../media/image34.png"/><Relationship Id="rId106" Type="http://schemas.openxmlformats.org/officeDocument/2006/relationships/customXml" Target="../ink/ink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EDB4499-D137-4F90-B52B-A083A8B0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97" y="1006526"/>
            <a:ext cx="6306430" cy="46297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F8FBE57-D336-43CD-9453-2441B7F320AC}"/>
              </a:ext>
            </a:extLst>
          </p:cNvPr>
          <p:cNvSpPr txBox="1"/>
          <p:nvPr/>
        </p:nvSpPr>
        <p:spPr>
          <a:xfrm>
            <a:off x="7431741" y="2038581"/>
            <a:ext cx="499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First row of boxes is placed 3m from the edge</a:t>
            </a:r>
          </a:p>
        </p:txBody>
      </p:sp>
      <p:sp>
        <p:nvSpPr>
          <p:cNvPr id="6" name="Stern: 5 Zacken 5">
            <a:extLst>
              <a:ext uri="{FF2B5EF4-FFF2-40B4-BE49-F238E27FC236}">
                <a16:creationId xmlns:a16="http://schemas.microsoft.com/office/drawing/2014/main" id="{07E81F6D-33FF-4BC5-8152-907ED2ACB520}"/>
              </a:ext>
            </a:extLst>
          </p:cNvPr>
          <p:cNvSpPr/>
          <p:nvPr/>
        </p:nvSpPr>
        <p:spPr>
          <a:xfrm>
            <a:off x="2088776" y="198479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: 5 Zacken 6">
            <a:extLst>
              <a:ext uri="{FF2B5EF4-FFF2-40B4-BE49-F238E27FC236}">
                <a16:creationId xmlns:a16="http://schemas.microsoft.com/office/drawing/2014/main" id="{48654212-6873-433A-BB58-1A8CF8982986}"/>
              </a:ext>
            </a:extLst>
          </p:cNvPr>
          <p:cNvSpPr/>
          <p:nvPr/>
        </p:nvSpPr>
        <p:spPr>
          <a:xfrm>
            <a:off x="2626658" y="1662064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tern: 5 Zacken 7">
            <a:extLst>
              <a:ext uri="{FF2B5EF4-FFF2-40B4-BE49-F238E27FC236}">
                <a16:creationId xmlns:a16="http://schemas.microsoft.com/office/drawing/2014/main" id="{64D0E9F1-67C8-488A-A9E8-6B71D374B998}"/>
              </a:ext>
            </a:extLst>
          </p:cNvPr>
          <p:cNvSpPr/>
          <p:nvPr/>
        </p:nvSpPr>
        <p:spPr>
          <a:xfrm>
            <a:off x="3220449" y="1746339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: 5 Zacken 8">
            <a:extLst>
              <a:ext uri="{FF2B5EF4-FFF2-40B4-BE49-F238E27FC236}">
                <a16:creationId xmlns:a16="http://schemas.microsoft.com/office/drawing/2014/main" id="{CE79D0F7-4884-4B3E-A576-2EDDB36E026C}"/>
              </a:ext>
            </a:extLst>
          </p:cNvPr>
          <p:cNvSpPr/>
          <p:nvPr/>
        </p:nvSpPr>
        <p:spPr>
          <a:xfrm>
            <a:off x="3758331" y="154283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tern: 5 Zacken 9">
            <a:extLst>
              <a:ext uri="{FF2B5EF4-FFF2-40B4-BE49-F238E27FC236}">
                <a16:creationId xmlns:a16="http://schemas.microsoft.com/office/drawing/2014/main" id="{6FEEDFDB-649A-4AD8-92F0-8A94FEC0BC31}"/>
              </a:ext>
            </a:extLst>
          </p:cNvPr>
          <p:cNvSpPr/>
          <p:nvPr/>
        </p:nvSpPr>
        <p:spPr>
          <a:xfrm>
            <a:off x="4327711" y="154283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01C7B433-549B-4F7E-8684-A126B6A57B6A}"/>
              </a:ext>
            </a:extLst>
          </p:cNvPr>
          <p:cNvSpPr/>
          <p:nvPr/>
        </p:nvSpPr>
        <p:spPr>
          <a:xfrm>
            <a:off x="4883401" y="142361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EC456833-9DA4-4E74-B2AF-F4B32F9A5222}"/>
              </a:ext>
            </a:extLst>
          </p:cNvPr>
          <p:cNvSpPr/>
          <p:nvPr/>
        </p:nvSpPr>
        <p:spPr>
          <a:xfrm>
            <a:off x="5427886" y="142361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Stern: 5 Zacken 13">
            <a:extLst>
              <a:ext uri="{FF2B5EF4-FFF2-40B4-BE49-F238E27FC236}">
                <a16:creationId xmlns:a16="http://schemas.microsoft.com/office/drawing/2014/main" id="{E45F6017-663C-4038-B63D-98CC7F704B7E}"/>
              </a:ext>
            </a:extLst>
          </p:cNvPr>
          <p:cNvSpPr/>
          <p:nvPr/>
        </p:nvSpPr>
        <p:spPr>
          <a:xfrm>
            <a:off x="5992905" y="198479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6C4F7192-AE3A-435D-BF43-E359CB95BC6A}"/>
              </a:ext>
            </a:extLst>
          </p:cNvPr>
          <p:cNvSpPr/>
          <p:nvPr/>
        </p:nvSpPr>
        <p:spPr>
          <a:xfrm>
            <a:off x="9721277" y="180012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5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C79EEAB-5D74-45CD-833D-6CC67149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86" y="1656975"/>
            <a:ext cx="4991450" cy="4304554"/>
          </a:xfrm>
          <a:prstGeom prst="rect">
            <a:avLst/>
          </a:prstGeom>
        </p:spPr>
      </p:pic>
      <p:sp>
        <p:nvSpPr>
          <p:cNvPr id="22" name="Stern: 5 Zacken 21">
            <a:extLst>
              <a:ext uri="{FF2B5EF4-FFF2-40B4-BE49-F238E27FC236}">
                <a16:creationId xmlns:a16="http://schemas.microsoft.com/office/drawing/2014/main" id="{35724B0A-D08C-4DEF-A9F9-D750CB5A6D22}"/>
              </a:ext>
            </a:extLst>
          </p:cNvPr>
          <p:cNvSpPr/>
          <p:nvPr/>
        </p:nvSpPr>
        <p:spPr>
          <a:xfrm>
            <a:off x="2429435" y="2666111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9479E59-CE51-46D1-8E15-0BF12600C557}"/>
              </a:ext>
            </a:extLst>
          </p:cNvPr>
          <p:cNvSpPr/>
          <p:nvPr/>
        </p:nvSpPr>
        <p:spPr>
          <a:xfrm>
            <a:off x="2868705" y="242765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Stern: 5 Zacken 23">
            <a:extLst>
              <a:ext uri="{FF2B5EF4-FFF2-40B4-BE49-F238E27FC236}">
                <a16:creationId xmlns:a16="http://schemas.microsoft.com/office/drawing/2014/main" id="{DF01E439-2139-4251-AA21-680FCA31A0D9}"/>
              </a:ext>
            </a:extLst>
          </p:cNvPr>
          <p:cNvSpPr/>
          <p:nvPr/>
        </p:nvSpPr>
        <p:spPr>
          <a:xfrm>
            <a:off x="2868705" y="2904565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Stern: 5 Zacken 24">
            <a:extLst>
              <a:ext uri="{FF2B5EF4-FFF2-40B4-BE49-F238E27FC236}">
                <a16:creationId xmlns:a16="http://schemas.microsoft.com/office/drawing/2014/main" id="{32752AC7-331A-4B39-9CDF-DCBF53BDD1AD}"/>
              </a:ext>
            </a:extLst>
          </p:cNvPr>
          <p:cNvSpPr/>
          <p:nvPr/>
        </p:nvSpPr>
        <p:spPr>
          <a:xfrm>
            <a:off x="2868704" y="330977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Stern: 5 Zacken 25">
            <a:extLst>
              <a:ext uri="{FF2B5EF4-FFF2-40B4-BE49-F238E27FC236}">
                <a16:creationId xmlns:a16="http://schemas.microsoft.com/office/drawing/2014/main" id="{D7DDF3E3-880F-4B3A-9D52-8ADBE275CBA3}"/>
              </a:ext>
            </a:extLst>
          </p:cNvPr>
          <p:cNvSpPr/>
          <p:nvPr/>
        </p:nvSpPr>
        <p:spPr>
          <a:xfrm>
            <a:off x="3307975" y="2546884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Stern: 5 Zacken 26">
            <a:extLst>
              <a:ext uri="{FF2B5EF4-FFF2-40B4-BE49-F238E27FC236}">
                <a16:creationId xmlns:a16="http://schemas.microsoft.com/office/drawing/2014/main" id="{617E05DC-22B2-4C64-86A2-7BEFC8B71F3D}"/>
              </a:ext>
            </a:extLst>
          </p:cNvPr>
          <p:cNvSpPr/>
          <p:nvPr/>
        </p:nvSpPr>
        <p:spPr>
          <a:xfrm>
            <a:off x="3307975" y="337209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Stern: 5 Zacken 27">
            <a:extLst>
              <a:ext uri="{FF2B5EF4-FFF2-40B4-BE49-F238E27FC236}">
                <a16:creationId xmlns:a16="http://schemas.microsoft.com/office/drawing/2014/main" id="{BA5B473E-970E-4D2F-B3BA-D46CB0089726}"/>
              </a:ext>
            </a:extLst>
          </p:cNvPr>
          <p:cNvSpPr/>
          <p:nvPr/>
        </p:nvSpPr>
        <p:spPr>
          <a:xfrm>
            <a:off x="3307976" y="2931032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Stern: 5 Zacken 28">
            <a:extLst>
              <a:ext uri="{FF2B5EF4-FFF2-40B4-BE49-F238E27FC236}">
                <a16:creationId xmlns:a16="http://schemas.microsoft.com/office/drawing/2014/main" id="{46236E89-4852-4FB0-9F33-3405B8662DAF}"/>
              </a:ext>
            </a:extLst>
          </p:cNvPr>
          <p:cNvSpPr/>
          <p:nvPr/>
        </p:nvSpPr>
        <p:spPr>
          <a:xfrm>
            <a:off x="3357746" y="384160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Stern: 5 Zacken 29">
            <a:extLst>
              <a:ext uri="{FF2B5EF4-FFF2-40B4-BE49-F238E27FC236}">
                <a16:creationId xmlns:a16="http://schemas.microsoft.com/office/drawing/2014/main" id="{06AC222F-9D6D-4228-B8D9-23C30ED3D5F1}"/>
              </a:ext>
            </a:extLst>
          </p:cNvPr>
          <p:cNvSpPr/>
          <p:nvPr/>
        </p:nvSpPr>
        <p:spPr>
          <a:xfrm>
            <a:off x="3747245" y="237074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Stern: 5 Zacken 30">
            <a:extLst>
              <a:ext uri="{FF2B5EF4-FFF2-40B4-BE49-F238E27FC236}">
                <a16:creationId xmlns:a16="http://schemas.microsoft.com/office/drawing/2014/main" id="{5A738A07-2686-42B4-B3EA-EFC8E3C55B60}"/>
              </a:ext>
            </a:extLst>
          </p:cNvPr>
          <p:cNvSpPr/>
          <p:nvPr/>
        </p:nvSpPr>
        <p:spPr>
          <a:xfrm>
            <a:off x="3747244" y="325286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Stern: 5 Zacken 31">
            <a:extLst>
              <a:ext uri="{FF2B5EF4-FFF2-40B4-BE49-F238E27FC236}">
                <a16:creationId xmlns:a16="http://schemas.microsoft.com/office/drawing/2014/main" id="{96905A66-207D-4F63-BFC6-568E3C898C04}"/>
              </a:ext>
            </a:extLst>
          </p:cNvPr>
          <p:cNvSpPr/>
          <p:nvPr/>
        </p:nvSpPr>
        <p:spPr>
          <a:xfrm>
            <a:off x="3751724" y="2842964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Stern: 5 Zacken 32">
            <a:extLst>
              <a:ext uri="{FF2B5EF4-FFF2-40B4-BE49-F238E27FC236}">
                <a16:creationId xmlns:a16="http://schemas.microsoft.com/office/drawing/2014/main" id="{18CF288D-0FB3-4759-AD9F-C6C0E420FB99}"/>
              </a:ext>
            </a:extLst>
          </p:cNvPr>
          <p:cNvSpPr/>
          <p:nvPr/>
        </p:nvSpPr>
        <p:spPr>
          <a:xfrm>
            <a:off x="3751723" y="372508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Stern: 5 Zacken 33">
            <a:extLst>
              <a:ext uri="{FF2B5EF4-FFF2-40B4-BE49-F238E27FC236}">
                <a16:creationId xmlns:a16="http://schemas.microsoft.com/office/drawing/2014/main" id="{846D29E2-3D26-4D13-ACE6-2F0172D72884}"/>
              </a:ext>
            </a:extLst>
          </p:cNvPr>
          <p:cNvSpPr/>
          <p:nvPr/>
        </p:nvSpPr>
        <p:spPr>
          <a:xfrm>
            <a:off x="4195473" y="2370747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Stern: 5 Zacken 34">
            <a:extLst>
              <a:ext uri="{FF2B5EF4-FFF2-40B4-BE49-F238E27FC236}">
                <a16:creationId xmlns:a16="http://schemas.microsoft.com/office/drawing/2014/main" id="{3132F9BC-0A7E-46E2-A817-44DD5D8170FE}"/>
              </a:ext>
            </a:extLst>
          </p:cNvPr>
          <p:cNvSpPr/>
          <p:nvPr/>
        </p:nvSpPr>
        <p:spPr>
          <a:xfrm>
            <a:off x="4195472" y="325286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Stern: 5 Zacken 35">
            <a:extLst>
              <a:ext uri="{FF2B5EF4-FFF2-40B4-BE49-F238E27FC236}">
                <a16:creationId xmlns:a16="http://schemas.microsoft.com/office/drawing/2014/main" id="{0402B5B9-3D1B-48F6-A159-D265878443EA}"/>
              </a:ext>
            </a:extLst>
          </p:cNvPr>
          <p:cNvSpPr/>
          <p:nvPr/>
        </p:nvSpPr>
        <p:spPr>
          <a:xfrm>
            <a:off x="4186514" y="2811805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Stern: 5 Zacken 36">
            <a:extLst>
              <a:ext uri="{FF2B5EF4-FFF2-40B4-BE49-F238E27FC236}">
                <a16:creationId xmlns:a16="http://schemas.microsoft.com/office/drawing/2014/main" id="{F7BEAF0A-956B-41A6-8442-FC04EAFBDF46}"/>
              </a:ext>
            </a:extLst>
          </p:cNvPr>
          <p:cNvSpPr/>
          <p:nvPr/>
        </p:nvSpPr>
        <p:spPr>
          <a:xfrm>
            <a:off x="4186513" y="3693921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Stern: 5 Zacken 37">
            <a:extLst>
              <a:ext uri="{FF2B5EF4-FFF2-40B4-BE49-F238E27FC236}">
                <a16:creationId xmlns:a16="http://schemas.microsoft.com/office/drawing/2014/main" id="{1595D0E9-6A05-45EB-9BA1-DC35FE7D1057}"/>
              </a:ext>
            </a:extLst>
          </p:cNvPr>
          <p:cNvSpPr/>
          <p:nvPr/>
        </p:nvSpPr>
        <p:spPr>
          <a:xfrm>
            <a:off x="4683586" y="225152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Stern: 5 Zacken 38">
            <a:extLst>
              <a:ext uri="{FF2B5EF4-FFF2-40B4-BE49-F238E27FC236}">
                <a16:creationId xmlns:a16="http://schemas.microsoft.com/office/drawing/2014/main" id="{DBB9D50F-41BD-4D70-A012-C1B37F9689BD}"/>
              </a:ext>
            </a:extLst>
          </p:cNvPr>
          <p:cNvSpPr/>
          <p:nvPr/>
        </p:nvSpPr>
        <p:spPr>
          <a:xfrm>
            <a:off x="4683585" y="3133636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Stern: 5 Zacken 39">
            <a:extLst>
              <a:ext uri="{FF2B5EF4-FFF2-40B4-BE49-F238E27FC236}">
                <a16:creationId xmlns:a16="http://schemas.microsoft.com/office/drawing/2014/main" id="{04F1D5DA-A092-4AD8-9CD5-1C42B69CDFC9}"/>
              </a:ext>
            </a:extLst>
          </p:cNvPr>
          <p:cNvSpPr/>
          <p:nvPr/>
        </p:nvSpPr>
        <p:spPr>
          <a:xfrm>
            <a:off x="4683585" y="269795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Stern: 5 Zacken 40">
            <a:extLst>
              <a:ext uri="{FF2B5EF4-FFF2-40B4-BE49-F238E27FC236}">
                <a16:creationId xmlns:a16="http://schemas.microsoft.com/office/drawing/2014/main" id="{B3A45056-B73C-4F20-992D-2F3E718A3D82}"/>
              </a:ext>
            </a:extLst>
          </p:cNvPr>
          <p:cNvSpPr/>
          <p:nvPr/>
        </p:nvSpPr>
        <p:spPr>
          <a:xfrm>
            <a:off x="4683584" y="3580066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Stern: 5 Zacken 41">
            <a:extLst>
              <a:ext uri="{FF2B5EF4-FFF2-40B4-BE49-F238E27FC236}">
                <a16:creationId xmlns:a16="http://schemas.microsoft.com/office/drawing/2014/main" id="{A1486D81-652B-43D1-ABC3-1D1EFC487300}"/>
              </a:ext>
            </a:extLst>
          </p:cNvPr>
          <p:cNvSpPr/>
          <p:nvPr/>
        </p:nvSpPr>
        <p:spPr>
          <a:xfrm>
            <a:off x="3357745" y="4311116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Stern: 5 Zacken 42">
            <a:extLst>
              <a:ext uri="{FF2B5EF4-FFF2-40B4-BE49-F238E27FC236}">
                <a16:creationId xmlns:a16="http://schemas.microsoft.com/office/drawing/2014/main" id="{D2ED0CD2-2E27-46DE-AE00-1ED93AD782B1}"/>
              </a:ext>
            </a:extLst>
          </p:cNvPr>
          <p:cNvSpPr/>
          <p:nvPr/>
        </p:nvSpPr>
        <p:spPr>
          <a:xfrm>
            <a:off x="3357744" y="4752174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Stern: 5 Zacken 43">
            <a:extLst>
              <a:ext uri="{FF2B5EF4-FFF2-40B4-BE49-F238E27FC236}">
                <a16:creationId xmlns:a16="http://schemas.microsoft.com/office/drawing/2014/main" id="{C8975A6F-B309-4A3A-90E1-24C55FCACA47}"/>
              </a:ext>
            </a:extLst>
          </p:cNvPr>
          <p:cNvSpPr/>
          <p:nvPr/>
        </p:nvSpPr>
        <p:spPr>
          <a:xfrm>
            <a:off x="3747243" y="4191889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Stern: 5 Zacken 44">
            <a:extLst>
              <a:ext uri="{FF2B5EF4-FFF2-40B4-BE49-F238E27FC236}">
                <a16:creationId xmlns:a16="http://schemas.microsoft.com/office/drawing/2014/main" id="{99C0118D-172E-4BF0-B306-B028B53A4107}"/>
              </a:ext>
            </a:extLst>
          </p:cNvPr>
          <p:cNvSpPr/>
          <p:nvPr/>
        </p:nvSpPr>
        <p:spPr>
          <a:xfrm>
            <a:off x="3747242" y="4632991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Stern: 5 Zacken 45">
            <a:extLst>
              <a:ext uri="{FF2B5EF4-FFF2-40B4-BE49-F238E27FC236}">
                <a16:creationId xmlns:a16="http://schemas.microsoft.com/office/drawing/2014/main" id="{7FA9AF40-7018-4BB9-BE62-16DF4547D9B0}"/>
              </a:ext>
            </a:extLst>
          </p:cNvPr>
          <p:cNvSpPr/>
          <p:nvPr/>
        </p:nvSpPr>
        <p:spPr>
          <a:xfrm>
            <a:off x="4195471" y="4151146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Stern: 5 Zacken 46">
            <a:extLst>
              <a:ext uri="{FF2B5EF4-FFF2-40B4-BE49-F238E27FC236}">
                <a16:creationId xmlns:a16="http://schemas.microsoft.com/office/drawing/2014/main" id="{61921252-14FF-4FE5-A3CC-C90175198993}"/>
              </a:ext>
            </a:extLst>
          </p:cNvPr>
          <p:cNvSpPr/>
          <p:nvPr/>
        </p:nvSpPr>
        <p:spPr>
          <a:xfrm>
            <a:off x="5105153" y="2251520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Stern: 5 Zacken 47">
            <a:extLst>
              <a:ext uri="{FF2B5EF4-FFF2-40B4-BE49-F238E27FC236}">
                <a16:creationId xmlns:a16="http://schemas.microsoft.com/office/drawing/2014/main" id="{335F4ED6-4F23-436B-93B9-F26F5951401F}"/>
              </a:ext>
            </a:extLst>
          </p:cNvPr>
          <p:cNvSpPr/>
          <p:nvPr/>
        </p:nvSpPr>
        <p:spPr>
          <a:xfrm>
            <a:off x="5127335" y="2692578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Stern: 5 Zacken 48">
            <a:extLst>
              <a:ext uri="{FF2B5EF4-FFF2-40B4-BE49-F238E27FC236}">
                <a16:creationId xmlns:a16="http://schemas.microsoft.com/office/drawing/2014/main" id="{42A4D341-FD82-4F82-89F1-8C3CC072BEF3}"/>
              </a:ext>
            </a:extLst>
          </p:cNvPr>
          <p:cNvSpPr/>
          <p:nvPr/>
        </p:nvSpPr>
        <p:spPr>
          <a:xfrm>
            <a:off x="5131813" y="3149803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Stern: 5 Zacken 49">
            <a:extLst>
              <a:ext uri="{FF2B5EF4-FFF2-40B4-BE49-F238E27FC236}">
                <a16:creationId xmlns:a16="http://schemas.microsoft.com/office/drawing/2014/main" id="{5CAEFC81-5B70-4C49-9C80-44400CB431E9}"/>
              </a:ext>
            </a:extLst>
          </p:cNvPr>
          <p:cNvSpPr/>
          <p:nvPr/>
        </p:nvSpPr>
        <p:spPr>
          <a:xfrm>
            <a:off x="5593265" y="2683378"/>
            <a:ext cx="206189" cy="2384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B4F33D2-6ED7-4C87-842B-58A60B59CD8F}"/>
              </a:ext>
            </a:extLst>
          </p:cNvPr>
          <p:cNvSpPr txBox="1"/>
          <p:nvPr/>
        </p:nvSpPr>
        <p:spPr>
          <a:xfrm>
            <a:off x="7367562" y="2058325"/>
            <a:ext cx="499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Then additional boxes are placed at a distance of 3 m – in this example 27</a:t>
            </a:r>
          </a:p>
        </p:txBody>
      </p:sp>
    </p:spTree>
    <p:extLst>
      <p:ext uri="{BB962C8B-B14F-4D97-AF65-F5344CB8AC3E}">
        <p14:creationId xmlns:p14="http://schemas.microsoft.com/office/powerpoint/2010/main" val="27882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86C2050-FEA1-4A6E-89CC-8AC0924B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71" y="694944"/>
            <a:ext cx="4019807" cy="33391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556DC28-EFB9-4EEC-82F2-8152EB6173A4}"/>
              </a:ext>
            </a:extLst>
          </p:cNvPr>
          <p:cNvSpPr txBox="1"/>
          <p:nvPr/>
        </p:nvSpPr>
        <p:spPr>
          <a:xfrm>
            <a:off x="6730177" y="578124"/>
            <a:ext cx="5174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In the app, the user now specifies the area of the boxes as green boxes. This step is already correctly included in the app (see image below).</a:t>
            </a:r>
          </a:p>
          <a:p>
            <a:r>
              <a:rPr lang="en" dirty="0"/>
              <a:t>A line is now drawn around the corners of the boxes to recreate the contour of the green.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305096-9FF3-4B88-8166-6FF4751D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107" y="2609449"/>
            <a:ext cx="2313989" cy="342470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DBBC674-028F-47DB-B639-56791B90F6A4}"/>
              </a:ext>
            </a:extLst>
          </p:cNvPr>
          <p:cNvCxnSpPr>
            <a:cxnSpLocks/>
          </p:cNvCxnSpPr>
          <p:nvPr/>
        </p:nvCxnSpPr>
        <p:spPr>
          <a:xfrm>
            <a:off x="5011271" y="1853762"/>
            <a:ext cx="165615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2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B9E6E42-244F-42ED-A7EA-1AB2D85E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2" y="1681062"/>
            <a:ext cx="4019807" cy="333917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0D20E88-B70E-456D-8D45-DC343312838A}"/>
              </a:ext>
            </a:extLst>
          </p:cNvPr>
          <p:cNvSpPr/>
          <p:nvPr/>
        </p:nvSpPr>
        <p:spPr>
          <a:xfrm>
            <a:off x="3647639" y="20708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D2952C-45F3-4C49-B5B4-38B026261D19}"/>
              </a:ext>
            </a:extLst>
          </p:cNvPr>
          <p:cNvSpPr/>
          <p:nvPr/>
        </p:nvSpPr>
        <p:spPr>
          <a:xfrm>
            <a:off x="3305984" y="2133618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A6FDA8-8528-4339-A962-6FA95658CAC8}"/>
              </a:ext>
            </a:extLst>
          </p:cNvPr>
          <p:cNvSpPr/>
          <p:nvPr/>
        </p:nvSpPr>
        <p:spPr>
          <a:xfrm>
            <a:off x="2964329" y="2133618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E9101C-41C6-4BA0-AF2A-EC173406EA61}"/>
              </a:ext>
            </a:extLst>
          </p:cNvPr>
          <p:cNvSpPr txBox="1"/>
          <p:nvPr/>
        </p:nvSpPr>
        <p:spPr>
          <a:xfrm>
            <a:off x="5586311" y="1872007"/>
            <a:ext cx="115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 = 5ml</a:t>
            </a:r>
          </a:p>
          <a:p>
            <a:r>
              <a:rPr lang="en" dirty="0"/>
              <a:t>2 = 7ml</a:t>
            </a:r>
          </a:p>
          <a:p>
            <a:r>
              <a:rPr lang="en" dirty="0"/>
              <a:t>3 = 7ml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D148EE-F6AB-4EE6-B7E8-0014B7CED913}"/>
              </a:ext>
            </a:extLst>
          </p:cNvPr>
          <p:cNvSpPr txBox="1"/>
          <p:nvPr/>
        </p:nvSpPr>
        <p:spPr>
          <a:xfrm>
            <a:off x="1668735" y="676233"/>
            <a:ext cx="3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Each box gets a number and a value can be entered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AA17D5F-2CC0-41A7-B7F4-BDFB9383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135" y="1818286"/>
            <a:ext cx="1740853" cy="453381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771DFB0-D298-4A59-A8FF-F8755E4F0B49}"/>
              </a:ext>
            </a:extLst>
          </p:cNvPr>
          <p:cNvSpPr txBox="1"/>
          <p:nvPr/>
        </p:nvSpPr>
        <p:spPr>
          <a:xfrm>
            <a:off x="7101347" y="505904"/>
            <a:ext cx="3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This step is already included in the app</a:t>
            </a:r>
          </a:p>
        </p:txBody>
      </p:sp>
    </p:spTree>
    <p:extLst>
      <p:ext uri="{BB962C8B-B14F-4D97-AF65-F5344CB8AC3E}">
        <p14:creationId xmlns:p14="http://schemas.microsoft.com/office/powerpoint/2010/main" val="384410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BB85892-1DDF-41E0-A118-DA2AF418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662921"/>
            <a:ext cx="4016343" cy="333629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66205CF-3A2F-44C4-83C8-2107B6BB1483}"/>
              </a:ext>
            </a:extLst>
          </p:cNvPr>
          <p:cNvSpPr/>
          <p:nvPr/>
        </p:nvSpPr>
        <p:spPr>
          <a:xfrm>
            <a:off x="8723376" y="1742669"/>
            <a:ext cx="3355848" cy="3339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166AE7-8A82-472A-BB33-D8902EF04210}"/>
              </a:ext>
            </a:extLst>
          </p:cNvPr>
          <p:cNvSpPr txBox="1"/>
          <p:nvPr/>
        </p:nvSpPr>
        <p:spPr>
          <a:xfrm>
            <a:off x="1161288" y="5425406"/>
            <a:ext cx="1071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square line is transformed into a “ </a:t>
            </a:r>
            <a:r>
              <a:rPr lang="en" dirty="0" err="1"/>
              <a:t>spline </a:t>
            </a:r>
            <a:r>
              <a:rPr lang="en" dirty="0"/>
              <a:t>” (smoothed line without edges) and finally the contour of the green is exported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77AC584-02B4-4969-AF2B-6AD17E7F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0" y="1742669"/>
            <a:ext cx="4297253" cy="3176803"/>
          </a:xfrm>
          <a:prstGeom prst="rect">
            <a:avLst/>
          </a:prstGeom>
        </p:spPr>
      </p:pic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105A9C12-2A49-4F95-8C11-FB1205B9A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129241"/>
              </p:ext>
            </p:extLst>
          </p:nvPr>
        </p:nvGraphicFramePr>
        <p:xfrm>
          <a:off x="8043579" y="1741019"/>
          <a:ext cx="5751496" cy="3176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4" imgW="18630720" imgH="10289404" progId="AutoCAD.Drawing.24">
                  <p:embed/>
                </p:oleObj>
              </mc:Choice>
              <mc:Fallback>
                <p:oleObj name="AutoCAD Drawing" r:id="rId4" imgW="18630720" imgH="10289404" progId="AutoCAD.Drawing.2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3579" y="1741019"/>
                        <a:ext cx="5751496" cy="3176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99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3440EE0-BD35-45D4-9559-CE29528B5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12199"/>
              </p:ext>
            </p:extLst>
          </p:nvPr>
        </p:nvGraphicFramePr>
        <p:xfrm>
          <a:off x="2089436" y="766106"/>
          <a:ext cx="9197129" cy="507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2" imgW="18630720" imgH="10289404" progId="AutoCAD.Drawing.24">
                  <p:embed/>
                </p:oleObj>
              </mc:Choice>
              <mc:Fallback>
                <p:oleObj name="AutoCAD Drawing" r:id="rId2" imgW="18630720" imgH="10289404" progId="AutoCAD.Drawing.24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105A9C12-2A49-4F95-8C11-FB1205B9A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9436" y="766106"/>
                        <a:ext cx="9197129" cy="5079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72D67A5-1942-42FB-9221-C7A86F0AC2C1}"/>
              </a:ext>
            </a:extLst>
          </p:cNvPr>
          <p:cNvSpPr txBox="1"/>
          <p:nvPr/>
        </p:nvSpPr>
        <p:spPr>
          <a:xfrm>
            <a:off x="3783106" y="1703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366873B-F615-45B4-8315-AB3366C016F0}"/>
              </a:ext>
            </a:extLst>
          </p:cNvPr>
          <p:cNvSpPr txBox="1"/>
          <p:nvPr/>
        </p:nvSpPr>
        <p:spPr>
          <a:xfrm>
            <a:off x="5718587" y="43037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8th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8882BE-3AE9-4E60-BBEC-9A3180D42388}"/>
              </a:ext>
            </a:extLst>
          </p:cNvPr>
          <p:cNvSpPr txBox="1"/>
          <p:nvPr/>
        </p:nvSpPr>
        <p:spPr>
          <a:xfrm>
            <a:off x="4455459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766127-2692-4D07-B9F2-E96C30EC603D}"/>
              </a:ext>
            </a:extLst>
          </p:cNvPr>
          <p:cNvSpPr txBox="1"/>
          <p:nvPr/>
        </p:nvSpPr>
        <p:spPr>
          <a:xfrm>
            <a:off x="4455459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E7D1FD-02A2-448A-A14A-6BBCB7EABEB7}"/>
              </a:ext>
            </a:extLst>
          </p:cNvPr>
          <p:cNvSpPr txBox="1"/>
          <p:nvPr/>
        </p:nvSpPr>
        <p:spPr>
          <a:xfrm>
            <a:off x="4455459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89A6D9-1201-45C4-AD1E-95555C771643}"/>
              </a:ext>
            </a:extLst>
          </p:cNvPr>
          <p:cNvSpPr txBox="1"/>
          <p:nvPr/>
        </p:nvSpPr>
        <p:spPr>
          <a:xfrm>
            <a:off x="4455459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001C01D-692B-4FF5-985E-C96DFE66274B}"/>
              </a:ext>
            </a:extLst>
          </p:cNvPr>
          <p:cNvSpPr txBox="1"/>
          <p:nvPr/>
        </p:nvSpPr>
        <p:spPr>
          <a:xfrm>
            <a:off x="4455459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3DBD82-5E2D-46EB-A081-3936BFCFE516}"/>
              </a:ext>
            </a:extLst>
          </p:cNvPr>
          <p:cNvSpPr txBox="1"/>
          <p:nvPr/>
        </p:nvSpPr>
        <p:spPr>
          <a:xfrm>
            <a:off x="5100022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A55C02-3E1B-43B9-85AD-490C0F3B952D}"/>
              </a:ext>
            </a:extLst>
          </p:cNvPr>
          <p:cNvSpPr txBox="1"/>
          <p:nvPr/>
        </p:nvSpPr>
        <p:spPr>
          <a:xfrm>
            <a:off x="5100022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AE8FA2F-EFB2-44F8-8287-6E16DF249020}"/>
              </a:ext>
            </a:extLst>
          </p:cNvPr>
          <p:cNvSpPr txBox="1"/>
          <p:nvPr/>
        </p:nvSpPr>
        <p:spPr>
          <a:xfrm>
            <a:off x="5100022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0ACC144-6AF9-4661-BDAE-76805BEA9443}"/>
              </a:ext>
            </a:extLst>
          </p:cNvPr>
          <p:cNvSpPr txBox="1"/>
          <p:nvPr/>
        </p:nvSpPr>
        <p:spPr>
          <a:xfrm>
            <a:off x="5100022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2462CA-DEB4-44CE-B9CE-B156BFB40E84}"/>
              </a:ext>
            </a:extLst>
          </p:cNvPr>
          <p:cNvSpPr txBox="1"/>
          <p:nvPr/>
        </p:nvSpPr>
        <p:spPr>
          <a:xfrm>
            <a:off x="5100022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2D3DDC-C2A1-4D92-9111-40F5E268677D}"/>
              </a:ext>
            </a:extLst>
          </p:cNvPr>
          <p:cNvSpPr txBox="1"/>
          <p:nvPr/>
        </p:nvSpPr>
        <p:spPr>
          <a:xfrm>
            <a:off x="5723966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5766C1D-7706-4736-871B-A0863673B262}"/>
              </a:ext>
            </a:extLst>
          </p:cNvPr>
          <p:cNvSpPr txBox="1"/>
          <p:nvPr/>
        </p:nvSpPr>
        <p:spPr>
          <a:xfrm>
            <a:off x="5723966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B550788-DBE8-498C-BF34-B6A4F992CF72}"/>
              </a:ext>
            </a:extLst>
          </p:cNvPr>
          <p:cNvSpPr txBox="1"/>
          <p:nvPr/>
        </p:nvSpPr>
        <p:spPr>
          <a:xfrm>
            <a:off x="5723966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73D810-A45E-49D6-BA89-6CA20BF3F8E1}"/>
              </a:ext>
            </a:extLst>
          </p:cNvPr>
          <p:cNvSpPr txBox="1"/>
          <p:nvPr/>
        </p:nvSpPr>
        <p:spPr>
          <a:xfrm>
            <a:off x="5723966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491D182-DBCD-402C-AC50-7B5B47C755A5}"/>
              </a:ext>
            </a:extLst>
          </p:cNvPr>
          <p:cNvSpPr txBox="1"/>
          <p:nvPr/>
        </p:nvSpPr>
        <p:spPr>
          <a:xfrm>
            <a:off x="5723966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F772F17-9555-4444-AE3A-7F7CAC8EDACE}"/>
              </a:ext>
            </a:extLst>
          </p:cNvPr>
          <p:cNvSpPr txBox="1"/>
          <p:nvPr/>
        </p:nvSpPr>
        <p:spPr>
          <a:xfrm>
            <a:off x="6358219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2C0FB42-5A62-45F3-A5DD-955388164F92}"/>
              </a:ext>
            </a:extLst>
          </p:cNvPr>
          <p:cNvSpPr txBox="1"/>
          <p:nvPr/>
        </p:nvSpPr>
        <p:spPr>
          <a:xfrm>
            <a:off x="6358219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E4E429E-1BAD-4A73-BAAD-992A463E4D73}"/>
              </a:ext>
            </a:extLst>
          </p:cNvPr>
          <p:cNvSpPr txBox="1"/>
          <p:nvPr/>
        </p:nvSpPr>
        <p:spPr>
          <a:xfrm>
            <a:off x="6358219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5427863-ED21-43E2-8AC4-B0B8A82987EF}"/>
              </a:ext>
            </a:extLst>
          </p:cNvPr>
          <p:cNvSpPr txBox="1"/>
          <p:nvPr/>
        </p:nvSpPr>
        <p:spPr>
          <a:xfrm>
            <a:off x="6358219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A4741D9-46B4-40D7-AFBC-C5AB9392A186}"/>
              </a:ext>
            </a:extLst>
          </p:cNvPr>
          <p:cNvSpPr txBox="1"/>
          <p:nvPr/>
        </p:nvSpPr>
        <p:spPr>
          <a:xfrm>
            <a:off x="6358219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50268A4-F00F-4110-BCFD-51325534FE18}"/>
              </a:ext>
            </a:extLst>
          </p:cNvPr>
          <p:cNvSpPr txBox="1"/>
          <p:nvPr/>
        </p:nvSpPr>
        <p:spPr>
          <a:xfrm>
            <a:off x="5100022" y="43109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2E0AC04-420C-4091-B7C5-BE0542D203CD}"/>
              </a:ext>
            </a:extLst>
          </p:cNvPr>
          <p:cNvSpPr txBox="1"/>
          <p:nvPr/>
        </p:nvSpPr>
        <p:spPr>
          <a:xfrm>
            <a:off x="3831515" y="22572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AE109A6-951B-4D63-99EE-A92EF3D84EF3}"/>
              </a:ext>
            </a:extLst>
          </p:cNvPr>
          <p:cNvSpPr txBox="1"/>
          <p:nvPr/>
        </p:nvSpPr>
        <p:spPr>
          <a:xfrm>
            <a:off x="6922664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33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83E018B-774F-403E-AAA5-8DDFB3A17E24}"/>
              </a:ext>
            </a:extLst>
          </p:cNvPr>
          <p:cNvSpPr txBox="1"/>
          <p:nvPr/>
        </p:nvSpPr>
        <p:spPr>
          <a:xfrm>
            <a:off x="6926250" y="20887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34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2D1E34B-7E26-4042-80B1-26F05BB86EFF}"/>
              </a:ext>
            </a:extLst>
          </p:cNvPr>
          <p:cNvSpPr txBox="1"/>
          <p:nvPr/>
        </p:nvSpPr>
        <p:spPr>
          <a:xfrm>
            <a:off x="6922664" y="26117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47E0247-C452-4C99-8BA3-BFFCB6DEA235}"/>
              </a:ext>
            </a:extLst>
          </p:cNvPr>
          <p:cNvSpPr txBox="1"/>
          <p:nvPr/>
        </p:nvSpPr>
        <p:spPr>
          <a:xfrm>
            <a:off x="7536065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62642FD-1377-4B44-A641-14DA8DA353CC}"/>
              </a:ext>
            </a:extLst>
          </p:cNvPr>
          <p:cNvSpPr txBox="1"/>
          <p:nvPr/>
        </p:nvSpPr>
        <p:spPr>
          <a:xfrm>
            <a:off x="7560503" y="20654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62C0ECA-45A5-4E1F-8BAE-4C9F1FC77A9D}"/>
              </a:ext>
            </a:extLst>
          </p:cNvPr>
          <p:cNvSpPr txBox="1"/>
          <p:nvPr/>
        </p:nvSpPr>
        <p:spPr>
          <a:xfrm>
            <a:off x="7536065" y="25777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C8C9E06-BCFC-42C3-8060-F28E18576FF9}"/>
              </a:ext>
            </a:extLst>
          </p:cNvPr>
          <p:cNvSpPr txBox="1"/>
          <p:nvPr/>
        </p:nvSpPr>
        <p:spPr>
          <a:xfrm>
            <a:off x="2528047" y="510988"/>
            <a:ext cx="875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…assuming the following values were entered…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510CCC2-E76E-4A63-A490-2DA3596B8C1B}"/>
              </a:ext>
            </a:extLst>
          </p:cNvPr>
          <p:cNvSpPr txBox="1"/>
          <p:nvPr/>
        </p:nvSpPr>
        <p:spPr>
          <a:xfrm>
            <a:off x="9215718" y="1335741"/>
            <a:ext cx="1798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values should be interpolated and displayed as a </a:t>
            </a:r>
            <a:r>
              <a:rPr lang="en" dirty="0" err="1"/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181320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3440EE0-BD35-45D4-9559-CE29528B5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53775"/>
              </p:ext>
            </p:extLst>
          </p:nvPr>
        </p:nvGraphicFramePr>
        <p:xfrm>
          <a:off x="-1165828" y="766106"/>
          <a:ext cx="9197129" cy="507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2" imgW="18630720" imgH="10289404" progId="AutoCAD.Drawing.24">
                  <p:embed/>
                </p:oleObj>
              </mc:Choice>
              <mc:Fallback>
                <p:oleObj name="AutoCAD Drawing" r:id="rId2" imgW="18630720" imgH="10289404" progId="AutoCAD.Drawing.24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13440EE0-BD35-45D4-9559-CE29528B5D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165828" y="766106"/>
                        <a:ext cx="9197129" cy="5079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72D67A5-1942-42FB-9221-C7A86F0AC2C1}"/>
              </a:ext>
            </a:extLst>
          </p:cNvPr>
          <p:cNvSpPr txBox="1"/>
          <p:nvPr/>
        </p:nvSpPr>
        <p:spPr>
          <a:xfrm>
            <a:off x="527842" y="1703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366873B-F615-45B4-8315-AB3366C016F0}"/>
              </a:ext>
            </a:extLst>
          </p:cNvPr>
          <p:cNvSpPr txBox="1"/>
          <p:nvPr/>
        </p:nvSpPr>
        <p:spPr>
          <a:xfrm>
            <a:off x="2463323" y="43037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8th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8882BE-3AE9-4E60-BBEC-9A3180D42388}"/>
              </a:ext>
            </a:extLst>
          </p:cNvPr>
          <p:cNvSpPr txBox="1"/>
          <p:nvPr/>
        </p:nvSpPr>
        <p:spPr>
          <a:xfrm>
            <a:off x="1200195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766127-2692-4D07-B9F2-E96C30EC603D}"/>
              </a:ext>
            </a:extLst>
          </p:cNvPr>
          <p:cNvSpPr txBox="1"/>
          <p:nvPr/>
        </p:nvSpPr>
        <p:spPr>
          <a:xfrm>
            <a:off x="1200195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E7D1FD-02A2-448A-A14A-6BBCB7EABEB7}"/>
              </a:ext>
            </a:extLst>
          </p:cNvPr>
          <p:cNvSpPr txBox="1"/>
          <p:nvPr/>
        </p:nvSpPr>
        <p:spPr>
          <a:xfrm>
            <a:off x="1200195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89A6D9-1201-45C4-AD1E-95555C771643}"/>
              </a:ext>
            </a:extLst>
          </p:cNvPr>
          <p:cNvSpPr txBox="1"/>
          <p:nvPr/>
        </p:nvSpPr>
        <p:spPr>
          <a:xfrm>
            <a:off x="1200195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001C01D-692B-4FF5-985E-C96DFE66274B}"/>
              </a:ext>
            </a:extLst>
          </p:cNvPr>
          <p:cNvSpPr txBox="1"/>
          <p:nvPr/>
        </p:nvSpPr>
        <p:spPr>
          <a:xfrm>
            <a:off x="1200195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3DBD82-5E2D-46EB-A081-3936BFCFE516}"/>
              </a:ext>
            </a:extLst>
          </p:cNvPr>
          <p:cNvSpPr txBox="1"/>
          <p:nvPr/>
        </p:nvSpPr>
        <p:spPr>
          <a:xfrm>
            <a:off x="1844758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A55C02-3E1B-43B9-85AD-490C0F3B952D}"/>
              </a:ext>
            </a:extLst>
          </p:cNvPr>
          <p:cNvSpPr txBox="1"/>
          <p:nvPr/>
        </p:nvSpPr>
        <p:spPr>
          <a:xfrm>
            <a:off x="1844758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AE8FA2F-EFB2-44F8-8287-6E16DF249020}"/>
              </a:ext>
            </a:extLst>
          </p:cNvPr>
          <p:cNvSpPr txBox="1"/>
          <p:nvPr/>
        </p:nvSpPr>
        <p:spPr>
          <a:xfrm>
            <a:off x="1844758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0ACC144-6AF9-4661-BDAE-76805BEA9443}"/>
              </a:ext>
            </a:extLst>
          </p:cNvPr>
          <p:cNvSpPr txBox="1"/>
          <p:nvPr/>
        </p:nvSpPr>
        <p:spPr>
          <a:xfrm>
            <a:off x="1844758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2462CA-DEB4-44CE-B9CE-B156BFB40E84}"/>
              </a:ext>
            </a:extLst>
          </p:cNvPr>
          <p:cNvSpPr txBox="1"/>
          <p:nvPr/>
        </p:nvSpPr>
        <p:spPr>
          <a:xfrm>
            <a:off x="1844758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2D3DDC-C2A1-4D92-9111-40F5E268677D}"/>
              </a:ext>
            </a:extLst>
          </p:cNvPr>
          <p:cNvSpPr txBox="1"/>
          <p:nvPr/>
        </p:nvSpPr>
        <p:spPr>
          <a:xfrm>
            <a:off x="2468702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5766C1D-7706-4736-871B-A0863673B262}"/>
              </a:ext>
            </a:extLst>
          </p:cNvPr>
          <p:cNvSpPr txBox="1"/>
          <p:nvPr/>
        </p:nvSpPr>
        <p:spPr>
          <a:xfrm>
            <a:off x="2468702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B550788-DBE8-498C-BF34-B6A4F992CF72}"/>
              </a:ext>
            </a:extLst>
          </p:cNvPr>
          <p:cNvSpPr txBox="1"/>
          <p:nvPr/>
        </p:nvSpPr>
        <p:spPr>
          <a:xfrm>
            <a:off x="2468702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73D810-A45E-49D6-BA89-6CA20BF3F8E1}"/>
              </a:ext>
            </a:extLst>
          </p:cNvPr>
          <p:cNvSpPr txBox="1"/>
          <p:nvPr/>
        </p:nvSpPr>
        <p:spPr>
          <a:xfrm>
            <a:off x="2468702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491D182-DBCD-402C-AC50-7B5B47C755A5}"/>
              </a:ext>
            </a:extLst>
          </p:cNvPr>
          <p:cNvSpPr txBox="1"/>
          <p:nvPr/>
        </p:nvSpPr>
        <p:spPr>
          <a:xfrm>
            <a:off x="2468702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F772F17-9555-4444-AE3A-7F7CAC8EDACE}"/>
              </a:ext>
            </a:extLst>
          </p:cNvPr>
          <p:cNvSpPr txBox="1"/>
          <p:nvPr/>
        </p:nvSpPr>
        <p:spPr>
          <a:xfrm>
            <a:off x="3102955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2C0FB42-5A62-45F3-A5DD-955388164F92}"/>
              </a:ext>
            </a:extLst>
          </p:cNvPr>
          <p:cNvSpPr txBox="1"/>
          <p:nvPr/>
        </p:nvSpPr>
        <p:spPr>
          <a:xfrm>
            <a:off x="3102955" y="20726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E4E429E-1BAD-4A73-BAAD-992A463E4D73}"/>
              </a:ext>
            </a:extLst>
          </p:cNvPr>
          <p:cNvSpPr txBox="1"/>
          <p:nvPr/>
        </p:nvSpPr>
        <p:spPr>
          <a:xfrm>
            <a:off x="3102955" y="26284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14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5427863-ED21-43E2-8AC4-B0B8A82987EF}"/>
              </a:ext>
            </a:extLst>
          </p:cNvPr>
          <p:cNvSpPr txBox="1"/>
          <p:nvPr/>
        </p:nvSpPr>
        <p:spPr>
          <a:xfrm>
            <a:off x="3102955" y="31841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19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A4741D9-46B4-40D7-AFBC-C5AB9392A186}"/>
              </a:ext>
            </a:extLst>
          </p:cNvPr>
          <p:cNvSpPr txBox="1"/>
          <p:nvPr/>
        </p:nvSpPr>
        <p:spPr>
          <a:xfrm>
            <a:off x="3102955" y="37511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50268A4-F00F-4110-BCFD-51325534FE18}"/>
              </a:ext>
            </a:extLst>
          </p:cNvPr>
          <p:cNvSpPr txBox="1"/>
          <p:nvPr/>
        </p:nvSpPr>
        <p:spPr>
          <a:xfrm>
            <a:off x="1844758" y="43109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2E0AC04-420C-4091-B7C5-BE0542D203CD}"/>
              </a:ext>
            </a:extLst>
          </p:cNvPr>
          <p:cNvSpPr txBox="1"/>
          <p:nvPr/>
        </p:nvSpPr>
        <p:spPr>
          <a:xfrm>
            <a:off x="576251" y="22572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AE109A6-951B-4D63-99EE-A92EF3D84EF3}"/>
              </a:ext>
            </a:extLst>
          </p:cNvPr>
          <p:cNvSpPr txBox="1"/>
          <p:nvPr/>
        </p:nvSpPr>
        <p:spPr>
          <a:xfrm>
            <a:off x="3667400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33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83E018B-774F-403E-AAA5-8DDFB3A17E24}"/>
              </a:ext>
            </a:extLst>
          </p:cNvPr>
          <p:cNvSpPr txBox="1"/>
          <p:nvPr/>
        </p:nvSpPr>
        <p:spPr>
          <a:xfrm>
            <a:off x="3670986" y="20887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34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2D1E34B-7E26-4042-80B1-26F05BB86EFF}"/>
              </a:ext>
            </a:extLst>
          </p:cNvPr>
          <p:cNvSpPr txBox="1"/>
          <p:nvPr/>
        </p:nvSpPr>
        <p:spPr>
          <a:xfrm>
            <a:off x="3667400" y="26117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47E0247-C452-4C99-8BA3-BFFCB6DEA235}"/>
              </a:ext>
            </a:extLst>
          </p:cNvPr>
          <p:cNvSpPr txBox="1"/>
          <p:nvPr/>
        </p:nvSpPr>
        <p:spPr>
          <a:xfrm>
            <a:off x="4280801" y="1518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62642FD-1377-4B44-A641-14DA8DA353CC}"/>
              </a:ext>
            </a:extLst>
          </p:cNvPr>
          <p:cNvSpPr txBox="1"/>
          <p:nvPr/>
        </p:nvSpPr>
        <p:spPr>
          <a:xfrm>
            <a:off x="4305239" y="20654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62C0ECA-45A5-4E1F-8BAE-4C9F1FC77A9D}"/>
              </a:ext>
            </a:extLst>
          </p:cNvPr>
          <p:cNvSpPr txBox="1"/>
          <p:nvPr/>
        </p:nvSpPr>
        <p:spPr>
          <a:xfrm>
            <a:off x="4280801" y="25777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C8C9E06-BCFC-42C3-8060-F28E18576FF9}"/>
              </a:ext>
            </a:extLst>
          </p:cNvPr>
          <p:cNvSpPr txBox="1"/>
          <p:nvPr/>
        </p:nvSpPr>
        <p:spPr>
          <a:xfrm>
            <a:off x="2463323" y="5891289"/>
            <a:ext cx="4873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colors should range from red (for low readings) to yellow, green and dark green.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CC508256-F656-5F81-1E19-26D9BC635E3E}"/>
                  </a:ext>
                </a:extLst>
              </p14:cNvPr>
              <p14:cNvContentPartPr/>
              <p14:nvPr/>
            </p14:nvContentPartPr>
            <p14:xfrm>
              <a:off x="4140144" y="1327176"/>
              <a:ext cx="768960" cy="5756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CC508256-F656-5F81-1E19-26D9BC635E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6504" y="1219536"/>
                <a:ext cx="87660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9A83D85E-B4FA-7936-4B0D-25BDD0DB3A8D}"/>
                  </a:ext>
                </a:extLst>
              </p14:cNvPr>
              <p14:cNvContentPartPr/>
              <p14:nvPr/>
            </p14:nvContentPartPr>
            <p14:xfrm>
              <a:off x="1324584" y="4342536"/>
              <a:ext cx="1528920" cy="7527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9A83D85E-B4FA-7936-4B0D-25BDD0DB3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0584" y="4234896"/>
                <a:ext cx="163656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3E29610-A7D2-38D3-A124-2E762266DBA9}"/>
                  </a:ext>
                </a:extLst>
              </p14:cNvPr>
              <p14:cNvContentPartPr/>
              <p14:nvPr/>
            </p14:nvContentPartPr>
            <p14:xfrm>
              <a:off x="2008116" y="4341800"/>
              <a:ext cx="1036080" cy="1738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3E29610-A7D2-38D3-A124-2E762266DB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4116" y="4233800"/>
                <a:ext cx="11437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71E2DECE-BB20-6D66-84B4-A989572379B4}"/>
                  </a:ext>
                </a:extLst>
              </p14:cNvPr>
              <p14:cNvContentPartPr/>
              <p14:nvPr/>
            </p14:nvContentPartPr>
            <p14:xfrm>
              <a:off x="4165596" y="1983080"/>
              <a:ext cx="822600" cy="10026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71E2DECE-BB20-6D66-84B4-A989572379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1956" y="1875440"/>
                <a:ext cx="93024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D9A602F-B1AA-4119-5FBD-F1E8F06E42AC}"/>
                  </a:ext>
                </a:extLst>
              </p14:cNvPr>
              <p14:cNvContentPartPr/>
              <p14:nvPr/>
            </p14:nvContentPartPr>
            <p14:xfrm>
              <a:off x="4160916" y="2118080"/>
              <a:ext cx="577800" cy="63144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D9A602F-B1AA-4119-5FBD-F1E8F06E42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7276" y="2010440"/>
                <a:ext cx="68544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5050A796-722E-E5A6-90FB-EC0E1D224F0E}"/>
                  </a:ext>
                </a:extLst>
              </p14:cNvPr>
              <p14:cNvContentPartPr/>
              <p14:nvPr/>
            </p14:nvContentPartPr>
            <p14:xfrm>
              <a:off x="235116" y="1574480"/>
              <a:ext cx="917280" cy="157428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5050A796-722E-E5A6-90FB-EC0E1D224F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116" y="1466480"/>
                <a:ext cx="1024920" cy="17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6AD744FC-9FD5-7344-9F63-A819BBB9843B}"/>
                  </a:ext>
                </a:extLst>
              </p14:cNvPr>
              <p14:cNvContentPartPr/>
              <p14:nvPr/>
            </p14:nvContentPartPr>
            <p14:xfrm>
              <a:off x="1245996" y="4424240"/>
              <a:ext cx="395280" cy="2754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6AD744FC-9FD5-7344-9F63-A819BBB984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91996" y="4316240"/>
                <a:ext cx="50292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BFC02211-E056-F9DE-A546-2A2C1AE488DA}"/>
                  </a:ext>
                </a:extLst>
              </p14:cNvPr>
              <p14:cNvContentPartPr/>
              <p14:nvPr/>
            </p14:nvContentPartPr>
            <p14:xfrm>
              <a:off x="3678516" y="2639000"/>
              <a:ext cx="413640" cy="68400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BFC02211-E056-F9DE-A546-2A2C1AE488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4876" y="2531360"/>
                <a:ext cx="52128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E83AB8EC-5383-0A56-43BB-DB836C7D9473}"/>
                  </a:ext>
                </a:extLst>
              </p14:cNvPr>
              <p14:cNvContentPartPr/>
              <p14:nvPr/>
            </p14:nvContentPartPr>
            <p14:xfrm>
              <a:off x="3913596" y="3009800"/>
              <a:ext cx="44640" cy="9684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E83AB8EC-5383-0A56-43BB-DB836C7D94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9956" y="2901800"/>
                <a:ext cx="152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6B8736CC-216D-8239-2FCA-40915977E00E}"/>
                  </a:ext>
                </a:extLst>
              </p14:cNvPr>
              <p14:cNvContentPartPr/>
              <p14:nvPr/>
            </p14:nvContentPartPr>
            <p14:xfrm>
              <a:off x="4224276" y="1594280"/>
              <a:ext cx="239760" cy="40536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6B8736CC-216D-8239-2FCA-40915977E0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70636" y="1486640"/>
                <a:ext cx="3474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B06D2590-D16D-63E0-854F-E0DE9E65B84D}"/>
                  </a:ext>
                </a:extLst>
              </p14:cNvPr>
              <p14:cNvContentPartPr/>
              <p14:nvPr/>
            </p14:nvContentPartPr>
            <p14:xfrm>
              <a:off x="4179996" y="2954000"/>
              <a:ext cx="129240" cy="18360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B06D2590-D16D-63E0-854F-E0DE9E65B8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26356" y="2846000"/>
                <a:ext cx="2368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6381C84F-C00C-3F1E-10F6-5FC4FEF9DF45}"/>
                  </a:ext>
                </a:extLst>
              </p14:cNvPr>
              <p14:cNvContentPartPr/>
              <p14:nvPr/>
            </p14:nvContentPartPr>
            <p14:xfrm>
              <a:off x="1359756" y="1758800"/>
              <a:ext cx="1981080" cy="11127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6381C84F-C00C-3F1E-10F6-5FC4FEF9DF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05756" y="1651160"/>
                <a:ext cx="208872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BCE15726-6B14-1578-D748-81293F671614}"/>
                  </a:ext>
                </a:extLst>
              </p14:cNvPr>
              <p14:cNvContentPartPr/>
              <p14:nvPr/>
            </p14:nvContentPartPr>
            <p14:xfrm>
              <a:off x="3730716" y="1364960"/>
              <a:ext cx="164520" cy="94428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BCE15726-6B14-1578-D748-81293F6716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76716" y="1257320"/>
                <a:ext cx="272160" cy="11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DC06E59B-E026-51A6-EDAE-FB5BF92D9779}"/>
                  </a:ext>
                </a:extLst>
              </p14:cNvPr>
              <p14:cNvContentPartPr/>
              <p14:nvPr/>
            </p14:nvContentPartPr>
            <p14:xfrm>
              <a:off x="3755916" y="1460360"/>
              <a:ext cx="247320" cy="9464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DC06E59B-E026-51A6-EDAE-FB5BF92D97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02276" y="1352360"/>
                <a:ext cx="35496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98370388-38E0-160A-1CEA-B030EA40DAC1}"/>
                  </a:ext>
                </a:extLst>
              </p14:cNvPr>
              <p14:cNvContentPartPr/>
              <p14:nvPr/>
            </p14:nvContentPartPr>
            <p14:xfrm>
              <a:off x="1253196" y="3359000"/>
              <a:ext cx="2100240" cy="5781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98370388-38E0-160A-1CEA-B030EA40DA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99196" y="3251000"/>
                <a:ext cx="220788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6AFBD934-B318-9D75-AEE8-1A01172A33F0}"/>
                  </a:ext>
                </a:extLst>
              </p14:cNvPr>
              <p14:cNvContentPartPr/>
              <p14:nvPr/>
            </p14:nvContentPartPr>
            <p14:xfrm>
              <a:off x="981756" y="3248480"/>
              <a:ext cx="2699280" cy="98100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6AFBD934-B318-9D75-AEE8-1A01172A33F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8116" y="3140840"/>
                <a:ext cx="2806920" cy="11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8F52563B-9BC4-BF0C-2A17-C049FA3D74E8}"/>
                  </a:ext>
                </a:extLst>
              </p14:cNvPr>
              <p14:cNvContentPartPr/>
              <p14:nvPr/>
            </p14:nvContentPartPr>
            <p14:xfrm>
              <a:off x="1136916" y="1358480"/>
              <a:ext cx="2467800" cy="176580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8F52563B-9BC4-BF0C-2A17-C049FA3D74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3276" y="1250480"/>
                <a:ext cx="2575440" cy="19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1EC3BFEA-9B34-0C6D-5736-9AE056482387}"/>
                  </a:ext>
                </a:extLst>
              </p14:cNvPr>
              <p14:cNvContentPartPr/>
              <p14:nvPr/>
            </p14:nvContentPartPr>
            <p14:xfrm>
              <a:off x="3652956" y="1319600"/>
              <a:ext cx="532800" cy="122832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1EC3BFEA-9B34-0C6D-5736-9AE0564823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98956" y="1211600"/>
                <a:ext cx="640440" cy="14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66F57817-4A27-1217-5A6A-B15BEEEA27A8}"/>
                  </a:ext>
                </a:extLst>
              </p14:cNvPr>
              <p14:cNvContentPartPr/>
              <p14:nvPr/>
            </p14:nvContentPartPr>
            <p14:xfrm>
              <a:off x="4129596" y="2111960"/>
              <a:ext cx="21240" cy="288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66F57817-4A27-1217-5A6A-B15BEEEA27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11956" y="2075960"/>
                <a:ext cx="568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F4AC5C18-4F67-C96C-3A5D-188A3897FE1A}"/>
                  </a:ext>
                </a:extLst>
              </p14:cNvPr>
              <p14:cNvContentPartPr/>
              <p14:nvPr/>
            </p14:nvContentPartPr>
            <p14:xfrm>
              <a:off x="3592806" y="1270105"/>
              <a:ext cx="602280" cy="83808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F4AC5C18-4F67-C96C-3A5D-188A3897FE1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75166" y="1234105"/>
                <a:ext cx="63792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50D30A16-D88B-1391-CD60-B7E5915D1DD9}"/>
                  </a:ext>
                </a:extLst>
              </p14:cNvPr>
              <p14:cNvContentPartPr/>
              <p14:nvPr/>
            </p14:nvContentPartPr>
            <p14:xfrm>
              <a:off x="2112486" y="1292065"/>
              <a:ext cx="1454760" cy="19404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50D30A16-D88B-1391-CD60-B7E5915D1DD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94486" y="1256425"/>
                <a:ext cx="1490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414680C8-F7F9-1828-7C2F-A96934F78A67}"/>
                  </a:ext>
                </a:extLst>
              </p14:cNvPr>
              <p14:cNvContentPartPr/>
              <p14:nvPr/>
            </p14:nvContentPartPr>
            <p14:xfrm>
              <a:off x="1154526" y="1499785"/>
              <a:ext cx="172080" cy="102420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414680C8-F7F9-1828-7C2F-A96934F78A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36886" y="1463785"/>
                <a:ext cx="20772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0C2D2937-1794-F55B-3027-BAA3FFACA7FC}"/>
                  </a:ext>
                </a:extLst>
              </p14:cNvPr>
              <p14:cNvContentPartPr/>
              <p14:nvPr/>
            </p14:nvContentPartPr>
            <p14:xfrm>
              <a:off x="1112766" y="1892185"/>
              <a:ext cx="1127520" cy="103392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0C2D2937-1794-F55B-3027-BAA3FFACA7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4766" y="1856185"/>
                <a:ext cx="1163160" cy="11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37D646DA-7CD9-4BA2-92E4-F7E56838D42B}"/>
                  </a:ext>
                </a:extLst>
              </p14:cNvPr>
              <p14:cNvContentPartPr/>
              <p14:nvPr/>
            </p14:nvContentPartPr>
            <p14:xfrm>
              <a:off x="2083416" y="1368145"/>
              <a:ext cx="851400" cy="14328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37D646DA-7CD9-4BA2-92E4-F7E56838D4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65416" y="1332505"/>
                <a:ext cx="887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0C04A7BB-581E-F89C-555E-C238B665723B}"/>
                  </a:ext>
                </a:extLst>
              </p14:cNvPr>
              <p14:cNvContentPartPr/>
              <p14:nvPr/>
            </p14:nvContentPartPr>
            <p14:xfrm>
              <a:off x="862656" y="3143425"/>
              <a:ext cx="918360" cy="46044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0C04A7BB-581E-F89C-555E-C238B665723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4656" y="3107425"/>
                <a:ext cx="9540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8C110403-BB37-8288-507C-E63373F66F80}"/>
                  </a:ext>
                </a:extLst>
              </p14:cNvPr>
              <p14:cNvContentPartPr/>
              <p14:nvPr/>
            </p14:nvContentPartPr>
            <p14:xfrm>
              <a:off x="3555096" y="3251545"/>
              <a:ext cx="252000" cy="5904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8C110403-BB37-8288-507C-E63373F66F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37096" y="3215545"/>
                <a:ext cx="28764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7B746961-4978-3BCF-D184-738C483B7429}"/>
                  </a:ext>
                </a:extLst>
              </p14:cNvPr>
              <p14:cNvContentPartPr/>
              <p14:nvPr/>
            </p14:nvContentPartPr>
            <p14:xfrm>
              <a:off x="1160016" y="4328665"/>
              <a:ext cx="1648080" cy="47988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7B746961-4978-3BCF-D184-738C483B742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2016" y="4292665"/>
                <a:ext cx="16837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B40CC17C-230B-D64A-8C90-1838025058DB}"/>
                  </a:ext>
                </a:extLst>
              </p14:cNvPr>
              <p14:cNvContentPartPr/>
              <p14:nvPr/>
            </p14:nvContentPartPr>
            <p14:xfrm>
              <a:off x="1649256" y="5089345"/>
              <a:ext cx="36000" cy="1512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B40CC17C-230B-D64A-8C90-1838025058D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31256" y="5053345"/>
                <a:ext cx="716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679B0D17-B0AD-A316-2F5D-B23DE01FC38A}"/>
                  </a:ext>
                </a:extLst>
              </p14:cNvPr>
              <p14:cNvContentPartPr/>
              <p14:nvPr/>
            </p14:nvContentPartPr>
            <p14:xfrm>
              <a:off x="1561056" y="4314985"/>
              <a:ext cx="1611000" cy="87012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679B0D17-B0AD-A316-2F5D-B23DE01FC3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43056" y="4278985"/>
                <a:ext cx="164664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B2A7B718-3EBA-11A4-DA03-846F3A55FB8E}"/>
                  </a:ext>
                </a:extLst>
              </p14:cNvPr>
              <p14:cNvContentPartPr/>
              <p14:nvPr/>
            </p14:nvContentPartPr>
            <p14:xfrm>
              <a:off x="3640416" y="2676745"/>
              <a:ext cx="435600" cy="93420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B2A7B718-3EBA-11A4-DA03-846F3A55FB8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22776" y="2640745"/>
                <a:ext cx="47124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E6B487E7-FC5C-6728-A245-C7D217A479D2}"/>
                  </a:ext>
                </a:extLst>
              </p14:cNvPr>
              <p14:cNvContentPartPr/>
              <p14:nvPr/>
            </p14:nvContentPartPr>
            <p14:xfrm>
              <a:off x="4050096" y="2545945"/>
              <a:ext cx="48600" cy="28620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E6B487E7-FC5C-6728-A245-C7D217A479D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32096" y="2510305"/>
                <a:ext cx="842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3562ECD6-CADE-9C66-2F2C-341B9DA5E721}"/>
                  </a:ext>
                </a:extLst>
              </p14:cNvPr>
              <p14:cNvContentPartPr/>
              <p14:nvPr/>
            </p14:nvContentPartPr>
            <p14:xfrm>
              <a:off x="852936" y="3257305"/>
              <a:ext cx="360" cy="36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3562ECD6-CADE-9C66-2F2C-341B9DA5E72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5296" y="3221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E83E9B0E-8159-176B-4DCF-F88719AE626B}"/>
                  </a:ext>
                </a:extLst>
              </p14:cNvPr>
              <p14:cNvContentPartPr/>
              <p14:nvPr/>
            </p14:nvContentPartPr>
            <p14:xfrm>
              <a:off x="1084776" y="1500385"/>
              <a:ext cx="114840" cy="106848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E83E9B0E-8159-176B-4DCF-F88719AE626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6776" y="1464385"/>
                <a:ext cx="15048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9F2B650A-7B50-EB98-A188-258B0E249AAA}"/>
                  </a:ext>
                </a:extLst>
              </p14:cNvPr>
              <p14:cNvContentPartPr/>
              <p14:nvPr/>
            </p14:nvContentPartPr>
            <p14:xfrm>
              <a:off x="4148736" y="3209905"/>
              <a:ext cx="360" cy="36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9F2B650A-7B50-EB98-A188-258B0E249AA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30736" y="3173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7D286F76-34D1-FEBE-0D94-CE476D7D9478}"/>
                  </a:ext>
                </a:extLst>
              </p14:cNvPr>
              <p14:cNvContentPartPr/>
              <p14:nvPr/>
            </p14:nvContentPartPr>
            <p14:xfrm>
              <a:off x="4125696" y="3192985"/>
              <a:ext cx="21960" cy="3852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7D286F76-34D1-FEBE-0D94-CE476D7D947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08056" y="3156985"/>
                <a:ext cx="57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232370AB-B839-AEE9-5014-714F699B101A}"/>
                  </a:ext>
                </a:extLst>
              </p14:cNvPr>
              <p14:cNvContentPartPr/>
              <p14:nvPr/>
            </p14:nvContentPartPr>
            <p14:xfrm>
              <a:off x="4240536" y="1837465"/>
              <a:ext cx="743400" cy="27108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232370AB-B839-AEE9-5014-714F699B101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22896" y="1801465"/>
                <a:ext cx="779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B5F50BD9-8BBE-2249-0AB0-6095FBB46482}"/>
                  </a:ext>
                </a:extLst>
              </p14:cNvPr>
              <p14:cNvContentPartPr/>
              <p14:nvPr/>
            </p14:nvContentPartPr>
            <p14:xfrm>
              <a:off x="4100136" y="1244545"/>
              <a:ext cx="35640" cy="17496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B5F50BD9-8BBE-2249-0AB0-6095FBB4648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082496" y="1208905"/>
                <a:ext cx="712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7032897F-5514-7D34-C14E-FAA8BEA1788F}"/>
                  </a:ext>
                </a:extLst>
              </p14:cNvPr>
              <p14:cNvContentPartPr/>
              <p14:nvPr/>
            </p14:nvContentPartPr>
            <p14:xfrm>
              <a:off x="5005536" y="2143105"/>
              <a:ext cx="32760" cy="18000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7032897F-5514-7D34-C14E-FAA8BEA1788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987536" y="2107105"/>
                <a:ext cx="68400" cy="2516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1" name="Objekt 110">
            <a:extLst>
              <a:ext uri="{FF2B5EF4-FFF2-40B4-BE49-F238E27FC236}">
                <a16:creationId xmlns:a16="http://schemas.microsoft.com/office/drawing/2014/main" id="{1CECE2BD-227C-38B6-746B-C3C5E283B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921835"/>
              </p:ext>
            </p:extLst>
          </p:nvPr>
        </p:nvGraphicFramePr>
        <p:xfrm>
          <a:off x="5479504" y="766106"/>
          <a:ext cx="9197129" cy="507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2" imgW="18630720" imgH="10289404" progId="AutoCAD.Drawing.24">
                  <p:embed/>
                </p:oleObj>
              </mc:Choice>
              <mc:Fallback>
                <p:oleObj name="AutoCAD Drawing" r:id="rId2" imgW="18630720" imgH="10289404" progId="AutoCAD.Drawing.24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13440EE0-BD35-45D4-9559-CE29528B5D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79504" y="766106"/>
                        <a:ext cx="9197129" cy="5079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78819A72-BC58-9010-4B0C-7713A1A2944D}"/>
                  </a:ext>
                </a:extLst>
              </p14:cNvPr>
              <p14:cNvContentPartPr/>
              <p14:nvPr/>
            </p14:nvContentPartPr>
            <p14:xfrm>
              <a:off x="10785476" y="1327176"/>
              <a:ext cx="768960" cy="575640"/>
            </p14:xfrm>
          </p:contentPart>
        </mc:Choice>
        <mc:Fallback xmlns=""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78819A72-BC58-9010-4B0C-7713A1A294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836" y="1219536"/>
                <a:ext cx="87660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Freihand 112">
                <a:extLst>
                  <a:ext uri="{FF2B5EF4-FFF2-40B4-BE49-F238E27FC236}">
                    <a16:creationId xmlns:a16="http://schemas.microsoft.com/office/drawing/2014/main" id="{03824514-5F7D-0409-6CB0-FAC3CF34FB10}"/>
                  </a:ext>
                </a:extLst>
              </p14:cNvPr>
              <p14:cNvContentPartPr/>
              <p14:nvPr/>
            </p14:nvContentPartPr>
            <p14:xfrm>
              <a:off x="7969916" y="4342536"/>
              <a:ext cx="1528920" cy="752760"/>
            </p14:xfrm>
          </p:contentPart>
        </mc:Choice>
        <mc:Fallback xmlns="">
          <p:pic>
            <p:nvPicPr>
              <p:cNvPr id="113" name="Freihand 112">
                <a:extLst>
                  <a:ext uri="{FF2B5EF4-FFF2-40B4-BE49-F238E27FC236}">
                    <a16:creationId xmlns:a16="http://schemas.microsoft.com/office/drawing/2014/main" id="{03824514-5F7D-0409-6CB0-FAC3CF34FB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5916" y="4234896"/>
                <a:ext cx="163656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4" name="Freihand 113">
                <a:extLst>
                  <a:ext uri="{FF2B5EF4-FFF2-40B4-BE49-F238E27FC236}">
                    <a16:creationId xmlns:a16="http://schemas.microsoft.com/office/drawing/2014/main" id="{AA9DA1C0-E202-5910-4CF9-92EAED98C7F1}"/>
                  </a:ext>
                </a:extLst>
              </p14:cNvPr>
              <p14:cNvContentPartPr/>
              <p14:nvPr/>
            </p14:nvContentPartPr>
            <p14:xfrm>
              <a:off x="8653448" y="4341800"/>
              <a:ext cx="1036080" cy="173880"/>
            </p14:xfrm>
          </p:contentPart>
        </mc:Choice>
        <mc:Fallback xmlns="">
          <p:pic>
            <p:nvPicPr>
              <p:cNvPr id="114" name="Freihand 113">
                <a:extLst>
                  <a:ext uri="{FF2B5EF4-FFF2-40B4-BE49-F238E27FC236}">
                    <a16:creationId xmlns:a16="http://schemas.microsoft.com/office/drawing/2014/main" id="{AA9DA1C0-E202-5910-4CF9-92EAED98C7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9448" y="4233800"/>
                <a:ext cx="11437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3C7B46BB-64BB-1DEE-53C7-161418356680}"/>
                  </a:ext>
                </a:extLst>
              </p14:cNvPr>
              <p14:cNvContentPartPr/>
              <p14:nvPr/>
            </p14:nvContentPartPr>
            <p14:xfrm>
              <a:off x="10810928" y="1983080"/>
              <a:ext cx="822600" cy="1002600"/>
            </p14:xfrm>
          </p:contentPart>
        </mc:Choice>
        <mc:Fallback xmlns=""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3C7B46BB-64BB-1DEE-53C7-1614183566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57288" y="1875440"/>
                <a:ext cx="93024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6B799033-9FCC-65E5-1AA2-0C702F1744A3}"/>
                  </a:ext>
                </a:extLst>
              </p14:cNvPr>
              <p14:cNvContentPartPr/>
              <p14:nvPr/>
            </p14:nvContentPartPr>
            <p14:xfrm>
              <a:off x="10806248" y="2118080"/>
              <a:ext cx="577800" cy="631440"/>
            </p14:xfrm>
          </p:contentPart>
        </mc:Choice>
        <mc:Fallback xmlns=""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6B799033-9FCC-65E5-1AA2-0C702F1744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52608" y="2010440"/>
                <a:ext cx="68544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C769BEB5-E575-93BC-1179-5F997946D4EB}"/>
                  </a:ext>
                </a:extLst>
              </p14:cNvPr>
              <p14:cNvContentPartPr/>
              <p14:nvPr/>
            </p14:nvContentPartPr>
            <p14:xfrm>
              <a:off x="6898226" y="1600014"/>
              <a:ext cx="917280" cy="1574280"/>
            </p14:xfrm>
          </p:contentPart>
        </mc:Choice>
        <mc:Fallback xmlns=""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C769BEB5-E575-93BC-1179-5F997946D4E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44586" y="1492374"/>
                <a:ext cx="1024920" cy="17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8" name="Freihand 117">
                <a:extLst>
                  <a:ext uri="{FF2B5EF4-FFF2-40B4-BE49-F238E27FC236}">
                    <a16:creationId xmlns:a16="http://schemas.microsoft.com/office/drawing/2014/main" id="{FF8BE7BB-5F89-885D-9FB9-CC65DF1AF727}"/>
                  </a:ext>
                </a:extLst>
              </p14:cNvPr>
              <p14:cNvContentPartPr/>
              <p14:nvPr/>
            </p14:nvContentPartPr>
            <p14:xfrm>
              <a:off x="7891328" y="4424240"/>
              <a:ext cx="395280" cy="275400"/>
            </p14:xfrm>
          </p:contentPart>
        </mc:Choice>
        <mc:Fallback xmlns="">
          <p:pic>
            <p:nvPicPr>
              <p:cNvPr id="118" name="Freihand 117">
                <a:extLst>
                  <a:ext uri="{FF2B5EF4-FFF2-40B4-BE49-F238E27FC236}">
                    <a16:creationId xmlns:a16="http://schemas.microsoft.com/office/drawing/2014/main" id="{FF8BE7BB-5F89-885D-9FB9-CC65DF1AF7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37328" y="4316240"/>
                <a:ext cx="50292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A88E98B0-419B-2B0A-8856-7E28FEB60FB9}"/>
                  </a:ext>
                </a:extLst>
              </p14:cNvPr>
              <p14:cNvContentPartPr/>
              <p14:nvPr/>
            </p14:nvContentPartPr>
            <p14:xfrm>
              <a:off x="10323848" y="2639000"/>
              <a:ext cx="413640" cy="684000"/>
            </p14:xfrm>
          </p:contentPart>
        </mc:Choice>
        <mc:Fallback xmlns=""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A88E98B0-419B-2B0A-8856-7E28FEB60F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70208" y="2531360"/>
                <a:ext cx="52128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0" name="Freihand 119">
                <a:extLst>
                  <a:ext uri="{FF2B5EF4-FFF2-40B4-BE49-F238E27FC236}">
                    <a16:creationId xmlns:a16="http://schemas.microsoft.com/office/drawing/2014/main" id="{B41A72B2-88B2-CA2C-0CF9-B258FCE50CBA}"/>
                  </a:ext>
                </a:extLst>
              </p14:cNvPr>
              <p14:cNvContentPartPr/>
              <p14:nvPr/>
            </p14:nvContentPartPr>
            <p14:xfrm>
              <a:off x="10558928" y="3009800"/>
              <a:ext cx="44640" cy="96840"/>
            </p14:xfrm>
          </p:contentPart>
        </mc:Choice>
        <mc:Fallback xmlns="">
          <p:pic>
            <p:nvPicPr>
              <p:cNvPr id="120" name="Freihand 119">
                <a:extLst>
                  <a:ext uri="{FF2B5EF4-FFF2-40B4-BE49-F238E27FC236}">
                    <a16:creationId xmlns:a16="http://schemas.microsoft.com/office/drawing/2014/main" id="{B41A72B2-88B2-CA2C-0CF9-B258FCE50C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05288" y="2901800"/>
                <a:ext cx="152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1" name="Freihand 120">
                <a:extLst>
                  <a:ext uri="{FF2B5EF4-FFF2-40B4-BE49-F238E27FC236}">
                    <a16:creationId xmlns:a16="http://schemas.microsoft.com/office/drawing/2014/main" id="{6DE18955-6B78-BB78-A590-0FDCB0410B73}"/>
                  </a:ext>
                </a:extLst>
              </p14:cNvPr>
              <p14:cNvContentPartPr/>
              <p14:nvPr/>
            </p14:nvContentPartPr>
            <p14:xfrm>
              <a:off x="10869608" y="1594280"/>
              <a:ext cx="239760" cy="405360"/>
            </p14:xfrm>
          </p:contentPart>
        </mc:Choice>
        <mc:Fallback xmlns="">
          <p:pic>
            <p:nvPicPr>
              <p:cNvPr id="121" name="Freihand 120">
                <a:extLst>
                  <a:ext uri="{FF2B5EF4-FFF2-40B4-BE49-F238E27FC236}">
                    <a16:creationId xmlns:a16="http://schemas.microsoft.com/office/drawing/2014/main" id="{6DE18955-6B78-BB78-A590-0FDCB0410B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15968" y="1486640"/>
                <a:ext cx="3474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2" name="Freihand 121">
                <a:extLst>
                  <a:ext uri="{FF2B5EF4-FFF2-40B4-BE49-F238E27FC236}">
                    <a16:creationId xmlns:a16="http://schemas.microsoft.com/office/drawing/2014/main" id="{A7B41CB7-9911-9B46-2EE3-97A981E67422}"/>
                  </a:ext>
                </a:extLst>
              </p14:cNvPr>
              <p14:cNvContentPartPr/>
              <p14:nvPr/>
            </p14:nvContentPartPr>
            <p14:xfrm>
              <a:off x="10825328" y="2954000"/>
              <a:ext cx="129240" cy="183600"/>
            </p14:xfrm>
          </p:contentPart>
        </mc:Choice>
        <mc:Fallback xmlns="">
          <p:pic>
            <p:nvPicPr>
              <p:cNvPr id="122" name="Freihand 121">
                <a:extLst>
                  <a:ext uri="{FF2B5EF4-FFF2-40B4-BE49-F238E27FC236}">
                    <a16:creationId xmlns:a16="http://schemas.microsoft.com/office/drawing/2014/main" id="{A7B41CB7-9911-9B46-2EE3-97A981E674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71688" y="2846000"/>
                <a:ext cx="2368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3" name="Freihand 122">
                <a:extLst>
                  <a:ext uri="{FF2B5EF4-FFF2-40B4-BE49-F238E27FC236}">
                    <a16:creationId xmlns:a16="http://schemas.microsoft.com/office/drawing/2014/main" id="{5E42B085-B8AF-7225-5572-B3322B65B98F}"/>
                  </a:ext>
                </a:extLst>
              </p14:cNvPr>
              <p14:cNvContentPartPr/>
              <p14:nvPr/>
            </p14:nvContentPartPr>
            <p14:xfrm>
              <a:off x="8005088" y="1758800"/>
              <a:ext cx="1981080" cy="1112760"/>
            </p14:xfrm>
          </p:contentPart>
        </mc:Choice>
        <mc:Fallback xmlns="">
          <p:pic>
            <p:nvPicPr>
              <p:cNvPr id="123" name="Freihand 122">
                <a:extLst>
                  <a:ext uri="{FF2B5EF4-FFF2-40B4-BE49-F238E27FC236}">
                    <a16:creationId xmlns:a16="http://schemas.microsoft.com/office/drawing/2014/main" id="{5E42B085-B8AF-7225-5572-B3322B65B9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51088" y="1651160"/>
                <a:ext cx="208872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4" name="Freihand 123">
                <a:extLst>
                  <a:ext uri="{FF2B5EF4-FFF2-40B4-BE49-F238E27FC236}">
                    <a16:creationId xmlns:a16="http://schemas.microsoft.com/office/drawing/2014/main" id="{93FB88C7-304A-26C5-B61F-ECFB69CF310D}"/>
                  </a:ext>
                </a:extLst>
              </p14:cNvPr>
              <p14:cNvContentPartPr/>
              <p14:nvPr/>
            </p14:nvContentPartPr>
            <p14:xfrm>
              <a:off x="10376048" y="1364960"/>
              <a:ext cx="164520" cy="944280"/>
            </p14:xfrm>
          </p:contentPart>
        </mc:Choice>
        <mc:Fallback xmlns="">
          <p:pic>
            <p:nvPicPr>
              <p:cNvPr id="124" name="Freihand 123">
                <a:extLst>
                  <a:ext uri="{FF2B5EF4-FFF2-40B4-BE49-F238E27FC236}">
                    <a16:creationId xmlns:a16="http://schemas.microsoft.com/office/drawing/2014/main" id="{93FB88C7-304A-26C5-B61F-ECFB69CF31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2048" y="1257320"/>
                <a:ext cx="272160" cy="11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5" name="Freihand 124">
                <a:extLst>
                  <a:ext uri="{FF2B5EF4-FFF2-40B4-BE49-F238E27FC236}">
                    <a16:creationId xmlns:a16="http://schemas.microsoft.com/office/drawing/2014/main" id="{7214200D-86B1-3EF3-8B26-C881D59404D4}"/>
                  </a:ext>
                </a:extLst>
              </p14:cNvPr>
              <p14:cNvContentPartPr/>
              <p14:nvPr/>
            </p14:nvContentPartPr>
            <p14:xfrm>
              <a:off x="10401248" y="1460360"/>
              <a:ext cx="247320" cy="946440"/>
            </p14:xfrm>
          </p:contentPart>
        </mc:Choice>
        <mc:Fallback xmlns="">
          <p:pic>
            <p:nvPicPr>
              <p:cNvPr id="125" name="Freihand 124">
                <a:extLst>
                  <a:ext uri="{FF2B5EF4-FFF2-40B4-BE49-F238E27FC236}">
                    <a16:creationId xmlns:a16="http://schemas.microsoft.com/office/drawing/2014/main" id="{7214200D-86B1-3EF3-8B26-C881D59404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47608" y="1352360"/>
                <a:ext cx="35496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68101D4A-0057-A03D-21A3-F8624D89795D}"/>
                  </a:ext>
                </a:extLst>
              </p14:cNvPr>
              <p14:cNvContentPartPr/>
              <p14:nvPr/>
            </p14:nvContentPartPr>
            <p14:xfrm>
              <a:off x="7898528" y="3359000"/>
              <a:ext cx="2100240" cy="578160"/>
            </p14:xfrm>
          </p:contentPart>
        </mc:Choice>
        <mc:Fallback xmlns=""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68101D4A-0057-A03D-21A3-F8624D8979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4528" y="3251000"/>
                <a:ext cx="220788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7" name="Freihand 126">
                <a:extLst>
                  <a:ext uri="{FF2B5EF4-FFF2-40B4-BE49-F238E27FC236}">
                    <a16:creationId xmlns:a16="http://schemas.microsoft.com/office/drawing/2014/main" id="{DDF864A2-8D26-59C4-D3E6-77169743659B}"/>
                  </a:ext>
                </a:extLst>
              </p14:cNvPr>
              <p14:cNvContentPartPr/>
              <p14:nvPr/>
            </p14:nvContentPartPr>
            <p14:xfrm>
              <a:off x="7627088" y="3248480"/>
              <a:ext cx="2699280" cy="981000"/>
            </p14:xfrm>
          </p:contentPart>
        </mc:Choice>
        <mc:Fallback xmlns="">
          <p:pic>
            <p:nvPicPr>
              <p:cNvPr id="127" name="Freihand 126">
                <a:extLst>
                  <a:ext uri="{FF2B5EF4-FFF2-40B4-BE49-F238E27FC236}">
                    <a16:creationId xmlns:a16="http://schemas.microsoft.com/office/drawing/2014/main" id="{DDF864A2-8D26-59C4-D3E6-7716974365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73448" y="3140840"/>
                <a:ext cx="2806920" cy="11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8" name="Freihand 127">
                <a:extLst>
                  <a:ext uri="{FF2B5EF4-FFF2-40B4-BE49-F238E27FC236}">
                    <a16:creationId xmlns:a16="http://schemas.microsoft.com/office/drawing/2014/main" id="{0C1395D9-6B91-8031-6688-4517651EE922}"/>
                  </a:ext>
                </a:extLst>
              </p14:cNvPr>
              <p14:cNvContentPartPr/>
              <p14:nvPr/>
            </p14:nvContentPartPr>
            <p14:xfrm>
              <a:off x="7782248" y="1358480"/>
              <a:ext cx="2467800" cy="1765800"/>
            </p14:xfrm>
          </p:contentPart>
        </mc:Choice>
        <mc:Fallback xmlns="">
          <p:pic>
            <p:nvPicPr>
              <p:cNvPr id="128" name="Freihand 127">
                <a:extLst>
                  <a:ext uri="{FF2B5EF4-FFF2-40B4-BE49-F238E27FC236}">
                    <a16:creationId xmlns:a16="http://schemas.microsoft.com/office/drawing/2014/main" id="{0C1395D9-6B91-8031-6688-4517651EE9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28608" y="1250480"/>
                <a:ext cx="2575440" cy="19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9" name="Freihand 128">
                <a:extLst>
                  <a:ext uri="{FF2B5EF4-FFF2-40B4-BE49-F238E27FC236}">
                    <a16:creationId xmlns:a16="http://schemas.microsoft.com/office/drawing/2014/main" id="{EECAA863-854F-50C2-F926-E2F58E0AB687}"/>
                  </a:ext>
                </a:extLst>
              </p14:cNvPr>
              <p14:cNvContentPartPr/>
              <p14:nvPr/>
            </p14:nvContentPartPr>
            <p14:xfrm>
              <a:off x="10298288" y="1319600"/>
              <a:ext cx="532800" cy="1228320"/>
            </p14:xfrm>
          </p:contentPart>
        </mc:Choice>
        <mc:Fallback xmlns="">
          <p:pic>
            <p:nvPicPr>
              <p:cNvPr id="129" name="Freihand 128">
                <a:extLst>
                  <a:ext uri="{FF2B5EF4-FFF2-40B4-BE49-F238E27FC236}">
                    <a16:creationId xmlns:a16="http://schemas.microsoft.com/office/drawing/2014/main" id="{EECAA863-854F-50C2-F926-E2F58E0AB6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44288" y="1211600"/>
                <a:ext cx="640440" cy="14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0" name="Freihand 129">
                <a:extLst>
                  <a:ext uri="{FF2B5EF4-FFF2-40B4-BE49-F238E27FC236}">
                    <a16:creationId xmlns:a16="http://schemas.microsoft.com/office/drawing/2014/main" id="{8AE6663F-E273-FD20-45F8-6901E149C564}"/>
                  </a:ext>
                </a:extLst>
              </p14:cNvPr>
              <p14:cNvContentPartPr/>
              <p14:nvPr/>
            </p14:nvContentPartPr>
            <p14:xfrm>
              <a:off x="10774928" y="2111960"/>
              <a:ext cx="21240" cy="2880"/>
            </p14:xfrm>
          </p:contentPart>
        </mc:Choice>
        <mc:Fallback xmlns="">
          <p:pic>
            <p:nvPicPr>
              <p:cNvPr id="130" name="Freihand 129">
                <a:extLst>
                  <a:ext uri="{FF2B5EF4-FFF2-40B4-BE49-F238E27FC236}">
                    <a16:creationId xmlns:a16="http://schemas.microsoft.com/office/drawing/2014/main" id="{8AE6663F-E273-FD20-45F8-6901E149C56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57288" y="2075960"/>
                <a:ext cx="568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1" name="Freihand 130">
                <a:extLst>
                  <a:ext uri="{FF2B5EF4-FFF2-40B4-BE49-F238E27FC236}">
                    <a16:creationId xmlns:a16="http://schemas.microsoft.com/office/drawing/2014/main" id="{C1578010-4170-F6BE-D30C-E88D66DD30AD}"/>
                  </a:ext>
                </a:extLst>
              </p14:cNvPr>
              <p14:cNvContentPartPr/>
              <p14:nvPr/>
            </p14:nvContentPartPr>
            <p14:xfrm>
              <a:off x="10238138" y="1270105"/>
              <a:ext cx="602280" cy="838080"/>
            </p14:xfrm>
          </p:contentPart>
        </mc:Choice>
        <mc:Fallback xmlns="">
          <p:pic>
            <p:nvPicPr>
              <p:cNvPr id="131" name="Freihand 130">
                <a:extLst>
                  <a:ext uri="{FF2B5EF4-FFF2-40B4-BE49-F238E27FC236}">
                    <a16:creationId xmlns:a16="http://schemas.microsoft.com/office/drawing/2014/main" id="{C1578010-4170-F6BE-D30C-E88D66DD30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20498" y="1234105"/>
                <a:ext cx="63792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D0B0B059-2FC6-C444-626A-9B9BFE061D7F}"/>
                  </a:ext>
                </a:extLst>
              </p14:cNvPr>
              <p14:cNvContentPartPr/>
              <p14:nvPr/>
            </p14:nvContentPartPr>
            <p14:xfrm>
              <a:off x="8757818" y="1292065"/>
              <a:ext cx="1454760" cy="1940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D0B0B059-2FC6-C444-626A-9B9BFE061D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39818" y="1256425"/>
                <a:ext cx="1490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3" name="Freihand 132">
                <a:extLst>
                  <a:ext uri="{FF2B5EF4-FFF2-40B4-BE49-F238E27FC236}">
                    <a16:creationId xmlns:a16="http://schemas.microsoft.com/office/drawing/2014/main" id="{807534B0-F2EE-8E6A-C4B0-784E8E5174A2}"/>
                  </a:ext>
                </a:extLst>
              </p14:cNvPr>
              <p14:cNvContentPartPr/>
              <p14:nvPr/>
            </p14:nvContentPartPr>
            <p14:xfrm>
              <a:off x="7799858" y="1499785"/>
              <a:ext cx="172080" cy="1024200"/>
            </p14:xfrm>
          </p:contentPart>
        </mc:Choice>
        <mc:Fallback xmlns="">
          <p:pic>
            <p:nvPicPr>
              <p:cNvPr id="133" name="Freihand 132">
                <a:extLst>
                  <a:ext uri="{FF2B5EF4-FFF2-40B4-BE49-F238E27FC236}">
                    <a16:creationId xmlns:a16="http://schemas.microsoft.com/office/drawing/2014/main" id="{807534B0-F2EE-8E6A-C4B0-784E8E5174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82218" y="1463785"/>
                <a:ext cx="20772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4" name="Freihand 133">
                <a:extLst>
                  <a:ext uri="{FF2B5EF4-FFF2-40B4-BE49-F238E27FC236}">
                    <a16:creationId xmlns:a16="http://schemas.microsoft.com/office/drawing/2014/main" id="{31D6EF03-7254-CFA5-E57F-FE6CC2D588AE}"/>
                  </a:ext>
                </a:extLst>
              </p14:cNvPr>
              <p14:cNvContentPartPr/>
              <p14:nvPr/>
            </p14:nvContentPartPr>
            <p14:xfrm>
              <a:off x="7758098" y="1892185"/>
              <a:ext cx="1127520" cy="1033920"/>
            </p14:xfrm>
          </p:contentPart>
        </mc:Choice>
        <mc:Fallback xmlns="">
          <p:pic>
            <p:nvPicPr>
              <p:cNvPr id="134" name="Freihand 133">
                <a:extLst>
                  <a:ext uri="{FF2B5EF4-FFF2-40B4-BE49-F238E27FC236}">
                    <a16:creationId xmlns:a16="http://schemas.microsoft.com/office/drawing/2014/main" id="{31D6EF03-7254-CFA5-E57F-FE6CC2D588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40098" y="1856185"/>
                <a:ext cx="1163160" cy="11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5" name="Freihand 134">
                <a:extLst>
                  <a:ext uri="{FF2B5EF4-FFF2-40B4-BE49-F238E27FC236}">
                    <a16:creationId xmlns:a16="http://schemas.microsoft.com/office/drawing/2014/main" id="{D3E6FDF3-396C-E2F1-4A53-BAEDB1FD5304}"/>
                  </a:ext>
                </a:extLst>
              </p14:cNvPr>
              <p14:cNvContentPartPr/>
              <p14:nvPr/>
            </p14:nvContentPartPr>
            <p14:xfrm>
              <a:off x="8728748" y="1368145"/>
              <a:ext cx="851400" cy="143280"/>
            </p14:xfrm>
          </p:contentPart>
        </mc:Choice>
        <mc:Fallback xmlns="">
          <p:pic>
            <p:nvPicPr>
              <p:cNvPr id="135" name="Freihand 134">
                <a:extLst>
                  <a:ext uri="{FF2B5EF4-FFF2-40B4-BE49-F238E27FC236}">
                    <a16:creationId xmlns:a16="http://schemas.microsoft.com/office/drawing/2014/main" id="{D3E6FDF3-396C-E2F1-4A53-BAEDB1FD53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10748" y="1332505"/>
                <a:ext cx="887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6" name="Freihand 135">
                <a:extLst>
                  <a:ext uri="{FF2B5EF4-FFF2-40B4-BE49-F238E27FC236}">
                    <a16:creationId xmlns:a16="http://schemas.microsoft.com/office/drawing/2014/main" id="{1D28BDF1-58C8-0FA3-5F07-4B771A5C78AA}"/>
                  </a:ext>
                </a:extLst>
              </p14:cNvPr>
              <p14:cNvContentPartPr/>
              <p14:nvPr/>
            </p14:nvContentPartPr>
            <p14:xfrm>
              <a:off x="7507988" y="3143425"/>
              <a:ext cx="918360" cy="460440"/>
            </p14:xfrm>
          </p:contentPart>
        </mc:Choice>
        <mc:Fallback xmlns="">
          <p:pic>
            <p:nvPicPr>
              <p:cNvPr id="136" name="Freihand 135">
                <a:extLst>
                  <a:ext uri="{FF2B5EF4-FFF2-40B4-BE49-F238E27FC236}">
                    <a16:creationId xmlns:a16="http://schemas.microsoft.com/office/drawing/2014/main" id="{1D28BDF1-58C8-0FA3-5F07-4B771A5C78A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89988" y="3107425"/>
                <a:ext cx="9540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37" name="Freihand 136">
                <a:extLst>
                  <a:ext uri="{FF2B5EF4-FFF2-40B4-BE49-F238E27FC236}">
                    <a16:creationId xmlns:a16="http://schemas.microsoft.com/office/drawing/2014/main" id="{35F6718E-A49B-66A0-79CA-9956E84BFA8A}"/>
                  </a:ext>
                </a:extLst>
              </p14:cNvPr>
              <p14:cNvContentPartPr/>
              <p14:nvPr/>
            </p14:nvContentPartPr>
            <p14:xfrm>
              <a:off x="10200428" y="3251545"/>
              <a:ext cx="252000" cy="590400"/>
            </p14:xfrm>
          </p:contentPart>
        </mc:Choice>
        <mc:Fallback xmlns="">
          <p:pic>
            <p:nvPicPr>
              <p:cNvPr id="137" name="Freihand 136">
                <a:extLst>
                  <a:ext uri="{FF2B5EF4-FFF2-40B4-BE49-F238E27FC236}">
                    <a16:creationId xmlns:a16="http://schemas.microsoft.com/office/drawing/2014/main" id="{35F6718E-A49B-66A0-79CA-9956E84BFA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182428" y="3215545"/>
                <a:ext cx="28764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8" name="Freihand 137">
                <a:extLst>
                  <a:ext uri="{FF2B5EF4-FFF2-40B4-BE49-F238E27FC236}">
                    <a16:creationId xmlns:a16="http://schemas.microsoft.com/office/drawing/2014/main" id="{A820DD68-A5C2-06D6-920B-8205704025D0}"/>
                  </a:ext>
                </a:extLst>
              </p14:cNvPr>
              <p14:cNvContentPartPr/>
              <p14:nvPr/>
            </p14:nvContentPartPr>
            <p14:xfrm>
              <a:off x="7805348" y="4328665"/>
              <a:ext cx="1648080" cy="479880"/>
            </p14:xfrm>
          </p:contentPart>
        </mc:Choice>
        <mc:Fallback xmlns="">
          <p:pic>
            <p:nvPicPr>
              <p:cNvPr id="138" name="Freihand 137">
                <a:extLst>
                  <a:ext uri="{FF2B5EF4-FFF2-40B4-BE49-F238E27FC236}">
                    <a16:creationId xmlns:a16="http://schemas.microsoft.com/office/drawing/2014/main" id="{A820DD68-A5C2-06D6-920B-8205704025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87348" y="4292665"/>
                <a:ext cx="16837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9" name="Freihand 138">
                <a:extLst>
                  <a:ext uri="{FF2B5EF4-FFF2-40B4-BE49-F238E27FC236}">
                    <a16:creationId xmlns:a16="http://schemas.microsoft.com/office/drawing/2014/main" id="{A9A2E001-84D8-63A7-A210-C13A5352BE0B}"/>
                  </a:ext>
                </a:extLst>
              </p14:cNvPr>
              <p14:cNvContentPartPr/>
              <p14:nvPr/>
            </p14:nvContentPartPr>
            <p14:xfrm>
              <a:off x="8294588" y="5089345"/>
              <a:ext cx="36000" cy="15120"/>
            </p14:xfrm>
          </p:contentPart>
        </mc:Choice>
        <mc:Fallback xmlns="">
          <p:pic>
            <p:nvPicPr>
              <p:cNvPr id="139" name="Freihand 138">
                <a:extLst>
                  <a:ext uri="{FF2B5EF4-FFF2-40B4-BE49-F238E27FC236}">
                    <a16:creationId xmlns:a16="http://schemas.microsoft.com/office/drawing/2014/main" id="{A9A2E001-84D8-63A7-A210-C13A5352BE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76588" y="5053345"/>
                <a:ext cx="716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0" name="Freihand 139">
                <a:extLst>
                  <a:ext uri="{FF2B5EF4-FFF2-40B4-BE49-F238E27FC236}">
                    <a16:creationId xmlns:a16="http://schemas.microsoft.com/office/drawing/2014/main" id="{DC55103A-0951-A03B-78AE-917916D5EB9B}"/>
                  </a:ext>
                </a:extLst>
              </p14:cNvPr>
              <p14:cNvContentPartPr/>
              <p14:nvPr/>
            </p14:nvContentPartPr>
            <p14:xfrm>
              <a:off x="8206388" y="4314985"/>
              <a:ext cx="1611000" cy="870120"/>
            </p14:xfrm>
          </p:contentPart>
        </mc:Choice>
        <mc:Fallback xmlns="">
          <p:pic>
            <p:nvPicPr>
              <p:cNvPr id="140" name="Freihand 139">
                <a:extLst>
                  <a:ext uri="{FF2B5EF4-FFF2-40B4-BE49-F238E27FC236}">
                    <a16:creationId xmlns:a16="http://schemas.microsoft.com/office/drawing/2014/main" id="{DC55103A-0951-A03B-78AE-917916D5EB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88388" y="4278985"/>
                <a:ext cx="164664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1" name="Freihand 140">
                <a:extLst>
                  <a:ext uri="{FF2B5EF4-FFF2-40B4-BE49-F238E27FC236}">
                    <a16:creationId xmlns:a16="http://schemas.microsoft.com/office/drawing/2014/main" id="{ED70924B-76FB-7C2F-D619-D904EAFD5FD3}"/>
                  </a:ext>
                </a:extLst>
              </p14:cNvPr>
              <p14:cNvContentPartPr/>
              <p14:nvPr/>
            </p14:nvContentPartPr>
            <p14:xfrm>
              <a:off x="10285748" y="2676745"/>
              <a:ext cx="435600" cy="934200"/>
            </p14:xfrm>
          </p:contentPart>
        </mc:Choice>
        <mc:Fallback xmlns="">
          <p:pic>
            <p:nvPicPr>
              <p:cNvPr id="141" name="Freihand 140">
                <a:extLst>
                  <a:ext uri="{FF2B5EF4-FFF2-40B4-BE49-F238E27FC236}">
                    <a16:creationId xmlns:a16="http://schemas.microsoft.com/office/drawing/2014/main" id="{ED70924B-76FB-7C2F-D619-D904EAFD5F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268108" y="2640745"/>
                <a:ext cx="47124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2" name="Freihand 141">
                <a:extLst>
                  <a:ext uri="{FF2B5EF4-FFF2-40B4-BE49-F238E27FC236}">
                    <a16:creationId xmlns:a16="http://schemas.microsoft.com/office/drawing/2014/main" id="{31CD9584-A9B8-8D9E-85D3-01873B46F876}"/>
                  </a:ext>
                </a:extLst>
              </p14:cNvPr>
              <p14:cNvContentPartPr/>
              <p14:nvPr/>
            </p14:nvContentPartPr>
            <p14:xfrm>
              <a:off x="10695428" y="2545945"/>
              <a:ext cx="48600" cy="286200"/>
            </p14:xfrm>
          </p:contentPart>
        </mc:Choice>
        <mc:Fallback xmlns="">
          <p:pic>
            <p:nvPicPr>
              <p:cNvPr id="142" name="Freihand 141">
                <a:extLst>
                  <a:ext uri="{FF2B5EF4-FFF2-40B4-BE49-F238E27FC236}">
                    <a16:creationId xmlns:a16="http://schemas.microsoft.com/office/drawing/2014/main" id="{31CD9584-A9B8-8D9E-85D3-01873B46F87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677428" y="2510305"/>
                <a:ext cx="842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43" name="Freihand 142">
                <a:extLst>
                  <a:ext uri="{FF2B5EF4-FFF2-40B4-BE49-F238E27FC236}">
                    <a16:creationId xmlns:a16="http://schemas.microsoft.com/office/drawing/2014/main" id="{C01F8888-6BB4-AAD2-FE38-A111043E4950}"/>
                  </a:ext>
                </a:extLst>
              </p14:cNvPr>
              <p14:cNvContentPartPr/>
              <p14:nvPr/>
            </p14:nvContentPartPr>
            <p14:xfrm>
              <a:off x="7498268" y="3257305"/>
              <a:ext cx="360" cy="360"/>
            </p14:xfrm>
          </p:contentPart>
        </mc:Choice>
        <mc:Fallback xmlns="">
          <p:pic>
            <p:nvPicPr>
              <p:cNvPr id="143" name="Freihand 142">
                <a:extLst>
                  <a:ext uri="{FF2B5EF4-FFF2-40B4-BE49-F238E27FC236}">
                    <a16:creationId xmlns:a16="http://schemas.microsoft.com/office/drawing/2014/main" id="{C01F8888-6BB4-AAD2-FE38-A111043E495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80628" y="3221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4" name="Freihand 143">
                <a:extLst>
                  <a:ext uri="{FF2B5EF4-FFF2-40B4-BE49-F238E27FC236}">
                    <a16:creationId xmlns:a16="http://schemas.microsoft.com/office/drawing/2014/main" id="{AE77AC6F-29EC-B687-5213-2CB59CEDA567}"/>
                  </a:ext>
                </a:extLst>
              </p14:cNvPr>
              <p14:cNvContentPartPr/>
              <p14:nvPr/>
            </p14:nvContentPartPr>
            <p14:xfrm>
              <a:off x="7730108" y="1500385"/>
              <a:ext cx="114840" cy="1068480"/>
            </p14:xfrm>
          </p:contentPart>
        </mc:Choice>
        <mc:Fallback xmlns="">
          <p:pic>
            <p:nvPicPr>
              <p:cNvPr id="144" name="Freihand 143">
                <a:extLst>
                  <a:ext uri="{FF2B5EF4-FFF2-40B4-BE49-F238E27FC236}">
                    <a16:creationId xmlns:a16="http://schemas.microsoft.com/office/drawing/2014/main" id="{AE77AC6F-29EC-B687-5213-2CB59CEDA56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12108" y="1464385"/>
                <a:ext cx="15048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45" name="Freihand 144">
                <a:extLst>
                  <a:ext uri="{FF2B5EF4-FFF2-40B4-BE49-F238E27FC236}">
                    <a16:creationId xmlns:a16="http://schemas.microsoft.com/office/drawing/2014/main" id="{B7DB2765-C4CC-F068-4DCC-47FF23FE2900}"/>
                  </a:ext>
                </a:extLst>
              </p14:cNvPr>
              <p14:cNvContentPartPr/>
              <p14:nvPr/>
            </p14:nvContentPartPr>
            <p14:xfrm>
              <a:off x="10794068" y="3209905"/>
              <a:ext cx="360" cy="360"/>
            </p14:xfrm>
          </p:contentPart>
        </mc:Choice>
        <mc:Fallback xmlns="">
          <p:pic>
            <p:nvPicPr>
              <p:cNvPr id="145" name="Freihand 144">
                <a:extLst>
                  <a:ext uri="{FF2B5EF4-FFF2-40B4-BE49-F238E27FC236}">
                    <a16:creationId xmlns:a16="http://schemas.microsoft.com/office/drawing/2014/main" id="{B7DB2765-C4CC-F068-4DCC-47FF23FE290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776068" y="3173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6" name="Freihand 145">
                <a:extLst>
                  <a:ext uri="{FF2B5EF4-FFF2-40B4-BE49-F238E27FC236}">
                    <a16:creationId xmlns:a16="http://schemas.microsoft.com/office/drawing/2014/main" id="{1747B087-FFB5-78B4-4EDE-160F45BFC538}"/>
                  </a:ext>
                </a:extLst>
              </p14:cNvPr>
              <p14:cNvContentPartPr/>
              <p14:nvPr/>
            </p14:nvContentPartPr>
            <p14:xfrm>
              <a:off x="10771028" y="3192985"/>
              <a:ext cx="21960" cy="38520"/>
            </p14:xfrm>
          </p:contentPart>
        </mc:Choice>
        <mc:Fallback xmlns="">
          <p:pic>
            <p:nvPicPr>
              <p:cNvPr id="146" name="Freihand 145">
                <a:extLst>
                  <a:ext uri="{FF2B5EF4-FFF2-40B4-BE49-F238E27FC236}">
                    <a16:creationId xmlns:a16="http://schemas.microsoft.com/office/drawing/2014/main" id="{1747B087-FFB5-78B4-4EDE-160F45BFC53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53388" y="3156985"/>
                <a:ext cx="57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47" name="Freihand 146">
                <a:extLst>
                  <a:ext uri="{FF2B5EF4-FFF2-40B4-BE49-F238E27FC236}">
                    <a16:creationId xmlns:a16="http://schemas.microsoft.com/office/drawing/2014/main" id="{B749067B-6B82-A4E4-4019-A6BF5E731F78}"/>
                  </a:ext>
                </a:extLst>
              </p14:cNvPr>
              <p14:cNvContentPartPr/>
              <p14:nvPr/>
            </p14:nvContentPartPr>
            <p14:xfrm>
              <a:off x="10885868" y="1837465"/>
              <a:ext cx="743400" cy="271080"/>
            </p14:xfrm>
          </p:contentPart>
        </mc:Choice>
        <mc:Fallback xmlns="">
          <p:pic>
            <p:nvPicPr>
              <p:cNvPr id="147" name="Freihand 146">
                <a:extLst>
                  <a:ext uri="{FF2B5EF4-FFF2-40B4-BE49-F238E27FC236}">
                    <a16:creationId xmlns:a16="http://schemas.microsoft.com/office/drawing/2014/main" id="{B749067B-6B82-A4E4-4019-A6BF5E731F7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868228" y="1801465"/>
                <a:ext cx="779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8" name="Freihand 147">
                <a:extLst>
                  <a:ext uri="{FF2B5EF4-FFF2-40B4-BE49-F238E27FC236}">
                    <a16:creationId xmlns:a16="http://schemas.microsoft.com/office/drawing/2014/main" id="{1E3E828E-EC7F-26FA-29B0-7306A02C69D7}"/>
                  </a:ext>
                </a:extLst>
              </p14:cNvPr>
              <p14:cNvContentPartPr/>
              <p14:nvPr/>
            </p14:nvContentPartPr>
            <p14:xfrm>
              <a:off x="10745468" y="1244545"/>
              <a:ext cx="35640" cy="174960"/>
            </p14:xfrm>
          </p:contentPart>
        </mc:Choice>
        <mc:Fallback xmlns="">
          <p:pic>
            <p:nvPicPr>
              <p:cNvPr id="148" name="Freihand 147">
                <a:extLst>
                  <a:ext uri="{FF2B5EF4-FFF2-40B4-BE49-F238E27FC236}">
                    <a16:creationId xmlns:a16="http://schemas.microsoft.com/office/drawing/2014/main" id="{1E3E828E-EC7F-26FA-29B0-7306A02C69D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727828" y="1208905"/>
                <a:ext cx="712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49" name="Freihand 148">
                <a:extLst>
                  <a:ext uri="{FF2B5EF4-FFF2-40B4-BE49-F238E27FC236}">
                    <a16:creationId xmlns:a16="http://schemas.microsoft.com/office/drawing/2014/main" id="{6A76FE64-5855-10BB-CE6B-37C295AD079D}"/>
                  </a:ext>
                </a:extLst>
              </p14:cNvPr>
              <p14:cNvContentPartPr/>
              <p14:nvPr/>
            </p14:nvContentPartPr>
            <p14:xfrm>
              <a:off x="11650868" y="2143105"/>
              <a:ext cx="32760" cy="180000"/>
            </p14:xfrm>
          </p:contentPart>
        </mc:Choice>
        <mc:Fallback xmlns="">
          <p:pic>
            <p:nvPicPr>
              <p:cNvPr id="149" name="Freihand 148">
                <a:extLst>
                  <a:ext uri="{FF2B5EF4-FFF2-40B4-BE49-F238E27FC236}">
                    <a16:creationId xmlns:a16="http://schemas.microsoft.com/office/drawing/2014/main" id="{6A76FE64-5855-10BB-CE6B-37C295AD079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632868" y="2107105"/>
                <a:ext cx="68400" cy="251640"/>
              </a:xfrm>
              <a:prstGeom prst="rect">
                <a:avLst/>
              </a:prstGeom>
            </p:spPr>
          </p:pic>
        </mc:Fallback>
      </mc:AlternateContent>
      <p:sp>
        <p:nvSpPr>
          <p:cNvPr id="150" name="Textfeld 149">
            <a:extLst>
              <a:ext uri="{FF2B5EF4-FFF2-40B4-BE49-F238E27FC236}">
                <a16:creationId xmlns:a16="http://schemas.microsoft.com/office/drawing/2014/main" id="{9A6DA478-8FC0-100C-A3B5-6C4EA565C012}"/>
              </a:ext>
            </a:extLst>
          </p:cNvPr>
          <p:cNvSpPr txBox="1"/>
          <p:nvPr/>
        </p:nvSpPr>
        <p:spPr>
          <a:xfrm>
            <a:off x="7102584" y="345271"/>
            <a:ext cx="442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finished </a:t>
            </a:r>
            <a:r>
              <a:rPr lang="en" dirty="0" err="1"/>
              <a:t>heatmap </a:t>
            </a:r>
            <a:r>
              <a:rPr lang="en" dirty="0"/>
              <a:t>then only shows the colors and the contour of the green</a:t>
            </a: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7BCB6D31-F44C-C8AA-00B7-473716E7EF9E}"/>
              </a:ext>
            </a:extLst>
          </p:cNvPr>
          <p:cNvSpPr/>
          <p:nvPr/>
        </p:nvSpPr>
        <p:spPr>
          <a:xfrm>
            <a:off x="5573104" y="318198"/>
            <a:ext cx="694512" cy="495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69A58DE4-3867-40A2-89D7-DEBBB9696B35}"/>
              </a:ext>
            </a:extLst>
          </p:cNvPr>
          <p:cNvSpPr txBox="1"/>
          <p:nvPr/>
        </p:nvSpPr>
        <p:spPr>
          <a:xfrm>
            <a:off x="811437" y="571400"/>
            <a:ext cx="442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The colors are inserted based on the values</a:t>
            </a:r>
          </a:p>
        </p:txBody>
      </p:sp>
    </p:spTree>
    <p:extLst>
      <p:ext uri="{BB962C8B-B14F-4D97-AF65-F5344CB8AC3E}">
        <p14:creationId xmlns:p14="http://schemas.microsoft.com/office/powerpoint/2010/main" val="21437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feld 41">
            <a:extLst>
              <a:ext uri="{FF2B5EF4-FFF2-40B4-BE49-F238E27FC236}">
                <a16:creationId xmlns:a16="http://schemas.microsoft.com/office/drawing/2014/main" id="{2C8C9E06-BCFC-42C3-8060-F28E18576FF9}"/>
              </a:ext>
            </a:extLst>
          </p:cNvPr>
          <p:cNvSpPr txBox="1"/>
          <p:nvPr/>
        </p:nvSpPr>
        <p:spPr>
          <a:xfrm>
            <a:off x="708391" y="309820"/>
            <a:ext cx="875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/>
              <a:t>APPENDIX - Example of an interpolated </a:t>
            </a:r>
            <a:r>
              <a:rPr lang="en" sz="2800" b="1" dirty="0" err="1"/>
              <a:t>heatmap</a:t>
            </a:r>
            <a:endParaRPr lang="de-DE" sz="28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E5030E-D600-4804-A838-99B0A62D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58" y="1583391"/>
            <a:ext cx="4010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AutoCAD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Hahn</dc:creator>
  <cp:lastModifiedBy>Francis Kangethe</cp:lastModifiedBy>
  <cp:revision>10</cp:revision>
  <dcterms:created xsi:type="dcterms:W3CDTF">2024-05-01T08:16:05Z</dcterms:created>
  <dcterms:modified xsi:type="dcterms:W3CDTF">2024-07-01T09:33:53Z</dcterms:modified>
</cp:coreProperties>
</file>