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7b25bf8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7b25bf8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7b25bf8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7b25bf8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812af35e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812af35e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8019dce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8019dce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7b25bf8c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7b25bf8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812af35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812af35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812af35e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812af35e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7b25bf8c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7b25bf8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7b25bf8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7b25bf8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812af35e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812af35e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12af35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12af35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812af35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812af35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7b25bf8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7b25bf8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8019dce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8019dce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8019dce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8019dce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b25bf8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b25bf8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7b25bf8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7b25bf8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7b25bf8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7b25bf8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812af35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812af35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812af35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812af35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Regularization &amp; Framework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Artem Chumachenko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 Normalization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263" y="1158625"/>
            <a:ext cx="4415475" cy="3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Label Smoothing</a:t>
            </a:r>
            <a:endParaRPr/>
          </a:p>
        </p:txBody>
      </p:sp>
      <p:pic>
        <p:nvPicPr>
          <p:cNvPr descr="\\&#10;y_{\text{new}} = (1 - \alpha) y + \frac{\alpha}{C} \\&#10;L = -y_{\text{new}} \log{y_{\text{pred}}}&#10;"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000" y="1850895"/>
            <a:ext cx="5102000" cy="17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Frameworks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want from a framework?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Back Propagation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Not too complicated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Computational Graph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b="0" l="0" r="93541" t="0"/>
          <a:stretch/>
        </p:blipFill>
        <p:spPr>
          <a:xfrm>
            <a:off x="152400" y="1353650"/>
            <a:ext cx="570923" cy="313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&#10;\hat{y} = \sigma(w_0 x_0 + w_1 x_1 + w_2 )\\&#10;L = \text{CE}(y, \hat{y})"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900" y="1491692"/>
            <a:ext cx="5387074" cy="1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Computational Graph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3650"/>
            <a:ext cx="8839205" cy="31372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&#10;\hat{y} = \sigma(w_0 x_0 + w_1 x_1 + w_2 )\\&#10;L = \text{CE}(y, \hat{y})" id="140" name="Google Shape;1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900" y="1491692"/>
            <a:ext cx="5387074" cy="1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vs Dynamic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Compile graph once, use forever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“Faster”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“Harder” to write</a:t>
            </a:r>
            <a:endParaRPr/>
          </a:p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Build graph while computation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Easier to debug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Portability</a:t>
            </a:r>
            <a:r>
              <a:rPr lang="en-GB"/>
              <a:t> restrictions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Tensorflow &amp; Keras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31500"/>
            <a:ext cx="57150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PyTorch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116150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Pytorch vs Tensorflow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126975"/>
            <a:ext cx="70866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:(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50000" r="0" t="40670"/>
          <a:stretch/>
        </p:blipFill>
        <p:spPr>
          <a:xfrm>
            <a:off x="2347763" y="1017725"/>
            <a:ext cx="4448475" cy="352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Pytorch vs Tensorflow</a:t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9350"/>
            <a:ext cx="4001325" cy="347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975" y="1159350"/>
            <a:ext cx="4001325" cy="20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Catalyst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075" y="1819228"/>
            <a:ext cx="6295850" cy="16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Overfitting vs underfitting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50" y="2175476"/>
            <a:ext cx="7738299" cy="19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 Stopping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Weight Decay</a:t>
            </a:r>
            <a:endParaRPr/>
          </a:p>
        </p:txBody>
      </p:sp>
      <p:pic>
        <p:nvPicPr>
          <p:cNvPr descr="\\&#10;L_{\text{new}} = L + \alpha \sum_{i} ||w_i||_1 \\&#10;L_{\text{new}} = L + \alpha \sum_{i} ||w_i||_2 \\&#10;L_{\text{new}} = L + \alpha \sum_{i} ||w_i||_1 + \beta \sum_{i} ||w_i||_2 \\&#10;"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450" y="1443723"/>
            <a:ext cx="6391100" cy="29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Dropout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25" y="1017725"/>
            <a:ext cx="767134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10047"/>
          <a:stretch/>
        </p:blipFill>
        <p:spPr>
          <a:xfrm>
            <a:off x="1404950" y="1414250"/>
            <a:ext cx="6334125" cy="31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Normalization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13" y="1533099"/>
            <a:ext cx="7534174" cy="25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525" y="1094550"/>
            <a:ext cx="569895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