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9" r:id="rId7"/>
    <p:sldId id="258" r:id="rId8"/>
    <p:sldId id="260" r:id="rId9"/>
    <p:sldId id="261" r:id="rId10"/>
    <p:sldId id="262" r:id="rId11"/>
    <p:sldId id="281" r:id="rId12"/>
    <p:sldId id="263" r:id="rId13"/>
    <p:sldId id="264" r:id="rId14"/>
    <p:sldId id="265" r:id="rId15"/>
    <p:sldId id="266" r:id="rId16"/>
    <p:sldId id="267" r:id="rId17"/>
    <p:sldId id="268" r:id="rId18"/>
    <p:sldId id="280"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24" autoAdjust="0"/>
  </p:normalViewPr>
  <p:slideViewPr>
    <p:cSldViewPr snapToGrid="0">
      <p:cViewPr varScale="1">
        <p:scale>
          <a:sx n="61" d="100"/>
          <a:sy n="61" d="100"/>
        </p:scale>
        <p:origin x="884" y="72"/>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Shogbanmu" userId="1162257865d60e53" providerId="LiveId" clId="{FBE26C27-2C52-4BA1-80D6-188B827D7E57}"/>
    <pc:docChg chg="undo custSel addSld modSld sldOrd">
      <pc:chgData name="Elizabeth Shogbanmu" userId="1162257865d60e53" providerId="LiveId" clId="{FBE26C27-2C52-4BA1-80D6-188B827D7E57}" dt="2022-05-15T19:15:29.305" v="1271" actId="20577"/>
      <pc:docMkLst>
        <pc:docMk/>
      </pc:docMkLst>
      <pc:sldChg chg="modSp mod">
        <pc:chgData name="Elizabeth Shogbanmu" userId="1162257865d60e53" providerId="LiveId" clId="{FBE26C27-2C52-4BA1-80D6-188B827D7E57}" dt="2022-05-11T11:38:07.773" v="1134" actId="20577"/>
        <pc:sldMkLst>
          <pc:docMk/>
          <pc:sldMk cId="562094237" sldId="257"/>
        </pc:sldMkLst>
        <pc:spChg chg="mod">
          <ac:chgData name="Elizabeth Shogbanmu" userId="1162257865d60e53" providerId="LiveId" clId="{FBE26C27-2C52-4BA1-80D6-188B827D7E57}" dt="2022-05-11T11:38:07.773" v="1134" actId="20577"/>
          <ac:spMkLst>
            <pc:docMk/>
            <pc:sldMk cId="562094237" sldId="257"/>
            <ac:spMk id="18" creationId="{E104D264-19F5-47BB-9134-C9A3CEBC78EB}"/>
          </ac:spMkLst>
        </pc:spChg>
      </pc:sldChg>
      <pc:sldChg chg="modSp mod">
        <pc:chgData name="Elizabeth Shogbanmu" userId="1162257865d60e53" providerId="LiveId" clId="{FBE26C27-2C52-4BA1-80D6-188B827D7E57}" dt="2022-05-11T11:40:06.844" v="1161" actId="20577"/>
        <pc:sldMkLst>
          <pc:docMk/>
          <pc:sldMk cId="766742095" sldId="258"/>
        </pc:sldMkLst>
        <pc:spChg chg="mod">
          <ac:chgData name="Elizabeth Shogbanmu" userId="1162257865d60e53" providerId="LiveId" clId="{FBE26C27-2C52-4BA1-80D6-188B827D7E57}" dt="2022-05-11T11:40:06.844" v="1161" actId="20577"/>
          <ac:spMkLst>
            <pc:docMk/>
            <pc:sldMk cId="766742095" sldId="258"/>
            <ac:spMk id="16" creationId="{56E7A249-5611-42FD-975D-23A8754CDE38}"/>
          </ac:spMkLst>
        </pc:spChg>
      </pc:sldChg>
      <pc:sldChg chg="modSp mod ord">
        <pc:chgData name="Elizabeth Shogbanmu" userId="1162257865d60e53" providerId="LiveId" clId="{FBE26C27-2C52-4BA1-80D6-188B827D7E57}" dt="2022-05-14T11:52:24.386" v="1230" actId="20577"/>
        <pc:sldMkLst>
          <pc:docMk/>
          <pc:sldMk cId="1720137869" sldId="259"/>
        </pc:sldMkLst>
        <pc:spChg chg="mod">
          <ac:chgData name="Elizabeth Shogbanmu" userId="1162257865d60e53" providerId="LiveId" clId="{FBE26C27-2C52-4BA1-80D6-188B827D7E57}" dt="2022-05-10T23:20:37.419" v="4" actId="20577"/>
          <ac:spMkLst>
            <pc:docMk/>
            <pc:sldMk cId="1720137869" sldId="259"/>
            <ac:spMk id="12" creationId="{0A365D2C-2AF4-4356-BA8C-0913B319071A}"/>
          </ac:spMkLst>
        </pc:spChg>
        <pc:spChg chg="mod">
          <ac:chgData name="Elizabeth Shogbanmu" userId="1162257865d60e53" providerId="LiveId" clId="{FBE26C27-2C52-4BA1-80D6-188B827D7E57}" dt="2022-05-14T11:52:24.386" v="1230" actId="20577"/>
          <ac:spMkLst>
            <pc:docMk/>
            <pc:sldMk cId="1720137869" sldId="259"/>
            <ac:spMk id="21" creationId="{4DB887E2-88ED-403F-BA2A-36081EE10F0D}"/>
          </ac:spMkLst>
        </pc:spChg>
      </pc:sldChg>
      <pc:sldChg chg="modSp mod">
        <pc:chgData name="Elizabeth Shogbanmu" userId="1162257865d60e53" providerId="LiveId" clId="{FBE26C27-2C52-4BA1-80D6-188B827D7E57}" dt="2022-05-14T16:02:59.440" v="1251" actId="20577"/>
        <pc:sldMkLst>
          <pc:docMk/>
          <pc:sldMk cId="3255828989" sldId="262"/>
        </pc:sldMkLst>
        <pc:spChg chg="mod">
          <ac:chgData name="Elizabeth Shogbanmu" userId="1162257865d60e53" providerId="LiveId" clId="{FBE26C27-2C52-4BA1-80D6-188B827D7E57}" dt="2022-05-14T16:02:59.440" v="1251" actId="20577"/>
          <ac:spMkLst>
            <pc:docMk/>
            <pc:sldMk cId="3255828989" sldId="262"/>
            <ac:spMk id="19" creationId="{31EBF600-1098-4A50-AF3D-91E026D36015}"/>
          </ac:spMkLst>
        </pc:spChg>
      </pc:sldChg>
      <pc:sldChg chg="modSp new mod">
        <pc:chgData name="Elizabeth Shogbanmu" userId="1162257865d60e53" providerId="LiveId" clId="{FBE26C27-2C52-4BA1-80D6-188B827D7E57}" dt="2022-05-15T19:15:29.305" v="1271" actId="20577"/>
        <pc:sldMkLst>
          <pc:docMk/>
          <pc:sldMk cId="1814402714" sldId="281"/>
        </pc:sldMkLst>
        <pc:spChg chg="mod">
          <ac:chgData name="Elizabeth Shogbanmu" userId="1162257865d60e53" providerId="LiveId" clId="{FBE26C27-2C52-4BA1-80D6-188B827D7E57}" dt="2022-05-15T19:15:29.305" v="1271" actId="20577"/>
          <ac:spMkLst>
            <pc:docMk/>
            <pc:sldMk cId="1814402714" sldId="281"/>
            <ac:spMk id="2" creationId="{3B52A357-7890-AD9F-92C5-BC142BC2A738}"/>
          </ac:spMkLst>
        </pc:spChg>
        <pc:spChg chg="mod">
          <ac:chgData name="Elizabeth Shogbanmu" userId="1162257865d60e53" providerId="LiveId" clId="{FBE26C27-2C52-4BA1-80D6-188B827D7E57}" dt="2022-05-15T19:15:15.843" v="1253"/>
          <ac:spMkLst>
            <pc:docMk/>
            <pc:sldMk cId="1814402714" sldId="281"/>
            <ac:spMk id="4" creationId="{5AD16F8A-FB2D-65DE-376A-84A57116F79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44862870402079E-2"/>
          <c:y val="8.7559274871315436E-3"/>
          <c:w val="0.93633049944843849"/>
          <c:h val="0.78230351216108696"/>
        </c:manualLayout>
      </c:layout>
      <c:barChart>
        <c:barDir val="bar"/>
        <c:grouping val="clustered"/>
        <c:varyColors val="0"/>
        <c:ser>
          <c:idx val="0"/>
          <c:order val="0"/>
          <c:tx>
            <c:strRef>
              <c:f>Sheet1!$B$1</c:f>
              <c:strCache>
                <c:ptCount val="1"/>
                <c:pt idx="0">
                  <c:v>Series 3</c:v>
                </c:pt>
              </c:strCache>
            </c:strRef>
          </c:tx>
          <c:spPr>
            <a:solidFill>
              <a:schemeClr val="accent1">
                <a:lumMod val="5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2592-4004-BD06-8D41EE4E0840}"/>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2592-4004-BD06-8D41EE4E0840}"/>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2592-4004-BD06-8D41EE4E0840}"/>
            </c:ext>
          </c:extLst>
        </c:ser>
        <c:dLbls>
          <c:showLegendKey val="0"/>
          <c:showVal val="0"/>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j-lt"/>
                <a:ea typeface="+mn-ea"/>
                <a:cs typeface="+mn-cs"/>
              </a:defRPr>
            </a:pPr>
            <a:endParaRPr lang="en-US"/>
          </a:p>
        </c:txPr>
        <c:crossAx val="11117050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spc="100" baseline="0">
                <a:solidFill>
                  <a:schemeClr val="bg1"/>
                </a:solidFill>
                <a:latin typeface="+mn-lt"/>
                <a:ea typeface="+mn-ea"/>
                <a:cs typeface="+mn-cs"/>
              </a:defRPr>
            </a:pPr>
            <a:endParaRPr lang="en-US"/>
          </a:p>
        </c:txPr>
      </c:legendEntry>
      <c:layout>
        <c:manualLayout>
          <c:xMode val="edge"/>
          <c:yMode val="edge"/>
          <c:x val="0.34406415230704862"/>
          <c:y val="0.93237068690136227"/>
          <c:w val="0.31187169538590287"/>
          <c:h val="6.762931309863770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5_3" csCatId="accent5" phldr="1"/>
      <dgm:spPr/>
      <dgm:t>
        <a:bodyPr/>
        <a:lstStyle/>
        <a:p>
          <a:endParaRPr lang="en-US"/>
        </a:p>
      </dgm:t>
    </dgm:pt>
    <dgm:pt modelId="{AACEAFD5-63CF-4AFC-B46F-BE086C5D447C}">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Sep 20XX</a:t>
          </a:r>
          <a:endParaRPr lang="en-US" sz="1800" cap="all" spc="200" baseline="0" dirty="0">
            <a:solidFill>
              <a:schemeClr val="accent2">
                <a:lumMod val="50000"/>
              </a:schemeClr>
            </a:solidFill>
            <a:latin typeface="+mj-lt"/>
          </a:endParaRP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a:lstStyle/>
        <a:p>
          <a:pPr>
            <a:lnSpc>
              <a:spcPct val="125000"/>
            </a:lnSpc>
            <a:spcAft>
              <a:spcPts val="0"/>
            </a:spcAft>
          </a:pPr>
          <a:r>
            <a:rPr lang="en-US" sz="1600" b="0" i="0" dirty="0">
              <a:solidFill>
                <a:schemeClr val="bg1"/>
              </a:solidFill>
            </a:rPr>
            <a:t>Synergize scalable </a:t>
          </a:r>
        </a:p>
        <a:p>
          <a:pPr>
            <a:lnSpc>
              <a:spcPct val="125000"/>
            </a:lnSpc>
            <a:spcAft>
              <a:spcPts val="0"/>
            </a:spcAft>
          </a:pPr>
          <a:r>
            <a:rPr lang="en-US" sz="1600" b="0" i="0" dirty="0">
              <a:solidFill>
                <a:schemeClr val="bg1"/>
              </a:solidFill>
            </a:rPr>
            <a:t>e-commerce</a:t>
          </a:r>
          <a:endParaRPr lang="en-US" sz="1600" dirty="0">
            <a:solidFill>
              <a:schemeClr val="bg1"/>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Nov 20XX</a:t>
          </a:r>
          <a:endParaRPr lang="en-US" sz="1800" cap="all" spc="200" baseline="0" dirty="0">
            <a:solidFill>
              <a:schemeClr val="accent2">
                <a:lumMod val="50000"/>
              </a:schemeClr>
            </a:solidFill>
            <a:latin typeface="+mj-lt"/>
          </a:endParaRP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pPr>
            <a:lnSpc>
              <a:spcPct val="125000"/>
            </a:lnSpc>
            <a:spcAft>
              <a:spcPts val="0"/>
            </a:spcAft>
          </a:pPr>
          <a:r>
            <a:rPr lang="en-US" sz="1600" b="0" i="0" dirty="0">
              <a:solidFill>
                <a:schemeClr val="bg1"/>
              </a:solidFill>
            </a:rPr>
            <a:t>Disseminate standardized metrics</a:t>
          </a:r>
          <a:endParaRPr lang="en-US" sz="1600" dirty="0">
            <a:solidFill>
              <a:schemeClr val="bg1"/>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custT="1"/>
      <dgm:spPr>
        <a:solidFill>
          <a:schemeClr val="accent5"/>
        </a:solidFill>
        <a:ln>
          <a:noFill/>
        </a:ln>
      </dgm:spPr>
      <dgm:t>
        <a:bodyPr/>
        <a:lstStyle/>
        <a:p>
          <a:r>
            <a:rPr lang="en-US" sz="1800" b="0" i="0" cap="all" spc="200" baseline="0" dirty="0">
              <a:solidFill>
                <a:schemeClr val="accent2">
                  <a:lumMod val="50000"/>
                </a:schemeClr>
              </a:solidFill>
              <a:latin typeface="+mj-lt"/>
            </a:rPr>
            <a:t>Jan 20XX</a:t>
          </a:r>
          <a:endParaRPr lang="en-US" sz="1800" cap="all" spc="200" baseline="0" dirty="0">
            <a:solidFill>
              <a:schemeClr val="accent2">
                <a:lumMod val="50000"/>
              </a:schemeClr>
            </a:solidFill>
            <a:latin typeface="+mj-lt"/>
          </a:endParaRP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a:lstStyle/>
        <a:p>
          <a:pPr>
            <a:lnSpc>
              <a:spcPct val="125000"/>
            </a:lnSpc>
            <a:spcAft>
              <a:spcPts val="0"/>
            </a:spcAft>
          </a:pPr>
          <a:r>
            <a:rPr lang="en-US" sz="1600" b="0" i="0" dirty="0">
              <a:solidFill>
                <a:schemeClr val="bg1"/>
              </a:solidFill>
            </a:rPr>
            <a:t>Coordinate </a:t>
          </a:r>
          <a:br>
            <a:rPr lang="en-US" sz="1600" b="0" i="0" dirty="0">
              <a:solidFill>
                <a:schemeClr val="bg1"/>
              </a:solidFill>
            </a:rPr>
          </a:br>
          <a:r>
            <a:rPr lang="en-US" sz="1600" b="0" i="0" dirty="0">
              <a:solidFill>
                <a:schemeClr val="bg1"/>
              </a:solidFill>
            </a:rPr>
            <a:t>e-business applications</a:t>
          </a:r>
          <a:endParaRPr lang="en-US" sz="1600" dirty="0">
            <a:solidFill>
              <a:schemeClr val="bg1"/>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73D63227-5D82-4DD2-9C4F-69B7F1A16E88}">
      <dgm:prSet custT="1"/>
      <dgm:spPr>
        <a:solidFill>
          <a:schemeClr val="accent5"/>
        </a:solidFill>
        <a:ln>
          <a:noFill/>
        </a:ln>
      </dgm:spPr>
      <dgm:t>
        <a:bodyPr/>
        <a:lstStyle/>
        <a:p>
          <a:pPr>
            <a:buFont typeface="Arial" panose="020B0604020202020204" pitchFamily="34" charset="0"/>
            <a:buChar char="•"/>
          </a:pPr>
          <a:r>
            <a:rPr lang="en-US" sz="1800" b="0" i="0" cap="all" spc="200" baseline="0" dirty="0">
              <a:solidFill>
                <a:schemeClr val="accent2">
                  <a:lumMod val="50000"/>
                </a:schemeClr>
              </a:solidFill>
              <a:latin typeface="+mj-lt"/>
            </a:rPr>
            <a:t>Mar 20XX</a:t>
          </a:r>
          <a:endParaRPr lang="en-US" sz="1800" cap="all" spc="200" baseline="0" dirty="0">
            <a:solidFill>
              <a:schemeClr val="accent2">
                <a:lumMod val="50000"/>
              </a:schemeClr>
            </a:solidFill>
            <a:latin typeface="+mj-lt"/>
          </a:endParaRPr>
        </a:p>
      </dgm:t>
    </dgm:pt>
    <dgm:pt modelId="{72B572C7-8E4B-48B4-869B-54E9E6D5CE19}" type="parTrans" cxnId="{04297044-D0AB-41FF-8748-2DA93A524834}">
      <dgm:prSet/>
      <dgm:spPr/>
      <dgm:t>
        <a:bodyPr/>
        <a:lstStyle/>
        <a:p>
          <a:endParaRPr lang="en-US"/>
        </a:p>
      </dgm:t>
    </dgm:pt>
    <dgm:pt modelId="{89C96077-6AD4-449B-B0FD-AF7AD49219AF}" type="sibTrans" cxnId="{04297044-D0AB-41FF-8748-2DA93A524834}">
      <dgm:prSet/>
      <dgm:spPr/>
      <dgm:t>
        <a:bodyPr/>
        <a:lstStyle/>
        <a:p>
          <a:endParaRPr lang="en-US"/>
        </a:p>
      </dgm:t>
    </dgm:pt>
    <dgm:pt modelId="{B676DCFF-749E-4AAA-8345-257AB6F9BF96}">
      <dgm:prSet custT="1"/>
      <dgm:spPr>
        <a:solidFill>
          <a:schemeClr val="accent5"/>
        </a:solidFill>
        <a:ln>
          <a:noFill/>
        </a:ln>
      </dgm:spPr>
      <dgm:t>
        <a:bodyPr/>
        <a:lstStyle/>
        <a:p>
          <a:r>
            <a:rPr lang="en-US" sz="1800" b="0" i="0" cap="all" spc="200" baseline="0" dirty="0">
              <a:solidFill>
                <a:schemeClr val="accent2">
                  <a:lumMod val="50000"/>
                </a:schemeClr>
              </a:solidFill>
              <a:latin typeface="+mj-lt"/>
            </a:rPr>
            <a:t>May 20XX</a:t>
          </a:r>
          <a:endParaRPr lang="en-US" sz="1800" cap="all" spc="200" baseline="0" dirty="0">
            <a:solidFill>
              <a:schemeClr val="accent2">
                <a:lumMod val="50000"/>
              </a:schemeClr>
            </a:solidFill>
            <a:latin typeface="+mj-lt"/>
          </a:endParaRPr>
        </a:p>
      </dgm:t>
    </dgm:pt>
    <dgm:pt modelId="{94D48300-B1AA-4D62-98B2-A82D7869D9E1}" type="parTrans" cxnId="{67EF80B4-B57B-4A0A-B20A-E49A0DC9FE14}">
      <dgm:prSet/>
      <dgm:spPr/>
      <dgm:t>
        <a:bodyPr/>
        <a:lstStyle/>
        <a:p>
          <a:endParaRPr lang="en-US"/>
        </a:p>
      </dgm:t>
    </dgm:pt>
    <dgm:pt modelId="{AA04686D-983C-465A-B5B1-35FA40576FD0}" type="sibTrans" cxnId="{67EF80B4-B57B-4A0A-B20A-E49A0DC9FE14}">
      <dgm:prSet/>
      <dgm:spPr/>
      <dgm:t>
        <a:bodyPr/>
        <a:lstStyle/>
        <a:p>
          <a:endParaRPr lang="en-US"/>
        </a:p>
      </dgm:t>
    </dgm:pt>
    <dgm:pt modelId="{E075B08E-42B3-4C92-9A26-136EB114E48D}">
      <dgm:prSet custT="1"/>
      <dgm:spPr/>
      <dgm:t>
        <a:bodyPr/>
        <a:lstStyle/>
        <a:p>
          <a:pPr>
            <a:lnSpc>
              <a:spcPct val="125000"/>
            </a:lnSpc>
            <a:spcAft>
              <a:spcPts val="0"/>
            </a:spcAft>
          </a:pPr>
          <a:r>
            <a:rPr lang="en-US" sz="1600" b="0" i="0" dirty="0">
              <a:solidFill>
                <a:schemeClr val="bg1"/>
              </a:solidFill>
            </a:rPr>
            <a:t>Foster holistically superior methodologies</a:t>
          </a:r>
          <a:endParaRPr lang="en-US" sz="1600" dirty="0">
            <a:solidFill>
              <a:schemeClr val="bg1"/>
            </a:solidFill>
          </a:endParaRPr>
        </a:p>
      </dgm:t>
    </dgm:pt>
    <dgm:pt modelId="{85161936-98DA-46FE-BB9A-9DC10B7E9EA5}" type="parTrans" cxnId="{1F075E82-E355-4EAB-8F9A-807AE0F4E6BC}">
      <dgm:prSet/>
      <dgm:spPr/>
      <dgm:t>
        <a:bodyPr/>
        <a:lstStyle/>
        <a:p>
          <a:endParaRPr lang="en-US"/>
        </a:p>
      </dgm:t>
    </dgm:pt>
    <dgm:pt modelId="{B8D657C5-3194-4A0A-83DC-9B8C700F2BB6}" type="sibTrans" cxnId="{1F075E82-E355-4EAB-8F9A-807AE0F4E6BC}">
      <dgm:prSet/>
      <dgm:spPr/>
      <dgm:t>
        <a:bodyPr/>
        <a:lstStyle/>
        <a:p>
          <a:endParaRPr lang="en-US"/>
        </a:p>
      </dgm:t>
    </dgm:pt>
    <dgm:pt modelId="{08A18ED5-326E-4B99-AE9B-2AA6107E656B}">
      <dgm:prSet custT="1"/>
      <dgm:spPr/>
      <dgm:t>
        <a:bodyPr/>
        <a:lstStyle/>
        <a:p>
          <a:pPr>
            <a:lnSpc>
              <a:spcPct val="125000"/>
            </a:lnSpc>
            <a:spcAft>
              <a:spcPts val="0"/>
            </a:spcAft>
          </a:pPr>
          <a:r>
            <a:rPr lang="en-US" sz="1600" b="0" i="0" dirty="0">
              <a:solidFill>
                <a:schemeClr val="bg1"/>
              </a:solidFill>
            </a:rPr>
            <a:t>Deploy strategic networks with compelling </a:t>
          </a:r>
        </a:p>
        <a:p>
          <a:pPr>
            <a:lnSpc>
              <a:spcPct val="125000"/>
            </a:lnSpc>
            <a:spcAft>
              <a:spcPts val="0"/>
            </a:spcAft>
          </a:pPr>
          <a:r>
            <a:rPr lang="en-US" sz="1600" b="0" i="0" dirty="0">
              <a:solidFill>
                <a:schemeClr val="bg1"/>
              </a:solidFill>
            </a:rPr>
            <a:t>e-business needs</a:t>
          </a:r>
          <a:endParaRPr lang="en-US" sz="1600" dirty="0">
            <a:solidFill>
              <a:schemeClr val="bg1"/>
            </a:solidFill>
          </a:endParaRPr>
        </a:p>
      </dgm:t>
    </dgm:pt>
    <dgm:pt modelId="{F3CD4FF6-8442-4A5F-8574-76B3D75F243A}" type="parTrans" cxnId="{B4F59136-A2D3-4666-93F2-852F92DE8380}">
      <dgm:prSet/>
      <dgm:spPr/>
      <dgm:t>
        <a:bodyPr/>
        <a:lstStyle/>
        <a:p>
          <a:endParaRPr lang="en-US"/>
        </a:p>
      </dgm:t>
    </dgm:pt>
    <dgm:pt modelId="{CD3A4FC0-AEAE-4660-8E5B-73948508FED8}" type="sibTrans" cxnId="{B4F59136-A2D3-4666-93F2-852F92DE8380}">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9B430585-A33C-48BC-927A-F5975DA99FE9}" type="pres">
      <dgm:prSet presAssocID="{9B090D9D-470E-46E2-AABB-0368A52481AA}" presName="space" presStyleCnt="0"/>
      <dgm:spPr/>
    </dgm:pt>
    <dgm:pt modelId="{F553A929-6D6B-4648-9E0A-4676637D5878}" type="pres">
      <dgm:prSet presAssocID="{73D63227-5D82-4DD2-9C4F-69B7F1A16E88}" presName="composite" presStyleCnt="0"/>
      <dgm:spPr/>
    </dgm:pt>
    <dgm:pt modelId="{867247C7-675B-475B-B197-D1F36C803805}" type="pres">
      <dgm:prSet presAssocID="{73D63227-5D82-4DD2-9C4F-69B7F1A16E88}" presName="L" presStyleLbl="solidFgAcc1" presStyleIdx="3" presStyleCnt="5">
        <dgm:presLayoutVars>
          <dgm:chMax val="0"/>
          <dgm:chPref val="0"/>
        </dgm:presLayoutVars>
      </dgm:prSet>
      <dgm:spPr/>
    </dgm:pt>
    <dgm:pt modelId="{7446AE26-64EA-49D6-8E58-02C11EFB9FB9}" type="pres">
      <dgm:prSet presAssocID="{73D63227-5D82-4DD2-9C4F-69B7F1A16E88}" presName="parTx" presStyleLbl="alignNode1" presStyleIdx="3" presStyleCnt="5">
        <dgm:presLayoutVars>
          <dgm:chMax val="0"/>
          <dgm:chPref val="0"/>
          <dgm:bulletEnabled val="1"/>
        </dgm:presLayoutVars>
      </dgm:prSet>
      <dgm:spPr/>
    </dgm:pt>
    <dgm:pt modelId="{BBC1FACD-D752-4E1B-BCF3-249E980F80C6}" type="pres">
      <dgm:prSet presAssocID="{73D63227-5D82-4DD2-9C4F-69B7F1A16E88}" presName="desTx" presStyleLbl="revTx" presStyleIdx="3" presStyleCnt="5">
        <dgm:presLayoutVars>
          <dgm:chMax val="0"/>
          <dgm:chPref val="0"/>
          <dgm:bulletEnabled val="1"/>
        </dgm:presLayoutVars>
      </dgm:prSet>
      <dgm:spPr/>
    </dgm:pt>
    <dgm:pt modelId="{2300D505-2807-452D-8B87-CC893A0AD4C6}" type="pres">
      <dgm:prSet presAssocID="{73D63227-5D82-4DD2-9C4F-69B7F1A16E88}" presName="EmptyPlaceHolder" presStyleCnt="0"/>
      <dgm:spPr/>
    </dgm:pt>
    <dgm:pt modelId="{E43A384A-738C-48DC-ABBA-E9CEF1C3134F}" type="pres">
      <dgm:prSet presAssocID="{89C96077-6AD4-449B-B0FD-AF7AD49219AF}" presName="space" presStyleCnt="0"/>
      <dgm:spPr/>
    </dgm:pt>
    <dgm:pt modelId="{201F7223-C0B2-4D0A-B201-9959F2D8F3F8}" type="pres">
      <dgm:prSet presAssocID="{B676DCFF-749E-4AAA-8345-257AB6F9BF96}" presName="composite" presStyleCnt="0"/>
      <dgm:spPr/>
    </dgm:pt>
    <dgm:pt modelId="{BC6B70BB-0DB1-43FE-AD96-2BCE8F8B8259}" type="pres">
      <dgm:prSet presAssocID="{B676DCFF-749E-4AAA-8345-257AB6F9BF96}" presName="L" presStyleLbl="solidFgAcc1" presStyleIdx="4" presStyleCnt="5">
        <dgm:presLayoutVars>
          <dgm:chMax val="0"/>
          <dgm:chPref val="0"/>
        </dgm:presLayoutVars>
      </dgm:prSet>
      <dgm:spPr/>
    </dgm:pt>
    <dgm:pt modelId="{AE404003-22FB-4F68-AF6B-EF354B112AF2}" type="pres">
      <dgm:prSet presAssocID="{B676DCFF-749E-4AAA-8345-257AB6F9BF96}" presName="parTx" presStyleLbl="alignNode1" presStyleIdx="4" presStyleCnt="5">
        <dgm:presLayoutVars>
          <dgm:chMax val="0"/>
          <dgm:chPref val="0"/>
          <dgm:bulletEnabled val="1"/>
        </dgm:presLayoutVars>
      </dgm:prSet>
      <dgm:spPr/>
    </dgm:pt>
    <dgm:pt modelId="{2A14C8C8-7A8E-4776-AD4D-7003CC7FEBF2}" type="pres">
      <dgm:prSet presAssocID="{B676DCFF-749E-4AAA-8345-257AB6F9BF96}" presName="desTx" presStyleLbl="revTx" presStyleIdx="4" presStyleCnt="5">
        <dgm:presLayoutVars>
          <dgm:chMax val="0"/>
          <dgm:chPref val="0"/>
          <dgm:bulletEnabled val="1"/>
        </dgm:presLayoutVars>
      </dgm:prSet>
      <dgm:spPr/>
    </dgm:pt>
    <dgm:pt modelId="{8CDAC814-83A8-4CDE-9B01-E851DE18D265}" type="pres">
      <dgm:prSet presAssocID="{B676DCFF-749E-4AAA-8345-257AB6F9BF96}" presName="EmptyPlaceHolder" presStyleCnt="0"/>
      <dgm:spPr/>
    </dgm:pt>
  </dgm:ptLst>
  <dgm:cxnLst>
    <dgm:cxn modelId="{F23BFC27-EEA1-48DD-A68B-3C9BF1AE455D}" type="presOf" srcId="{349299C9-846E-4827-813A-349CCCE20782}" destId="{810D7AA7-A541-4507-BE7F-36CCF210089F}" srcOrd="0" destOrd="0" presId="urn:microsoft.com/office/officeart/2016/7/layout/AccentHomeChevronProcess"/>
    <dgm:cxn modelId="{B4F59136-A2D3-4666-93F2-852F92DE8380}" srcId="{B676DCFF-749E-4AAA-8345-257AB6F9BF96}" destId="{08A18ED5-326E-4B99-AE9B-2AA6107E656B}" srcOrd="0" destOrd="0" parTransId="{F3CD4FF6-8442-4A5F-8574-76B3D75F243A}" sibTransId="{CD3A4FC0-AEAE-4660-8E5B-73948508FED8}"/>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04297044-D0AB-41FF-8748-2DA93A524834}" srcId="{55C0B14E-AEA6-48D3-A387-ED4A3A3BF840}" destId="{73D63227-5D82-4DD2-9C4F-69B7F1A16E88}" srcOrd="3" destOrd="0" parTransId="{72B572C7-8E4B-48B4-869B-54E9E6D5CE19}" sibTransId="{89C96077-6AD4-449B-B0FD-AF7AD49219AF}"/>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219EA357-E48B-4A91-91A7-8282DFF10601}" type="presOf" srcId="{55C0B14E-AEA6-48D3-A387-ED4A3A3BF840}" destId="{594BF422-752C-42F3-A230-3D0E6AE9A886}" srcOrd="0" destOrd="0" presId="urn:microsoft.com/office/officeart/2016/7/layout/AccentHomeChevronProcess"/>
    <dgm:cxn modelId="{1F075E82-E355-4EAB-8F9A-807AE0F4E6BC}" srcId="{73D63227-5D82-4DD2-9C4F-69B7F1A16E88}" destId="{E075B08E-42B3-4C92-9A26-136EB114E48D}" srcOrd="0" destOrd="0" parTransId="{85161936-98DA-46FE-BB9A-9DC10B7E9EA5}" sibTransId="{B8D657C5-3194-4A0A-83DC-9B8C700F2BB6}"/>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12C249AF-3557-47E7-BF97-125A47A34AF7}" type="presOf" srcId="{73D63227-5D82-4DD2-9C4F-69B7F1A16E88}" destId="{7446AE26-64EA-49D6-8E58-02C11EFB9FB9}" srcOrd="0" destOrd="0" presId="urn:microsoft.com/office/officeart/2016/7/layout/AccentHomeChevronProcess"/>
    <dgm:cxn modelId="{67EF80B4-B57B-4A0A-B20A-E49A0DC9FE14}" srcId="{55C0B14E-AEA6-48D3-A387-ED4A3A3BF840}" destId="{B676DCFF-749E-4AAA-8345-257AB6F9BF96}" srcOrd="4" destOrd="0" parTransId="{94D48300-B1AA-4D62-98B2-A82D7869D9E1}" sibTransId="{AA04686D-983C-465A-B5B1-35FA40576FD0}"/>
    <dgm:cxn modelId="{2F6485B4-0735-4D01-8060-5A89B7562619}" type="presOf" srcId="{5D70EFF5-8B31-4A1F-AE44-51E4CF0013EB}" destId="{5E07F9E4-149C-4A89-848F-4ABDD305F0C5}" srcOrd="0" destOrd="0" presId="urn:microsoft.com/office/officeart/2016/7/layout/AccentHomeChevronProcess"/>
    <dgm:cxn modelId="{13C0D8B8-C450-4BB0-930C-5F9DEC806E41}" type="presOf" srcId="{E075B08E-42B3-4C92-9A26-136EB114E48D}" destId="{BBC1FACD-D752-4E1B-BCF3-249E980F80C6}"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569712D6-8DF1-4364-B1B1-9F1DB74BFE4C}" type="presOf" srcId="{B676DCFF-749E-4AAA-8345-257AB6F9BF96}" destId="{AE404003-22FB-4F68-AF6B-EF354B112AF2}"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0A86D6EB-C150-4C32-841B-2C9177AADB47}" type="presOf" srcId="{08A18ED5-326E-4B99-AE9B-2AA6107E656B}" destId="{2A14C8C8-7A8E-4776-AD4D-7003CC7FEBF2}"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0D892E06-0223-4DDD-A69B-AE3BAE72C556}" type="presParOf" srcId="{594BF422-752C-42F3-A230-3D0E6AE9A886}" destId="{9B430585-A33C-48BC-927A-F5975DA99FE9}" srcOrd="5" destOrd="0" presId="urn:microsoft.com/office/officeart/2016/7/layout/AccentHomeChevronProcess"/>
    <dgm:cxn modelId="{CF9001DE-2BB7-4F73-B0E5-6DDC3A1EBCEB}" type="presParOf" srcId="{594BF422-752C-42F3-A230-3D0E6AE9A886}" destId="{F553A929-6D6B-4648-9E0A-4676637D5878}" srcOrd="6" destOrd="0" presId="urn:microsoft.com/office/officeart/2016/7/layout/AccentHomeChevronProcess"/>
    <dgm:cxn modelId="{D54F232A-45C6-4A3D-9314-502D94D3F105}" type="presParOf" srcId="{F553A929-6D6B-4648-9E0A-4676637D5878}" destId="{867247C7-675B-475B-B197-D1F36C803805}" srcOrd="0" destOrd="0" presId="urn:microsoft.com/office/officeart/2016/7/layout/AccentHomeChevronProcess"/>
    <dgm:cxn modelId="{AA7494C1-EE72-408F-B911-709CA5FB45E7}" type="presParOf" srcId="{F553A929-6D6B-4648-9E0A-4676637D5878}" destId="{7446AE26-64EA-49D6-8E58-02C11EFB9FB9}" srcOrd="1" destOrd="0" presId="urn:microsoft.com/office/officeart/2016/7/layout/AccentHomeChevronProcess"/>
    <dgm:cxn modelId="{6370E04A-5F78-4978-9A03-B823D47E1F89}" type="presParOf" srcId="{F553A929-6D6B-4648-9E0A-4676637D5878}" destId="{BBC1FACD-D752-4E1B-BCF3-249E980F80C6}" srcOrd="2" destOrd="0" presId="urn:microsoft.com/office/officeart/2016/7/layout/AccentHomeChevronProcess"/>
    <dgm:cxn modelId="{03F5644B-5B64-4816-8444-9BC57F710A54}" type="presParOf" srcId="{F553A929-6D6B-4648-9E0A-4676637D5878}" destId="{2300D505-2807-452D-8B87-CC893A0AD4C6}" srcOrd="3" destOrd="0" presId="urn:microsoft.com/office/officeart/2016/7/layout/AccentHomeChevronProcess"/>
    <dgm:cxn modelId="{D28AE5EA-A5CA-4998-A9B7-0A0738534CF9}" type="presParOf" srcId="{594BF422-752C-42F3-A230-3D0E6AE9A886}" destId="{E43A384A-738C-48DC-ABBA-E9CEF1C3134F}" srcOrd="7" destOrd="0" presId="urn:microsoft.com/office/officeart/2016/7/layout/AccentHomeChevronProcess"/>
    <dgm:cxn modelId="{ABB2197D-999F-450F-B91F-BBE9732E0B43}" type="presParOf" srcId="{594BF422-752C-42F3-A230-3D0E6AE9A886}" destId="{201F7223-C0B2-4D0A-B201-9959F2D8F3F8}" srcOrd="8" destOrd="0" presId="urn:microsoft.com/office/officeart/2016/7/layout/AccentHomeChevronProcess"/>
    <dgm:cxn modelId="{6BB2264A-E777-489C-8B6E-294FA0267940}" type="presParOf" srcId="{201F7223-C0B2-4D0A-B201-9959F2D8F3F8}" destId="{BC6B70BB-0DB1-43FE-AD96-2BCE8F8B8259}" srcOrd="0" destOrd="0" presId="urn:microsoft.com/office/officeart/2016/7/layout/AccentHomeChevronProcess"/>
    <dgm:cxn modelId="{DFFF249F-00A0-4F02-8505-8DD20A31667B}" type="presParOf" srcId="{201F7223-C0B2-4D0A-B201-9959F2D8F3F8}" destId="{AE404003-22FB-4F68-AF6B-EF354B112AF2}" srcOrd="1" destOrd="0" presId="urn:microsoft.com/office/officeart/2016/7/layout/AccentHomeChevronProcess"/>
    <dgm:cxn modelId="{43503672-37FA-4CE6-9274-99A5D1C03CA1}" type="presParOf" srcId="{201F7223-C0B2-4D0A-B201-9959F2D8F3F8}" destId="{2A14C8C8-7A8E-4776-AD4D-7003CC7FEBF2}" srcOrd="2" destOrd="0" presId="urn:microsoft.com/office/officeart/2016/7/layout/AccentHomeChevronProcess"/>
    <dgm:cxn modelId="{15B9729B-3357-4653-91B1-3194B8B5D8E3}" type="presParOf" srcId="{201F7223-C0B2-4D0A-B201-9959F2D8F3F8}" destId="{8CDAC814-83A8-4CDE-9B01-E851DE18D265}"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56552"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53" y="3022362"/>
          <a:ext cx="2189894" cy="697468"/>
        </a:xfrm>
        <a:prstGeom prst="homePlate">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Sep 20XX</a:t>
          </a:r>
          <a:endParaRPr lang="en-US" sz="1800" kern="1200" cap="all" spc="200" baseline="0" dirty="0">
            <a:solidFill>
              <a:schemeClr val="accent2">
                <a:lumMod val="50000"/>
              </a:schemeClr>
            </a:solidFill>
            <a:latin typeface="+mj-lt"/>
          </a:endParaRPr>
        </a:p>
      </dsp:txBody>
      <dsp:txXfrm>
        <a:off x="2053" y="3022362"/>
        <a:ext cx="2102711" cy="697468"/>
      </dsp:txXfrm>
    </dsp:sp>
    <dsp:sp modelId="{810D7AA7-A541-4507-BE7F-36CCF210089F}">
      <dsp:nvSpPr>
        <dsp:cNvPr id="0" name=""/>
        <dsp:cNvSpPr/>
      </dsp:nvSpPr>
      <dsp:spPr>
        <a:xfrm>
          <a:off x="177245"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Synergize scalable </a:t>
          </a:r>
        </a:p>
        <a:p>
          <a:pPr marL="0" lvl="0" indent="0" algn="l" defTabSz="711200">
            <a:lnSpc>
              <a:spcPct val="125000"/>
            </a:lnSpc>
            <a:spcBef>
              <a:spcPct val="0"/>
            </a:spcBef>
            <a:spcAft>
              <a:spcPts val="0"/>
            </a:spcAft>
            <a:buNone/>
          </a:pPr>
          <a:r>
            <a:rPr lang="en-US" sz="1600" b="0" i="0" kern="1200" dirty="0">
              <a:solidFill>
                <a:schemeClr val="bg1"/>
              </a:solidFill>
            </a:rPr>
            <a:t>e-commerce</a:t>
          </a:r>
          <a:endParaRPr lang="en-US" sz="1600" kern="1200" dirty="0">
            <a:solidFill>
              <a:schemeClr val="bg1"/>
            </a:solidFill>
          </a:endParaRPr>
        </a:p>
      </dsp:txBody>
      <dsp:txXfrm>
        <a:off x="177245" y="1035072"/>
        <a:ext cx="1778194" cy="1482540"/>
      </dsp:txXfrm>
    </dsp:sp>
    <dsp:sp modelId="{E41E7729-FD3F-426D-804C-45BD60BD762D}">
      <dsp:nvSpPr>
        <dsp:cNvPr id="0" name=""/>
        <dsp:cNvSpPr/>
      </dsp:nvSpPr>
      <dsp:spPr>
        <a:xfrm rot="5400000">
          <a:off x="11238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1502"/>
              <a:satOff val="3660"/>
              <a:lumOff val="2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82453"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Nov 20XX</a:t>
          </a:r>
          <a:endParaRPr lang="en-US" sz="1800" kern="1200" cap="all" spc="200" baseline="0" dirty="0">
            <a:solidFill>
              <a:schemeClr val="accent2">
                <a:lumMod val="50000"/>
              </a:schemeClr>
            </a:solidFill>
            <a:latin typeface="+mj-lt"/>
          </a:endParaRPr>
        </a:p>
      </dsp:txBody>
      <dsp:txXfrm>
        <a:off x="2256820" y="3022362"/>
        <a:ext cx="1841160" cy="697468"/>
      </dsp:txXfrm>
    </dsp:sp>
    <dsp:sp modelId="{5E07F9E4-149C-4A89-848F-4ABDD305F0C5}">
      <dsp:nvSpPr>
        <dsp:cNvPr id="0" name=""/>
        <dsp:cNvSpPr/>
      </dsp:nvSpPr>
      <dsp:spPr>
        <a:xfrm>
          <a:off x="22576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Disseminate standardized metrics</a:t>
          </a:r>
          <a:endParaRPr lang="en-US" sz="1600" kern="1200" dirty="0">
            <a:solidFill>
              <a:schemeClr val="bg1"/>
            </a:solidFill>
          </a:endParaRPr>
        </a:p>
      </dsp:txBody>
      <dsp:txXfrm>
        <a:off x="2257644" y="1035072"/>
        <a:ext cx="1778194" cy="1482540"/>
      </dsp:txXfrm>
    </dsp:sp>
    <dsp:sp modelId="{473F2067-7126-4D56-A328-5A8CFD3D8D52}">
      <dsp:nvSpPr>
        <dsp:cNvPr id="0" name=""/>
        <dsp:cNvSpPr/>
      </dsp:nvSpPr>
      <dsp:spPr>
        <a:xfrm rot="5400000">
          <a:off x="3204246"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3005"/>
              <a:satOff val="7319"/>
              <a:lumOff val="57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1628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Jan 20XX</a:t>
          </a:r>
          <a:endParaRPr lang="en-US" sz="1800" kern="1200" cap="all" spc="200" baseline="0" dirty="0">
            <a:solidFill>
              <a:schemeClr val="accent2">
                <a:lumMod val="50000"/>
              </a:schemeClr>
            </a:solidFill>
            <a:latin typeface="+mj-lt"/>
          </a:endParaRPr>
        </a:p>
      </dsp:txBody>
      <dsp:txXfrm>
        <a:off x="4337219" y="3022362"/>
        <a:ext cx="1841160" cy="697468"/>
      </dsp:txXfrm>
    </dsp:sp>
    <dsp:sp modelId="{FD7B29F2-0D66-4B4B-BC8A-82DA23575305}">
      <dsp:nvSpPr>
        <dsp:cNvPr id="0" name=""/>
        <dsp:cNvSpPr/>
      </dsp:nvSpPr>
      <dsp:spPr>
        <a:xfrm>
          <a:off x="4338044"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Coordinate </a:t>
          </a:r>
          <a:br>
            <a:rPr lang="en-US" sz="1600" b="0" i="0" kern="1200" dirty="0">
              <a:solidFill>
                <a:schemeClr val="bg1"/>
              </a:solidFill>
            </a:rPr>
          </a:br>
          <a:r>
            <a:rPr lang="en-US" sz="1600" b="0" i="0" kern="1200" dirty="0">
              <a:solidFill>
                <a:schemeClr val="bg1"/>
              </a:solidFill>
            </a:rPr>
            <a:t>e-business applications</a:t>
          </a:r>
          <a:endParaRPr lang="en-US" sz="1600" kern="1200" dirty="0">
            <a:solidFill>
              <a:schemeClr val="bg1"/>
            </a:solidFill>
          </a:endParaRPr>
        </a:p>
      </dsp:txBody>
      <dsp:txXfrm>
        <a:off x="4338044" y="1035072"/>
        <a:ext cx="1778194" cy="1482540"/>
      </dsp:txXfrm>
    </dsp:sp>
    <dsp:sp modelId="{867247C7-675B-475B-B197-D1F36C803805}">
      <dsp:nvSpPr>
        <dsp:cNvPr id="0" name=""/>
        <dsp:cNvSpPr/>
      </dsp:nvSpPr>
      <dsp:spPr>
        <a:xfrm rot="5400000">
          <a:off x="52846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4507"/>
              <a:satOff val="10979"/>
              <a:lumOff val="86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46AE26-64EA-49D6-8E58-02C11EFB9FB9}">
      <dsp:nvSpPr>
        <dsp:cNvPr id="0" name=""/>
        <dsp:cNvSpPr/>
      </dsp:nvSpPr>
      <dsp:spPr>
        <a:xfrm>
          <a:off x="6243252"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cap="all" spc="200" baseline="0" dirty="0">
              <a:solidFill>
                <a:schemeClr val="accent2">
                  <a:lumMod val="50000"/>
                </a:schemeClr>
              </a:solidFill>
              <a:latin typeface="+mj-lt"/>
            </a:rPr>
            <a:t>Mar 20XX</a:t>
          </a:r>
          <a:endParaRPr lang="en-US" sz="1800" kern="1200" cap="all" spc="200" baseline="0" dirty="0">
            <a:solidFill>
              <a:schemeClr val="accent2">
                <a:lumMod val="50000"/>
              </a:schemeClr>
            </a:solidFill>
            <a:latin typeface="+mj-lt"/>
          </a:endParaRPr>
        </a:p>
      </dsp:txBody>
      <dsp:txXfrm>
        <a:off x="6417619" y="3022362"/>
        <a:ext cx="1841160" cy="697468"/>
      </dsp:txXfrm>
    </dsp:sp>
    <dsp:sp modelId="{BBC1FACD-D752-4E1B-BCF3-249E980F80C6}">
      <dsp:nvSpPr>
        <dsp:cNvPr id="0" name=""/>
        <dsp:cNvSpPr/>
      </dsp:nvSpPr>
      <dsp:spPr>
        <a:xfrm>
          <a:off x="64184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Foster holistically superior methodologies</a:t>
          </a:r>
          <a:endParaRPr lang="en-US" sz="1600" kern="1200" dirty="0">
            <a:solidFill>
              <a:schemeClr val="bg1"/>
            </a:solidFill>
          </a:endParaRPr>
        </a:p>
      </dsp:txBody>
      <dsp:txXfrm>
        <a:off x="6418443" y="1035072"/>
        <a:ext cx="1778194" cy="1482540"/>
      </dsp:txXfrm>
    </dsp:sp>
    <dsp:sp modelId="{BC6B70BB-0DB1-43FE-AD96-2BCE8F8B8259}">
      <dsp:nvSpPr>
        <dsp:cNvPr id="0" name=""/>
        <dsp:cNvSpPr/>
      </dsp:nvSpPr>
      <dsp:spPr>
        <a:xfrm rot="5400000">
          <a:off x="7365045" y="1888564"/>
          <a:ext cx="2092404"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shade val="80000"/>
              <a:hueOff val="-6009"/>
              <a:satOff val="14639"/>
              <a:lumOff val="115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04003-22FB-4F68-AF6B-EF354B112AF2}">
      <dsp:nvSpPr>
        <dsp:cNvPr id="0" name=""/>
        <dsp:cNvSpPr/>
      </dsp:nvSpPr>
      <dsp:spPr>
        <a:xfrm>
          <a:off x="8323651" y="3022362"/>
          <a:ext cx="2189894" cy="697468"/>
        </a:xfrm>
        <a:prstGeom prst="chevron">
          <a:avLst>
            <a:gd name="adj" fmla="val 25000"/>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228600" rIns="114300" bIns="228600" numCol="1" spcCol="1270" anchor="ctr" anchorCtr="0">
          <a:noAutofit/>
        </a:bodyPr>
        <a:lstStyle/>
        <a:p>
          <a:pPr marL="0" lvl="0" indent="0" algn="ctr" defTabSz="800100">
            <a:lnSpc>
              <a:spcPct val="90000"/>
            </a:lnSpc>
            <a:spcBef>
              <a:spcPct val="0"/>
            </a:spcBef>
            <a:spcAft>
              <a:spcPct val="35000"/>
            </a:spcAft>
            <a:buNone/>
          </a:pPr>
          <a:r>
            <a:rPr lang="en-US" sz="1800" b="0" i="0" kern="1200" cap="all" spc="200" baseline="0" dirty="0">
              <a:solidFill>
                <a:schemeClr val="accent2">
                  <a:lumMod val="50000"/>
                </a:schemeClr>
              </a:solidFill>
              <a:latin typeface="+mj-lt"/>
            </a:rPr>
            <a:t>May 20XX</a:t>
          </a:r>
          <a:endParaRPr lang="en-US" sz="1800" kern="1200" cap="all" spc="200" baseline="0" dirty="0">
            <a:solidFill>
              <a:schemeClr val="accent2">
                <a:lumMod val="50000"/>
              </a:schemeClr>
            </a:solidFill>
            <a:latin typeface="+mj-lt"/>
          </a:endParaRPr>
        </a:p>
      </dsp:txBody>
      <dsp:txXfrm>
        <a:off x="8498018" y="3022362"/>
        <a:ext cx="1841160" cy="697468"/>
      </dsp:txXfrm>
    </dsp:sp>
    <dsp:sp modelId="{2A14C8C8-7A8E-4776-AD4D-7003CC7FEBF2}">
      <dsp:nvSpPr>
        <dsp:cNvPr id="0" name=""/>
        <dsp:cNvSpPr/>
      </dsp:nvSpPr>
      <dsp:spPr>
        <a:xfrm>
          <a:off x="8498843" y="1035072"/>
          <a:ext cx="1778194" cy="148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25000"/>
            </a:lnSpc>
            <a:spcBef>
              <a:spcPct val="0"/>
            </a:spcBef>
            <a:spcAft>
              <a:spcPts val="0"/>
            </a:spcAft>
            <a:buNone/>
          </a:pPr>
          <a:r>
            <a:rPr lang="en-US" sz="1600" b="0" i="0" kern="1200" dirty="0">
              <a:solidFill>
                <a:schemeClr val="bg1"/>
              </a:solidFill>
            </a:rPr>
            <a:t>Deploy strategic networks with compelling </a:t>
          </a:r>
        </a:p>
        <a:p>
          <a:pPr marL="0" lvl="0" indent="0" algn="l" defTabSz="711200">
            <a:lnSpc>
              <a:spcPct val="125000"/>
            </a:lnSpc>
            <a:spcBef>
              <a:spcPct val="0"/>
            </a:spcBef>
            <a:spcAft>
              <a:spcPts val="0"/>
            </a:spcAft>
            <a:buNone/>
          </a:pPr>
          <a:r>
            <a:rPr lang="en-US" sz="1600" b="0" i="0" kern="1200" dirty="0">
              <a:solidFill>
                <a:schemeClr val="bg1"/>
              </a:solidFill>
            </a:rPr>
            <a:t>e-business needs</a:t>
          </a:r>
          <a:endParaRPr lang="en-US" sz="1600" kern="1200" dirty="0">
            <a:solidFill>
              <a:schemeClr val="bg1"/>
            </a:solidFill>
          </a:endParaRPr>
        </a:p>
      </dsp:txBody>
      <dsp:txXfrm>
        <a:off x="8498843" y="1035072"/>
        <a:ext cx="1778194" cy="1482540"/>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5/10/2022</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5/10/2022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C86772-94DE-41DD-845F-738AE05EE900}" type="slidenum">
              <a:rPr lang="en-US" smtClean="0"/>
              <a:t>6</a:t>
            </a:fld>
            <a:endParaRPr lang="en-US" dirty="0"/>
          </a:p>
        </p:txBody>
      </p:sp>
    </p:spTree>
    <p:extLst>
      <p:ext uri="{BB962C8B-B14F-4D97-AF65-F5344CB8AC3E}">
        <p14:creationId xmlns:p14="http://schemas.microsoft.com/office/powerpoint/2010/main" val="3007165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r>
              <a:rPr lang="en-US" dirty="0"/>
              <a:t>Presentation Title</a:t>
            </a:r>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r>
              <a:rPr lang="en-US" dirty="0"/>
              <a:t>Presentation Title</a:t>
            </a:r>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6855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r>
              <a:rPr lang="en-US" dirty="0"/>
              <a:t>Presentation Title</a:t>
            </a:r>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r>
              <a:rPr lang="en-US" dirty="0"/>
              <a:t>20XX</a:t>
            </a:r>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9.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8.xml"/><Relationship Id="rId5" Type="http://schemas.openxmlformats.org/officeDocument/2006/relationships/image" Target="../media/image25.jpe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laying trumpet">
            <a:extLst>
              <a:ext uri="{FF2B5EF4-FFF2-40B4-BE49-F238E27FC236}">
                <a16:creationId xmlns:a16="http://schemas.microsoft.com/office/drawing/2014/main" id="{82AD9B64-C3B2-4F92-B013-F9D95DDAC0A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8" name="Title 17">
            <a:extLst>
              <a:ext uri="{FF2B5EF4-FFF2-40B4-BE49-F238E27FC236}">
                <a16:creationId xmlns:a16="http://schemas.microsoft.com/office/drawing/2014/main" id="{40701852-AE6C-4783-8DBD-B0CBAC1662D1}"/>
              </a:ext>
            </a:extLst>
          </p:cNvPr>
          <p:cNvSpPr>
            <a:spLocks noGrp="1"/>
          </p:cNvSpPr>
          <p:nvPr>
            <p:ph type="title"/>
          </p:nvPr>
        </p:nvSpPr>
        <p:spPr>
          <a:xfrm>
            <a:off x="6433925" y="0"/>
            <a:ext cx="5758075" cy="5391215"/>
          </a:xfrm>
        </p:spPr>
        <p:txBody>
          <a:bodyPr/>
          <a:lstStyle/>
          <a:p>
            <a:r>
              <a:rPr lang="en-US" noProof="0" dirty="0"/>
              <a:t>IT Salary prediction(EU)</a:t>
            </a:r>
            <a:endParaRPr lang="en-US" dirty="0"/>
          </a:p>
        </p:txBody>
      </p:sp>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6433926" y="5391215"/>
            <a:ext cx="5758074" cy="1466785"/>
          </a:xfrm>
        </p:spPr>
        <p:txBody>
          <a:bodyPr/>
          <a:lstStyle/>
          <a:p>
            <a:r>
              <a:rPr lang="en-US" dirty="0"/>
              <a:t>Elizabeth Shogbanmu</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6434138" cy="6858000"/>
          </a:xfrm>
          <a:prstGeom prst="rect">
            <a:avLst/>
          </a:prstGeom>
        </p:spPr>
      </p:pic>
      <p:pic>
        <p:nvPicPr>
          <p:cNvPr id="10" name="Graphic 9">
            <a:extLst>
              <a:ext uri="{FF2B5EF4-FFF2-40B4-BE49-F238E27FC236}">
                <a16:creationId xmlns:a16="http://schemas.microsoft.com/office/drawing/2014/main" id="{B224A1F6-21F4-4A67-8DDD-53AC739DF5B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5981700" cy="6858000"/>
          </a:xfrm>
          <a:prstGeom prst="rect">
            <a:avLst/>
          </a:prstGeom>
        </p:spPr>
      </p:pic>
    </p:spTree>
    <p:extLst>
      <p:ext uri="{BB962C8B-B14F-4D97-AF65-F5344CB8AC3E}">
        <p14:creationId xmlns:p14="http://schemas.microsoft.com/office/powerpoint/2010/main" val="171394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40">
            <a:extLst>
              <a:ext uri="{FF2B5EF4-FFF2-40B4-BE49-F238E27FC236}">
                <a16:creationId xmlns:a16="http://schemas.microsoft.com/office/drawing/2014/main" id="{E594E37C-93FC-43FF-B313-BE92A41B8104}"/>
              </a:ext>
            </a:extLst>
          </p:cNvPr>
          <p:cNvSpPr>
            <a:spLocks noGrp="1"/>
          </p:cNvSpPr>
          <p:nvPr>
            <p:ph type="title"/>
          </p:nvPr>
        </p:nvSpPr>
        <p:spPr>
          <a:xfrm>
            <a:off x="968829" y="523748"/>
            <a:ext cx="10515600" cy="556795"/>
          </a:xfrm>
        </p:spPr>
        <p:txBody>
          <a:bodyPr/>
          <a:lstStyle/>
          <a:p>
            <a:r>
              <a:rPr lang="en-US" noProof="0" dirty="0"/>
              <a:t>Meet </a:t>
            </a:r>
            <a:r>
              <a:rPr lang="en-US" noProof="0"/>
              <a:t>the team   </a:t>
            </a:r>
            <a:br>
              <a:rPr lang="en-US" dirty="0"/>
            </a:br>
            <a:endParaRPr lang="en-US" dirty="0"/>
          </a:p>
        </p:txBody>
      </p:sp>
      <p:pic>
        <p:nvPicPr>
          <p:cNvPr id="78" name="Picture Placeholder 77" descr="Team member headshot">
            <a:extLst>
              <a:ext uri="{FF2B5EF4-FFF2-40B4-BE49-F238E27FC236}">
                <a16:creationId xmlns:a16="http://schemas.microsoft.com/office/drawing/2014/main" id="{E6F791DC-C72A-46A7-A0D0-CC90651E1E6D}"/>
              </a:ext>
            </a:extLst>
          </p:cNvPr>
          <p:cNvPicPr>
            <a:picLocks noGrp="1" noChangeAspect="1"/>
          </p:cNvPicPr>
          <p:nvPr>
            <p:ph type="pic" sz="quarter" idx="57"/>
          </p:nvPr>
        </p:nvPicPr>
        <p:blipFill rotWithShape="1">
          <a:blip r:embed="rId2" cstate="screen">
            <a:extLst>
              <a:ext uri="{28A0092B-C50C-407E-A947-70E740481C1C}">
                <a14:useLocalDpi xmlns:a14="http://schemas.microsoft.com/office/drawing/2010/main" val="0"/>
              </a:ext>
            </a:extLst>
          </a:blip>
          <a:srcRect/>
          <a:stretch/>
        </p:blipFill>
        <p:spPr>
          <a:xfrm>
            <a:off x="1620451" y="1520596"/>
            <a:ext cx="1412050" cy="1147276"/>
          </a:xfrm>
        </p:spPr>
      </p:pic>
      <p:sp>
        <p:nvSpPr>
          <p:cNvPr id="65" name="Text Placeholder 64">
            <a:extLst>
              <a:ext uri="{FF2B5EF4-FFF2-40B4-BE49-F238E27FC236}">
                <a16:creationId xmlns:a16="http://schemas.microsoft.com/office/drawing/2014/main" id="{342F6EE7-5864-43AA-820A-E1D15732438F}"/>
              </a:ext>
            </a:extLst>
          </p:cNvPr>
          <p:cNvSpPr>
            <a:spLocks noGrp="1"/>
          </p:cNvSpPr>
          <p:nvPr>
            <p:ph type="body" sz="quarter" idx="55"/>
          </p:nvPr>
        </p:nvSpPr>
        <p:spPr>
          <a:xfrm>
            <a:off x="1291631" y="2673057"/>
            <a:ext cx="2069691" cy="476403"/>
          </a:xfrm>
        </p:spPr>
        <p:txBody>
          <a:bodyPr/>
          <a:lstStyle/>
          <a:p>
            <a:r>
              <a:rPr lang="en-US" dirty="0"/>
              <a:t>Takuma Hayashi</a:t>
            </a:r>
          </a:p>
        </p:txBody>
      </p:sp>
      <p:sp>
        <p:nvSpPr>
          <p:cNvPr id="66" name="Text Placeholder 65">
            <a:extLst>
              <a:ext uri="{FF2B5EF4-FFF2-40B4-BE49-F238E27FC236}">
                <a16:creationId xmlns:a16="http://schemas.microsoft.com/office/drawing/2014/main" id="{1AAB3598-5057-4E30-ACDC-066A57FAB07D}"/>
              </a:ext>
            </a:extLst>
          </p:cNvPr>
          <p:cNvSpPr>
            <a:spLocks noGrp="1"/>
          </p:cNvSpPr>
          <p:nvPr>
            <p:ph type="body" sz="quarter" idx="56"/>
          </p:nvPr>
        </p:nvSpPr>
        <p:spPr>
          <a:xfrm>
            <a:off x="1291631" y="3148500"/>
            <a:ext cx="2069691" cy="573222"/>
          </a:xfrm>
        </p:spPr>
        <p:txBody>
          <a:bodyPr/>
          <a:lstStyle/>
          <a:p>
            <a:r>
              <a:rPr lang="en-US" dirty="0"/>
              <a:t>President</a:t>
            </a:r>
          </a:p>
        </p:txBody>
      </p:sp>
      <p:pic>
        <p:nvPicPr>
          <p:cNvPr id="80" name="Picture Placeholder 79" descr="Team member headshot">
            <a:extLst>
              <a:ext uri="{FF2B5EF4-FFF2-40B4-BE49-F238E27FC236}">
                <a16:creationId xmlns:a16="http://schemas.microsoft.com/office/drawing/2014/main" id="{808ABB96-8ABE-448C-B520-3B156254DB77}"/>
              </a:ext>
            </a:extLst>
          </p:cNvPr>
          <p:cNvPicPr>
            <a:picLocks noGrp="1" noChangeAspect="1"/>
          </p:cNvPicPr>
          <p:nvPr>
            <p:ph type="pic" sz="quarter" idx="58"/>
          </p:nvPr>
        </p:nvPicPr>
        <p:blipFill rotWithShape="1">
          <a:blip r:embed="rId3" cstate="screen">
            <a:extLst>
              <a:ext uri="{28A0092B-C50C-407E-A947-70E740481C1C}">
                <a14:useLocalDpi xmlns:a14="http://schemas.microsoft.com/office/drawing/2010/main" val="0"/>
              </a:ext>
            </a:extLst>
          </a:blip>
          <a:srcRect/>
          <a:stretch/>
        </p:blipFill>
        <p:spPr>
          <a:xfrm>
            <a:off x="4119392" y="1520596"/>
            <a:ext cx="1412050" cy="1147276"/>
          </a:xfrm>
        </p:spPr>
      </p:pic>
      <p:sp>
        <p:nvSpPr>
          <p:cNvPr id="71" name="Text Placeholder 70">
            <a:extLst>
              <a:ext uri="{FF2B5EF4-FFF2-40B4-BE49-F238E27FC236}">
                <a16:creationId xmlns:a16="http://schemas.microsoft.com/office/drawing/2014/main" id="{08F60DFC-6C8F-461E-A4F8-1304EDE38FC6}"/>
              </a:ext>
            </a:extLst>
          </p:cNvPr>
          <p:cNvSpPr>
            <a:spLocks noGrp="1"/>
          </p:cNvSpPr>
          <p:nvPr>
            <p:ph type="body" sz="quarter" idx="61"/>
          </p:nvPr>
        </p:nvSpPr>
        <p:spPr>
          <a:xfrm>
            <a:off x="3791533" y="2674147"/>
            <a:ext cx="2069691" cy="476403"/>
          </a:xfrm>
        </p:spPr>
        <p:txBody>
          <a:bodyPr/>
          <a:lstStyle/>
          <a:p>
            <a:r>
              <a:rPr lang="en-US" dirty="0"/>
              <a:t>Mirjam Nilsson​</a:t>
            </a:r>
          </a:p>
        </p:txBody>
      </p:sp>
      <p:sp>
        <p:nvSpPr>
          <p:cNvPr id="72" name="Text Placeholder 71">
            <a:extLst>
              <a:ext uri="{FF2B5EF4-FFF2-40B4-BE49-F238E27FC236}">
                <a16:creationId xmlns:a16="http://schemas.microsoft.com/office/drawing/2014/main" id="{93B9EEB6-875C-4BFA-9C27-C25F48BDC4E5}"/>
              </a:ext>
            </a:extLst>
          </p:cNvPr>
          <p:cNvSpPr>
            <a:spLocks noGrp="1"/>
          </p:cNvSpPr>
          <p:nvPr>
            <p:ph type="body" sz="quarter" idx="62"/>
          </p:nvPr>
        </p:nvSpPr>
        <p:spPr>
          <a:xfrm>
            <a:off x="3791533" y="3149590"/>
            <a:ext cx="2069691" cy="573222"/>
          </a:xfrm>
        </p:spPr>
        <p:txBody>
          <a:bodyPr/>
          <a:lstStyle/>
          <a:p>
            <a:r>
              <a:rPr lang="en-US" dirty="0"/>
              <a:t>Chief Executive Officer</a:t>
            </a:r>
          </a:p>
        </p:txBody>
      </p:sp>
      <p:pic>
        <p:nvPicPr>
          <p:cNvPr id="82" name="Picture Placeholder 81" descr="Team member headshot">
            <a:extLst>
              <a:ext uri="{FF2B5EF4-FFF2-40B4-BE49-F238E27FC236}">
                <a16:creationId xmlns:a16="http://schemas.microsoft.com/office/drawing/2014/main" id="{7897B3FA-77E6-4FF2-8284-E44AC8DC03E2}"/>
              </a:ext>
            </a:extLst>
          </p:cNvPr>
          <p:cNvPicPr>
            <a:picLocks noGrp="1" noChangeAspect="1"/>
          </p:cNvPicPr>
          <p:nvPr>
            <p:ph type="pic" sz="quarter" idx="59"/>
          </p:nvPr>
        </p:nvPicPr>
        <p:blipFill rotWithShape="1">
          <a:blip r:embed="rId4" cstate="screen">
            <a:extLst>
              <a:ext uri="{28A0092B-C50C-407E-A947-70E740481C1C}">
                <a14:useLocalDpi xmlns:a14="http://schemas.microsoft.com/office/drawing/2010/main" val="0"/>
              </a:ext>
            </a:extLst>
          </a:blip>
          <a:srcRect/>
          <a:stretch/>
        </p:blipFill>
        <p:spPr>
          <a:xfrm>
            <a:off x="6617077" y="1520596"/>
            <a:ext cx="1412049" cy="1147276"/>
          </a:xfrm>
        </p:spPr>
      </p:pic>
      <p:sp>
        <p:nvSpPr>
          <p:cNvPr id="73" name="Text Placeholder 72">
            <a:extLst>
              <a:ext uri="{FF2B5EF4-FFF2-40B4-BE49-F238E27FC236}">
                <a16:creationId xmlns:a16="http://schemas.microsoft.com/office/drawing/2014/main" id="{6D36F593-4CCD-4282-BBD4-FF93040B01E6}"/>
              </a:ext>
            </a:extLst>
          </p:cNvPr>
          <p:cNvSpPr>
            <a:spLocks noGrp="1"/>
          </p:cNvSpPr>
          <p:nvPr>
            <p:ph type="body" sz="quarter" idx="63"/>
          </p:nvPr>
        </p:nvSpPr>
        <p:spPr>
          <a:xfrm>
            <a:off x="6323796" y="2667872"/>
            <a:ext cx="2069691" cy="476403"/>
          </a:xfrm>
        </p:spPr>
        <p:txBody>
          <a:bodyPr/>
          <a:lstStyle/>
          <a:p>
            <a:r>
              <a:rPr lang="en-US" dirty="0"/>
              <a:t>Flora Berggren​</a:t>
            </a:r>
          </a:p>
        </p:txBody>
      </p:sp>
      <p:sp>
        <p:nvSpPr>
          <p:cNvPr id="74" name="Text Placeholder 73">
            <a:extLst>
              <a:ext uri="{FF2B5EF4-FFF2-40B4-BE49-F238E27FC236}">
                <a16:creationId xmlns:a16="http://schemas.microsoft.com/office/drawing/2014/main" id="{A998C475-4FF2-40BD-A579-3B6F04DFE97C}"/>
              </a:ext>
            </a:extLst>
          </p:cNvPr>
          <p:cNvSpPr>
            <a:spLocks noGrp="1"/>
          </p:cNvSpPr>
          <p:nvPr>
            <p:ph type="body" sz="quarter" idx="64"/>
          </p:nvPr>
        </p:nvSpPr>
        <p:spPr>
          <a:xfrm>
            <a:off x="6323796" y="3143315"/>
            <a:ext cx="2069691" cy="573222"/>
          </a:xfrm>
        </p:spPr>
        <p:txBody>
          <a:bodyPr/>
          <a:lstStyle/>
          <a:p>
            <a:r>
              <a:rPr lang="en-US" dirty="0"/>
              <a:t>Chief Operations Officer</a:t>
            </a:r>
          </a:p>
        </p:txBody>
      </p:sp>
      <p:pic>
        <p:nvPicPr>
          <p:cNvPr id="84" name="Picture Placeholder 83" descr="Team member headshot">
            <a:extLst>
              <a:ext uri="{FF2B5EF4-FFF2-40B4-BE49-F238E27FC236}">
                <a16:creationId xmlns:a16="http://schemas.microsoft.com/office/drawing/2014/main" id="{4DDA8F55-DBA9-43D1-BDB4-A6BC41C51F3F}"/>
              </a:ext>
            </a:extLst>
          </p:cNvPr>
          <p:cNvPicPr>
            <a:picLocks noGrp="1" noChangeAspect="1"/>
          </p:cNvPicPr>
          <p:nvPr>
            <p:ph type="pic" sz="quarter" idx="60"/>
          </p:nvPr>
        </p:nvPicPr>
        <p:blipFill rotWithShape="1">
          <a:blip r:embed="rId5" cstate="screen">
            <a:extLst>
              <a:ext uri="{28A0092B-C50C-407E-A947-70E740481C1C}">
                <a14:useLocalDpi xmlns:a14="http://schemas.microsoft.com/office/drawing/2010/main" val="0"/>
              </a:ext>
            </a:extLst>
          </a:blip>
          <a:srcRect/>
          <a:stretch/>
        </p:blipFill>
        <p:spPr>
          <a:xfrm>
            <a:off x="9174860" y="1520596"/>
            <a:ext cx="1412049" cy="1147276"/>
          </a:xfrm>
        </p:spPr>
      </p:pic>
      <p:sp>
        <p:nvSpPr>
          <p:cNvPr id="75" name="Text Placeholder 74">
            <a:extLst>
              <a:ext uri="{FF2B5EF4-FFF2-40B4-BE49-F238E27FC236}">
                <a16:creationId xmlns:a16="http://schemas.microsoft.com/office/drawing/2014/main" id="{DD4FB2C6-92D0-4DCE-A0E8-70488117E5E9}"/>
              </a:ext>
            </a:extLst>
          </p:cNvPr>
          <p:cNvSpPr>
            <a:spLocks noGrp="1"/>
          </p:cNvSpPr>
          <p:nvPr>
            <p:ph type="body" sz="quarter" idx="65"/>
          </p:nvPr>
        </p:nvSpPr>
        <p:spPr>
          <a:xfrm>
            <a:off x="8846039" y="2666912"/>
            <a:ext cx="2069691" cy="476403"/>
          </a:xfrm>
        </p:spPr>
        <p:txBody>
          <a:bodyPr/>
          <a:lstStyle/>
          <a:p>
            <a:r>
              <a:rPr lang="en-US" dirty="0"/>
              <a:t>Rajesh Santoshi​</a:t>
            </a:r>
          </a:p>
        </p:txBody>
      </p:sp>
      <p:sp>
        <p:nvSpPr>
          <p:cNvPr id="76" name="Text Placeholder 75">
            <a:extLst>
              <a:ext uri="{FF2B5EF4-FFF2-40B4-BE49-F238E27FC236}">
                <a16:creationId xmlns:a16="http://schemas.microsoft.com/office/drawing/2014/main" id="{8D2F1DAB-0A1F-4E4B-B6DD-7509F03597EF}"/>
              </a:ext>
            </a:extLst>
          </p:cNvPr>
          <p:cNvSpPr>
            <a:spLocks noGrp="1"/>
          </p:cNvSpPr>
          <p:nvPr>
            <p:ph type="body" sz="quarter" idx="66"/>
          </p:nvPr>
        </p:nvSpPr>
        <p:spPr>
          <a:xfrm>
            <a:off x="8846039" y="3142355"/>
            <a:ext cx="2069691" cy="573222"/>
          </a:xfrm>
        </p:spPr>
        <p:txBody>
          <a:bodyPr/>
          <a:lstStyle/>
          <a:p>
            <a:r>
              <a:rPr lang="en-US" dirty="0"/>
              <a:t>VP Marketing</a:t>
            </a:r>
          </a:p>
        </p:txBody>
      </p:sp>
      <p:pic>
        <p:nvPicPr>
          <p:cNvPr id="86" name="Picture Placeholder 85" descr="Team member headshot">
            <a:extLst>
              <a:ext uri="{FF2B5EF4-FFF2-40B4-BE49-F238E27FC236}">
                <a16:creationId xmlns:a16="http://schemas.microsoft.com/office/drawing/2014/main" id="{53BF6CA2-2FEE-45FC-8F31-439CDBB5A943}"/>
              </a:ext>
            </a:extLst>
          </p:cNvPr>
          <p:cNvPicPr>
            <a:picLocks noGrp="1" noChangeAspect="1"/>
          </p:cNvPicPr>
          <p:nvPr>
            <p:ph type="pic" sz="quarter" idx="40"/>
          </p:nvPr>
        </p:nvPicPr>
        <p:blipFill rotWithShape="1">
          <a:blip r:embed="rId6" cstate="screen">
            <a:extLst>
              <a:ext uri="{28A0092B-C50C-407E-A947-70E740481C1C}">
                <a14:useLocalDpi xmlns:a14="http://schemas.microsoft.com/office/drawing/2010/main" val="0"/>
              </a:ext>
            </a:extLst>
          </a:blip>
          <a:srcRect/>
          <a:stretch/>
        </p:blipFill>
        <p:spPr>
          <a:xfrm>
            <a:off x="1620451" y="3853061"/>
            <a:ext cx="1412050" cy="1147276"/>
          </a:xfrm>
        </p:spPr>
      </p:pic>
      <p:sp>
        <p:nvSpPr>
          <p:cNvPr id="53" name="Text Placeholder 52">
            <a:extLst>
              <a:ext uri="{FF2B5EF4-FFF2-40B4-BE49-F238E27FC236}">
                <a16:creationId xmlns:a16="http://schemas.microsoft.com/office/drawing/2014/main" id="{E1558309-B7AA-4FDD-B88B-6D05CB8E092B}"/>
              </a:ext>
            </a:extLst>
          </p:cNvPr>
          <p:cNvSpPr>
            <a:spLocks noGrp="1"/>
          </p:cNvSpPr>
          <p:nvPr>
            <p:ph type="body" sz="quarter" idx="30"/>
          </p:nvPr>
        </p:nvSpPr>
        <p:spPr>
          <a:xfrm>
            <a:off x="1291631" y="5005522"/>
            <a:ext cx="2069691" cy="476403"/>
          </a:xfrm>
        </p:spPr>
        <p:txBody>
          <a:bodyPr/>
          <a:lstStyle/>
          <a:p>
            <a:r>
              <a:rPr lang="en-US" dirty="0"/>
              <a:t>Graham Barnes</a:t>
            </a:r>
          </a:p>
        </p:txBody>
      </p:sp>
      <p:sp>
        <p:nvSpPr>
          <p:cNvPr id="54" name="Text Placeholder 53">
            <a:extLst>
              <a:ext uri="{FF2B5EF4-FFF2-40B4-BE49-F238E27FC236}">
                <a16:creationId xmlns:a16="http://schemas.microsoft.com/office/drawing/2014/main" id="{D8A8A927-ECB7-4124-BC5A-E06B39FD4875}"/>
              </a:ext>
            </a:extLst>
          </p:cNvPr>
          <p:cNvSpPr>
            <a:spLocks noGrp="1"/>
          </p:cNvSpPr>
          <p:nvPr>
            <p:ph type="body" sz="quarter" idx="31"/>
          </p:nvPr>
        </p:nvSpPr>
        <p:spPr>
          <a:xfrm>
            <a:off x="1291631" y="5480965"/>
            <a:ext cx="2069691" cy="556795"/>
          </a:xfrm>
        </p:spPr>
        <p:txBody>
          <a:bodyPr/>
          <a:lstStyle/>
          <a:p>
            <a:r>
              <a:rPr lang="en-US" dirty="0"/>
              <a:t>VP Product</a:t>
            </a:r>
          </a:p>
        </p:txBody>
      </p:sp>
      <p:pic>
        <p:nvPicPr>
          <p:cNvPr id="88" name="Picture Placeholder 87" descr="Team member headshot">
            <a:extLst>
              <a:ext uri="{FF2B5EF4-FFF2-40B4-BE49-F238E27FC236}">
                <a16:creationId xmlns:a16="http://schemas.microsoft.com/office/drawing/2014/main" id="{32929278-436B-446B-9214-E8DFF8D63D80}"/>
              </a:ext>
            </a:extLst>
          </p:cNvPr>
          <p:cNvPicPr>
            <a:picLocks noGrp="1" noChangeAspect="1"/>
          </p:cNvPicPr>
          <p:nvPr>
            <p:ph type="pic" sz="quarter" idx="41"/>
          </p:nvPr>
        </p:nvPicPr>
        <p:blipFill rotWithShape="1">
          <a:blip r:embed="rId7" cstate="screen">
            <a:extLst>
              <a:ext uri="{28A0092B-C50C-407E-A947-70E740481C1C}">
                <a14:useLocalDpi xmlns:a14="http://schemas.microsoft.com/office/drawing/2010/main" val="0"/>
              </a:ext>
            </a:extLst>
          </a:blip>
          <a:srcRect/>
          <a:stretch/>
        </p:blipFill>
        <p:spPr>
          <a:xfrm>
            <a:off x="4119392" y="3853061"/>
            <a:ext cx="1412050" cy="1147276"/>
          </a:xfrm>
        </p:spPr>
      </p:pic>
      <p:sp>
        <p:nvSpPr>
          <p:cNvPr id="59" name="Text Placeholder 58">
            <a:extLst>
              <a:ext uri="{FF2B5EF4-FFF2-40B4-BE49-F238E27FC236}">
                <a16:creationId xmlns:a16="http://schemas.microsoft.com/office/drawing/2014/main" id="{939A6BF4-0A24-440D-8488-B2CFF2CF3087}"/>
              </a:ext>
            </a:extLst>
          </p:cNvPr>
          <p:cNvSpPr>
            <a:spLocks noGrp="1"/>
          </p:cNvSpPr>
          <p:nvPr>
            <p:ph type="body" sz="quarter" idx="49"/>
          </p:nvPr>
        </p:nvSpPr>
        <p:spPr>
          <a:xfrm>
            <a:off x="3791533" y="5006612"/>
            <a:ext cx="2069691" cy="476403"/>
          </a:xfrm>
        </p:spPr>
        <p:txBody>
          <a:bodyPr/>
          <a:lstStyle/>
          <a:p>
            <a:r>
              <a:rPr lang="en-US" dirty="0"/>
              <a:t>Rowan Murphy</a:t>
            </a:r>
          </a:p>
        </p:txBody>
      </p:sp>
      <p:sp>
        <p:nvSpPr>
          <p:cNvPr id="60" name="Text Placeholder 59">
            <a:extLst>
              <a:ext uri="{FF2B5EF4-FFF2-40B4-BE49-F238E27FC236}">
                <a16:creationId xmlns:a16="http://schemas.microsoft.com/office/drawing/2014/main" id="{13DC7F21-85DF-455E-8D6B-FF4A5457DDBF}"/>
              </a:ext>
            </a:extLst>
          </p:cNvPr>
          <p:cNvSpPr>
            <a:spLocks noGrp="1"/>
          </p:cNvSpPr>
          <p:nvPr>
            <p:ph type="body" sz="quarter" idx="50"/>
          </p:nvPr>
        </p:nvSpPr>
        <p:spPr>
          <a:xfrm>
            <a:off x="3791533" y="5482055"/>
            <a:ext cx="2069691" cy="556795"/>
          </a:xfrm>
        </p:spPr>
        <p:txBody>
          <a:bodyPr/>
          <a:lstStyle/>
          <a:p>
            <a:r>
              <a:rPr lang="en-US" dirty="0"/>
              <a:t>SEO Strategist</a:t>
            </a:r>
          </a:p>
        </p:txBody>
      </p:sp>
      <p:pic>
        <p:nvPicPr>
          <p:cNvPr id="90" name="Picture Placeholder 89" descr="Team member headshot">
            <a:extLst>
              <a:ext uri="{FF2B5EF4-FFF2-40B4-BE49-F238E27FC236}">
                <a16:creationId xmlns:a16="http://schemas.microsoft.com/office/drawing/2014/main" id="{ED2EE769-3B46-4959-8226-D5DA1F266CD6}"/>
              </a:ext>
            </a:extLst>
          </p:cNvPr>
          <p:cNvPicPr>
            <a:picLocks noGrp="1" noChangeAspect="1"/>
          </p:cNvPicPr>
          <p:nvPr>
            <p:ph type="pic" sz="quarter" idx="42"/>
          </p:nvPr>
        </p:nvPicPr>
        <p:blipFill rotWithShape="1">
          <a:blip r:embed="rId8" cstate="screen">
            <a:extLst>
              <a:ext uri="{28A0092B-C50C-407E-A947-70E740481C1C}">
                <a14:useLocalDpi xmlns:a14="http://schemas.microsoft.com/office/drawing/2010/main" val="0"/>
              </a:ext>
            </a:extLst>
          </a:blip>
          <a:srcRect/>
          <a:stretch/>
        </p:blipFill>
        <p:spPr>
          <a:xfrm>
            <a:off x="6617076" y="3853061"/>
            <a:ext cx="1412049" cy="1147276"/>
          </a:xfrm>
        </p:spPr>
      </p:pic>
      <p:sp>
        <p:nvSpPr>
          <p:cNvPr id="61" name="Text Placeholder 60">
            <a:extLst>
              <a:ext uri="{FF2B5EF4-FFF2-40B4-BE49-F238E27FC236}">
                <a16:creationId xmlns:a16="http://schemas.microsoft.com/office/drawing/2014/main" id="{49F8BBB3-F29A-4717-AFFE-198888F5A267}"/>
              </a:ext>
            </a:extLst>
          </p:cNvPr>
          <p:cNvSpPr>
            <a:spLocks noGrp="1"/>
          </p:cNvSpPr>
          <p:nvPr>
            <p:ph type="body" sz="quarter" idx="51"/>
          </p:nvPr>
        </p:nvSpPr>
        <p:spPr>
          <a:xfrm>
            <a:off x="6323796" y="5000337"/>
            <a:ext cx="2069691" cy="476403"/>
          </a:xfrm>
        </p:spPr>
        <p:txBody>
          <a:bodyPr/>
          <a:lstStyle/>
          <a:p>
            <a:r>
              <a:rPr lang="en-US" dirty="0"/>
              <a:t>Elizabeth Moore</a:t>
            </a:r>
          </a:p>
        </p:txBody>
      </p:sp>
      <p:sp>
        <p:nvSpPr>
          <p:cNvPr id="62" name="Text Placeholder 61">
            <a:extLst>
              <a:ext uri="{FF2B5EF4-FFF2-40B4-BE49-F238E27FC236}">
                <a16:creationId xmlns:a16="http://schemas.microsoft.com/office/drawing/2014/main" id="{7D66B6DB-A18A-4F22-A255-7576381C1DC3}"/>
              </a:ext>
            </a:extLst>
          </p:cNvPr>
          <p:cNvSpPr>
            <a:spLocks noGrp="1"/>
          </p:cNvSpPr>
          <p:nvPr>
            <p:ph type="body" sz="quarter" idx="52"/>
          </p:nvPr>
        </p:nvSpPr>
        <p:spPr>
          <a:xfrm>
            <a:off x="6323796" y="5475780"/>
            <a:ext cx="2069691" cy="556795"/>
          </a:xfrm>
        </p:spPr>
        <p:txBody>
          <a:bodyPr/>
          <a:lstStyle/>
          <a:p>
            <a:r>
              <a:rPr lang="en-US" dirty="0"/>
              <a:t>Product Designer</a:t>
            </a:r>
          </a:p>
        </p:txBody>
      </p:sp>
      <p:pic>
        <p:nvPicPr>
          <p:cNvPr id="92" name="Picture Placeholder 91" descr="Team member headshot">
            <a:extLst>
              <a:ext uri="{FF2B5EF4-FFF2-40B4-BE49-F238E27FC236}">
                <a16:creationId xmlns:a16="http://schemas.microsoft.com/office/drawing/2014/main" id="{487E3762-B61C-402A-9B76-D77FB22EB8C7}"/>
              </a:ext>
            </a:extLst>
          </p:cNvPr>
          <p:cNvPicPr>
            <a:picLocks noGrp="1" noChangeAspect="1"/>
          </p:cNvPicPr>
          <p:nvPr>
            <p:ph type="pic" sz="quarter" idx="48"/>
          </p:nvPr>
        </p:nvPicPr>
        <p:blipFill rotWithShape="1">
          <a:blip r:embed="rId9" cstate="screen">
            <a:extLst>
              <a:ext uri="{28A0092B-C50C-407E-A947-70E740481C1C}">
                <a14:useLocalDpi xmlns:a14="http://schemas.microsoft.com/office/drawing/2010/main" val="0"/>
              </a:ext>
            </a:extLst>
          </a:blip>
          <a:srcRect/>
          <a:stretch/>
        </p:blipFill>
        <p:spPr>
          <a:xfrm>
            <a:off x="9174860" y="3853061"/>
            <a:ext cx="1412049" cy="1147276"/>
          </a:xfrm>
        </p:spPr>
      </p:pic>
      <p:sp>
        <p:nvSpPr>
          <p:cNvPr id="63" name="Text Placeholder 62">
            <a:extLst>
              <a:ext uri="{FF2B5EF4-FFF2-40B4-BE49-F238E27FC236}">
                <a16:creationId xmlns:a16="http://schemas.microsoft.com/office/drawing/2014/main" id="{88AE1384-7C70-4615-80B5-D1A1AEF9F486}"/>
              </a:ext>
            </a:extLst>
          </p:cNvPr>
          <p:cNvSpPr>
            <a:spLocks noGrp="1"/>
          </p:cNvSpPr>
          <p:nvPr>
            <p:ph type="body" sz="quarter" idx="53"/>
          </p:nvPr>
        </p:nvSpPr>
        <p:spPr>
          <a:xfrm>
            <a:off x="8846039" y="4999377"/>
            <a:ext cx="2069691" cy="476403"/>
          </a:xfrm>
        </p:spPr>
        <p:txBody>
          <a:bodyPr/>
          <a:lstStyle/>
          <a:p>
            <a:r>
              <a:rPr lang="en-US" dirty="0"/>
              <a:t>Robin Kline</a:t>
            </a:r>
          </a:p>
        </p:txBody>
      </p:sp>
      <p:sp>
        <p:nvSpPr>
          <p:cNvPr id="64" name="Text Placeholder 63">
            <a:extLst>
              <a:ext uri="{FF2B5EF4-FFF2-40B4-BE49-F238E27FC236}">
                <a16:creationId xmlns:a16="http://schemas.microsoft.com/office/drawing/2014/main" id="{F86978B4-FE1B-4864-A1BA-FD1E18FE45EB}"/>
              </a:ext>
            </a:extLst>
          </p:cNvPr>
          <p:cNvSpPr>
            <a:spLocks noGrp="1"/>
          </p:cNvSpPr>
          <p:nvPr>
            <p:ph type="body" sz="quarter" idx="54"/>
          </p:nvPr>
        </p:nvSpPr>
        <p:spPr>
          <a:xfrm>
            <a:off x="8846039" y="5474820"/>
            <a:ext cx="2069691" cy="556795"/>
          </a:xfrm>
        </p:spPr>
        <p:txBody>
          <a:bodyPr/>
          <a:lstStyle/>
          <a:p>
            <a:r>
              <a:rPr lang="en-US" dirty="0"/>
              <a:t>Content Developer</a:t>
            </a:r>
          </a:p>
          <a:p>
            <a:endParaRPr lang="en-US" dirty="0"/>
          </a:p>
        </p:txBody>
      </p:sp>
      <p:sp>
        <p:nvSpPr>
          <p:cNvPr id="4" name="Slide Number Placeholder 3">
            <a:extLst>
              <a:ext uri="{FF2B5EF4-FFF2-40B4-BE49-F238E27FC236}">
                <a16:creationId xmlns:a16="http://schemas.microsoft.com/office/drawing/2014/main" id="{50684746-F07E-4747-9C12-138CEF6402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10</a:t>
            </a:fld>
            <a:endParaRPr lang="en-US" dirty="0"/>
          </a:p>
        </p:txBody>
      </p:sp>
      <p:sp>
        <p:nvSpPr>
          <p:cNvPr id="3" name="Footer Placeholder 2">
            <a:extLst>
              <a:ext uri="{FF2B5EF4-FFF2-40B4-BE49-F238E27FC236}">
                <a16:creationId xmlns:a16="http://schemas.microsoft.com/office/drawing/2014/main" id="{55F09DA5-C783-47D3-AE72-F6C8F7B458B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37F736-5D42-4B33-BCA6-2C2C02E4F6D2}"/>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360185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95">
            <a:extLst>
              <a:ext uri="{FF2B5EF4-FFF2-40B4-BE49-F238E27FC236}">
                <a16:creationId xmlns:a16="http://schemas.microsoft.com/office/drawing/2014/main" id="{C04FF0B6-BBBC-42F6-A65B-1BF7AB76E868}"/>
              </a:ext>
            </a:extLst>
          </p:cNvPr>
          <p:cNvSpPr>
            <a:spLocks noGrp="1"/>
          </p:cNvSpPr>
          <p:nvPr>
            <p:ph type="title"/>
          </p:nvPr>
        </p:nvSpPr>
        <p:spPr>
          <a:xfrm>
            <a:off x="847531" y="521208"/>
            <a:ext cx="10302551" cy="535197"/>
          </a:xfrm>
        </p:spPr>
        <p:txBody>
          <a:bodyPr/>
          <a:lstStyle/>
          <a:p>
            <a:r>
              <a:rPr lang="en-US" noProof="0" dirty="0"/>
              <a:t>Plan for product launch</a:t>
            </a:r>
            <a:br>
              <a:rPr lang="en-US" dirty="0"/>
            </a:br>
            <a:endParaRPr lang="en-US" dirty="0"/>
          </a:p>
        </p:txBody>
      </p:sp>
      <p:sp>
        <p:nvSpPr>
          <p:cNvPr id="78" name="Text Placeholder 77">
            <a:extLst>
              <a:ext uri="{FF2B5EF4-FFF2-40B4-BE49-F238E27FC236}">
                <a16:creationId xmlns:a16="http://schemas.microsoft.com/office/drawing/2014/main" id="{CFCF63D9-E2D6-403F-94C3-E0434C3FFA45}"/>
              </a:ext>
            </a:extLst>
          </p:cNvPr>
          <p:cNvSpPr>
            <a:spLocks noGrp="1"/>
          </p:cNvSpPr>
          <p:nvPr>
            <p:ph type="body" sz="quarter" idx="25"/>
          </p:nvPr>
        </p:nvSpPr>
        <p:spPr>
          <a:xfrm>
            <a:off x="951983" y="1584731"/>
            <a:ext cx="1435618" cy="1239520"/>
          </a:xfrm>
        </p:spPr>
        <p:txBody>
          <a:bodyPr/>
          <a:lstStyle/>
          <a:p>
            <a:r>
              <a:rPr lang="en-US" dirty="0"/>
              <a:t>1</a:t>
            </a:r>
          </a:p>
        </p:txBody>
      </p:sp>
      <p:sp>
        <p:nvSpPr>
          <p:cNvPr id="15" name="Text Placeholder 14">
            <a:extLst>
              <a:ext uri="{FF2B5EF4-FFF2-40B4-BE49-F238E27FC236}">
                <a16:creationId xmlns:a16="http://schemas.microsoft.com/office/drawing/2014/main" id="{629891ED-ABD1-4AF8-A87F-4E666B63F9CD}"/>
              </a:ext>
            </a:extLst>
          </p:cNvPr>
          <p:cNvSpPr>
            <a:spLocks noGrp="1"/>
          </p:cNvSpPr>
          <p:nvPr>
            <p:ph type="body" sz="quarter" idx="13"/>
          </p:nvPr>
        </p:nvSpPr>
        <p:spPr>
          <a:xfrm>
            <a:off x="2578239" y="1530267"/>
            <a:ext cx="3365361" cy="365126"/>
          </a:xfrm>
        </p:spPr>
        <p:txBody>
          <a:bodyPr>
            <a:normAutofit lnSpcReduction="10000"/>
          </a:bodyPr>
          <a:lstStyle/>
          <a:p>
            <a:r>
              <a:rPr lang="en-US" dirty="0"/>
              <a:t>Planning</a:t>
            </a:r>
          </a:p>
        </p:txBody>
      </p:sp>
      <p:sp>
        <p:nvSpPr>
          <p:cNvPr id="16" name="Text Placeholder 15">
            <a:extLst>
              <a:ext uri="{FF2B5EF4-FFF2-40B4-BE49-F238E27FC236}">
                <a16:creationId xmlns:a16="http://schemas.microsoft.com/office/drawing/2014/main" id="{9D819B13-7A74-4D66-BBD4-FC7C292B8544}"/>
              </a:ext>
            </a:extLst>
          </p:cNvPr>
          <p:cNvSpPr>
            <a:spLocks noGrp="1"/>
          </p:cNvSpPr>
          <p:nvPr>
            <p:ph type="body" sz="quarter" idx="16"/>
          </p:nvPr>
        </p:nvSpPr>
        <p:spPr>
          <a:xfrm>
            <a:off x="2578031" y="1798653"/>
            <a:ext cx="3365018" cy="1025598"/>
          </a:xfrm>
        </p:spPr>
        <p:txBody>
          <a:bodyPr/>
          <a:lstStyle/>
          <a:p>
            <a:r>
              <a:rPr lang="en-US" dirty="0"/>
              <a:t>Synergize scalable e-commerce</a:t>
            </a:r>
          </a:p>
        </p:txBody>
      </p:sp>
      <p:sp>
        <p:nvSpPr>
          <p:cNvPr id="81" name="Text Placeholder 80">
            <a:extLst>
              <a:ext uri="{FF2B5EF4-FFF2-40B4-BE49-F238E27FC236}">
                <a16:creationId xmlns:a16="http://schemas.microsoft.com/office/drawing/2014/main" id="{11D25DA7-A8FF-4963-ADF1-4D6DFE4BE1B6}"/>
              </a:ext>
            </a:extLst>
          </p:cNvPr>
          <p:cNvSpPr>
            <a:spLocks noGrp="1"/>
          </p:cNvSpPr>
          <p:nvPr>
            <p:ph type="body" sz="quarter" idx="28"/>
          </p:nvPr>
        </p:nvSpPr>
        <p:spPr>
          <a:xfrm>
            <a:off x="6298439" y="1584731"/>
            <a:ext cx="1435618" cy="1239520"/>
          </a:xfrm>
        </p:spPr>
        <p:txBody>
          <a:bodyPr/>
          <a:lstStyle/>
          <a:p>
            <a:r>
              <a:rPr lang="en-US" dirty="0"/>
              <a:t>4</a:t>
            </a:r>
          </a:p>
        </p:txBody>
      </p:sp>
      <p:sp>
        <p:nvSpPr>
          <p:cNvPr id="51" name="Text Placeholder 50">
            <a:extLst>
              <a:ext uri="{FF2B5EF4-FFF2-40B4-BE49-F238E27FC236}">
                <a16:creationId xmlns:a16="http://schemas.microsoft.com/office/drawing/2014/main" id="{845A49F5-92D0-49F1-BA2B-AE16F684D7C0}"/>
              </a:ext>
            </a:extLst>
          </p:cNvPr>
          <p:cNvSpPr>
            <a:spLocks noGrp="1"/>
          </p:cNvSpPr>
          <p:nvPr>
            <p:ph type="body" sz="quarter" idx="21"/>
          </p:nvPr>
        </p:nvSpPr>
        <p:spPr>
          <a:xfrm>
            <a:off x="7922399" y="1530267"/>
            <a:ext cx="3365361" cy="365126"/>
          </a:xfrm>
        </p:spPr>
        <p:txBody>
          <a:bodyPr>
            <a:normAutofit lnSpcReduction="10000"/>
          </a:bodyPr>
          <a:lstStyle/>
          <a:p>
            <a:r>
              <a:rPr lang="en-US" dirty="0"/>
              <a:t>Strategy</a:t>
            </a:r>
          </a:p>
        </p:txBody>
      </p:sp>
      <p:sp>
        <p:nvSpPr>
          <p:cNvPr id="52" name="Text Placeholder 51">
            <a:extLst>
              <a:ext uri="{FF2B5EF4-FFF2-40B4-BE49-F238E27FC236}">
                <a16:creationId xmlns:a16="http://schemas.microsoft.com/office/drawing/2014/main" id="{328C163D-AB24-436E-81B4-026AB928B2CC}"/>
              </a:ext>
            </a:extLst>
          </p:cNvPr>
          <p:cNvSpPr>
            <a:spLocks noGrp="1"/>
          </p:cNvSpPr>
          <p:nvPr>
            <p:ph type="body" sz="quarter" idx="22"/>
          </p:nvPr>
        </p:nvSpPr>
        <p:spPr>
          <a:xfrm>
            <a:off x="7922191" y="1798653"/>
            <a:ext cx="3365018" cy="1025598"/>
          </a:xfrm>
        </p:spPr>
        <p:txBody>
          <a:bodyPr/>
          <a:lstStyle/>
          <a:p>
            <a:r>
              <a:rPr lang="en-US" dirty="0"/>
              <a:t>Foster holistically superior methodologies</a:t>
            </a:r>
          </a:p>
        </p:txBody>
      </p:sp>
      <p:sp>
        <p:nvSpPr>
          <p:cNvPr id="79" name="Text Placeholder 78">
            <a:extLst>
              <a:ext uri="{FF2B5EF4-FFF2-40B4-BE49-F238E27FC236}">
                <a16:creationId xmlns:a16="http://schemas.microsoft.com/office/drawing/2014/main" id="{0F98A4B2-BF99-408D-8724-045FF697BE65}"/>
              </a:ext>
            </a:extLst>
          </p:cNvPr>
          <p:cNvSpPr>
            <a:spLocks noGrp="1"/>
          </p:cNvSpPr>
          <p:nvPr>
            <p:ph type="body" sz="quarter" idx="26"/>
          </p:nvPr>
        </p:nvSpPr>
        <p:spPr>
          <a:xfrm>
            <a:off x="951982" y="3058235"/>
            <a:ext cx="1435618" cy="1239520"/>
          </a:xfrm>
        </p:spPr>
        <p:txBody>
          <a:bodyPr/>
          <a:lstStyle/>
          <a:p>
            <a:r>
              <a:rPr lang="en-US" dirty="0"/>
              <a:t>2</a:t>
            </a:r>
          </a:p>
        </p:txBody>
      </p:sp>
      <p:sp>
        <p:nvSpPr>
          <p:cNvPr id="47" name="Text Placeholder 46">
            <a:extLst>
              <a:ext uri="{FF2B5EF4-FFF2-40B4-BE49-F238E27FC236}">
                <a16:creationId xmlns:a16="http://schemas.microsoft.com/office/drawing/2014/main" id="{9C5A6699-1851-44A6-9BA8-A7363260905B}"/>
              </a:ext>
            </a:extLst>
          </p:cNvPr>
          <p:cNvSpPr>
            <a:spLocks noGrp="1"/>
          </p:cNvSpPr>
          <p:nvPr>
            <p:ph type="body" sz="quarter" idx="30"/>
          </p:nvPr>
        </p:nvSpPr>
        <p:spPr>
          <a:xfrm>
            <a:off x="2568798" y="3025216"/>
            <a:ext cx="3365361" cy="365126"/>
          </a:xfrm>
        </p:spPr>
        <p:txBody>
          <a:bodyPr>
            <a:normAutofit lnSpcReduction="10000"/>
          </a:bodyPr>
          <a:lstStyle/>
          <a:p>
            <a:r>
              <a:rPr lang="en-US" dirty="0"/>
              <a:t>Marketing</a:t>
            </a:r>
          </a:p>
        </p:txBody>
      </p:sp>
      <p:sp>
        <p:nvSpPr>
          <p:cNvPr id="48" name="Text Placeholder 47">
            <a:extLst>
              <a:ext uri="{FF2B5EF4-FFF2-40B4-BE49-F238E27FC236}">
                <a16:creationId xmlns:a16="http://schemas.microsoft.com/office/drawing/2014/main" id="{7BFFDA6C-D53B-44FD-87E5-9C72FAE40985}"/>
              </a:ext>
            </a:extLst>
          </p:cNvPr>
          <p:cNvSpPr>
            <a:spLocks noGrp="1"/>
          </p:cNvSpPr>
          <p:nvPr>
            <p:ph type="body" sz="quarter" idx="31"/>
          </p:nvPr>
        </p:nvSpPr>
        <p:spPr>
          <a:xfrm>
            <a:off x="2568590" y="3293602"/>
            <a:ext cx="3365018" cy="1003171"/>
          </a:xfrm>
        </p:spPr>
        <p:txBody>
          <a:bodyPr/>
          <a:lstStyle/>
          <a:p>
            <a:r>
              <a:rPr lang="en-US" dirty="0"/>
              <a:t>Disseminate standardized metrics</a:t>
            </a:r>
          </a:p>
        </p:txBody>
      </p:sp>
      <p:sp>
        <p:nvSpPr>
          <p:cNvPr id="82" name="Text Placeholder 81">
            <a:extLst>
              <a:ext uri="{FF2B5EF4-FFF2-40B4-BE49-F238E27FC236}">
                <a16:creationId xmlns:a16="http://schemas.microsoft.com/office/drawing/2014/main" id="{33ED7FFD-161A-404B-9C4A-C649608C833B}"/>
              </a:ext>
            </a:extLst>
          </p:cNvPr>
          <p:cNvSpPr>
            <a:spLocks noGrp="1"/>
          </p:cNvSpPr>
          <p:nvPr>
            <p:ph type="body" sz="quarter" idx="29"/>
          </p:nvPr>
        </p:nvSpPr>
        <p:spPr>
          <a:xfrm>
            <a:off x="6298438" y="3058235"/>
            <a:ext cx="1435618" cy="1239520"/>
          </a:xfrm>
        </p:spPr>
        <p:txBody>
          <a:bodyPr/>
          <a:lstStyle/>
          <a:p>
            <a:r>
              <a:rPr lang="en-US" dirty="0"/>
              <a:t>5</a:t>
            </a:r>
          </a:p>
        </p:txBody>
      </p:sp>
      <p:sp>
        <p:nvSpPr>
          <p:cNvPr id="49" name="Text Placeholder 48">
            <a:extLst>
              <a:ext uri="{FF2B5EF4-FFF2-40B4-BE49-F238E27FC236}">
                <a16:creationId xmlns:a16="http://schemas.microsoft.com/office/drawing/2014/main" id="{5DD2DD05-250F-44B5-8E8E-7C1FDC9360D5}"/>
              </a:ext>
            </a:extLst>
          </p:cNvPr>
          <p:cNvSpPr>
            <a:spLocks noGrp="1"/>
          </p:cNvSpPr>
          <p:nvPr>
            <p:ph type="body" sz="quarter" idx="32"/>
          </p:nvPr>
        </p:nvSpPr>
        <p:spPr>
          <a:xfrm>
            <a:off x="7912958" y="3025216"/>
            <a:ext cx="3365361" cy="365126"/>
          </a:xfrm>
        </p:spPr>
        <p:txBody>
          <a:bodyPr>
            <a:normAutofit lnSpcReduction="10000"/>
          </a:bodyPr>
          <a:lstStyle/>
          <a:p>
            <a:r>
              <a:rPr lang="en-US" dirty="0"/>
              <a:t>Design</a:t>
            </a:r>
          </a:p>
        </p:txBody>
      </p:sp>
      <p:sp>
        <p:nvSpPr>
          <p:cNvPr id="50" name="Text Placeholder 49">
            <a:extLst>
              <a:ext uri="{FF2B5EF4-FFF2-40B4-BE49-F238E27FC236}">
                <a16:creationId xmlns:a16="http://schemas.microsoft.com/office/drawing/2014/main" id="{94F58DEC-39A6-43C5-B4FA-24D93AEBF1EE}"/>
              </a:ext>
            </a:extLst>
          </p:cNvPr>
          <p:cNvSpPr>
            <a:spLocks noGrp="1"/>
          </p:cNvSpPr>
          <p:nvPr>
            <p:ph type="body" sz="quarter" idx="33"/>
          </p:nvPr>
        </p:nvSpPr>
        <p:spPr>
          <a:xfrm>
            <a:off x="7912750" y="3293602"/>
            <a:ext cx="3365018" cy="1003171"/>
          </a:xfrm>
        </p:spPr>
        <p:txBody>
          <a:bodyPr/>
          <a:lstStyle/>
          <a:p>
            <a:r>
              <a:rPr lang="en-US" dirty="0"/>
              <a:t>Coordinate e-business applications</a:t>
            </a:r>
          </a:p>
        </p:txBody>
      </p:sp>
      <p:sp>
        <p:nvSpPr>
          <p:cNvPr id="80" name="Text Placeholder 79">
            <a:extLst>
              <a:ext uri="{FF2B5EF4-FFF2-40B4-BE49-F238E27FC236}">
                <a16:creationId xmlns:a16="http://schemas.microsoft.com/office/drawing/2014/main" id="{EC96CDFD-2FE3-4F20-BC12-9659E3288A6F}"/>
              </a:ext>
            </a:extLst>
          </p:cNvPr>
          <p:cNvSpPr>
            <a:spLocks noGrp="1"/>
          </p:cNvSpPr>
          <p:nvPr>
            <p:ph type="body" sz="quarter" idx="27"/>
          </p:nvPr>
        </p:nvSpPr>
        <p:spPr>
          <a:xfrm>
            <a:off x="951982" y="4531739"/>
            <a:ext cx="1435618" cy="1239520"/>
          </a:xfrm>
        </p:spPr>
        <p:txBody>
          <a:bodyPr/>
          <a:lstStyle/>
          <a:p>
            <a:r>
              <a:rPr lang="en-US" dirty="0"/>
              <a:t>3</a:t>
            </a:r>
          </a:p>
        </p:txBody>
      </p:sp>
      <p:sp>
        <p:nvSpPr>
          <p:cNvPr id="53" name="Text Placeholder 52">
            <a:extLst>
              <a:ext uri="{FF2B5EF4-FFF2-40B4-BE49-F238E27FC236}">
                <a16:creationId xmlns:a16="http://schemas.microsoft.com/office/drawing/2014/main" id="{A88CE919-8BCA-4A21-836B-591CD2CAB9B5}"/>
              </a:ext>
            </a:extLst>
          </p:cNvPr>
          <p:cNvSpPr>
            <a:spLocks noGrp="1"/>
          </p:cNvSpPr>
          <p:nvPr>
            <p:ph type="body" sz="quarter" idx="34"/>
          </p:nvPr>
        </p:nvSpPr>
        <p:spPr>
          <a:xfrm>
            <a:off x="2563951" y="4494630"/>
            <a:ext cx="3365361" cy="365126"/>
          </a:xfrm>
        </p:spPr>
        <p:txBody>
          <a:bodyPr>
            <a:normAutofit lnSpcReduction="10000"/>
          </a:bodyPr>
          <a:lstStyle/>
          <a:p>
            <a:r>
              <a:rPr lang="en-US" dirty="0"/>
              <a:t>Launch</a:t>
            </a:r>
          </a:p>
        </p:txBody>
      </p:sp>
      <p:sp>
        <p:nvSpPr>
          <p:cNvPr id="54" name="Text Placeholder 53">
            <a:extLst>
              <a:ext uri="{FF2B5EF4-FFF2-40B4-BE49-F238E27FC236}">
                <a16:creationId xmlns:a16="http://schemas.microsoft.com/office/drawing/2014/main" id="{689C4963-281E-43A5-B4B6-649CE13DE568}"/>
              </a:ext>
            </a:extLst>
          </p:cNvPr>
          <p:cNvSpPr>
            <a:spLocks noGrp="1"/>
          </p:cNvSpPr>
          <p:nvPr>
            <p:ph type="body" sz="quarter" idx="35"/>
          </p:nvPr>
        </p:nvSpPr>
        <p:spPr>
          <a:xfrm>
            <a:off x="2563743" y="4763016"/>
            <a:ext cx="3365018" cy="1003171"/>
          </a:xfrm>
        </p:spPr>
        <p:txBody>
          <a:bodyPr/>
          <a:lstStyle/>
          <a:p>
            <a:r>
              <a:rPr lang="en-US" dirty="0"/>
              <a:t>Deploy strategic networks with compelling e-business needs</a:t>
            </a:r>
          </a:p>
        </p:txBody>
      </p:sp>
      <p:sp>
        <p:nvSpPr>
          <p:cNvPr id="4" name="Slide Number Placeholder 3">
            <a:extLst>
              <a:ext uri="{FF2B5EF4-FFF2-40B4-BE49-F238E27FC236}">
                <a16:creationId xmlns:a16="http://schemas.microsoft.com/office/drawing/2014/main" id="{BB31B1B8-7FB6-4FF8-9597-B9C6BFB14508}"/>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11</a:t>
            </a:fld>
            <a:endParaRPr lang="en-US" dirty="0"/>
          </a:p>
        </p:txBody>
      </p:sp>
      <p:sp>
        <p:nvSpPr>
          <p:cNvPr id="3" name="Footer Placeholder 2">
            <a:extLst>
              <a:ext uri="{FF2B5EF4-FFF2-40B4-BE49-F238E27FC236}">
                <a16:creationId xmlns:a16="http://schemas.microsoft.com/office/drawing/2014/main" id="{C141D1E3-C362-4A6D-B1EA-76F36384E6C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961DF32D-AFA3-4570-A204-588DB8421F02}"/>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22343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A6B93859-6CC9-460B-B8B1-418AD8A8FF00}"/>
              </a:ext>
            </a:extLst>
          </p:cNvPr>
          <p:cNvSpPr>
            <a:spLocks noGrp="1"/>
          </p:cNvSpPr>
          <p:nvPr>
            <p:ph type="title"/>
          </p:nvPr>
        </p:nvSpPr>
        <p:spPr>
          <a:xfrm>
            <a:off x="735562" y="514418"/>
            <a:ext cx="10515600" cy="501852"/>
          </a:xfrm>
        </p:spPr>
        <p:txBody>
          <a:bodyPr/>
          <a:lstStyle/>
          <a:p>
            <a:r>
              <a:rPr lang="en-US" noProof="0" dirty="0"/>
              <a:t>Timeline</a:t>
            </a:r>
            <a:endParaRPr lang="en-US" dirty="0"/>
          </a:p>
        </p:txBody>
      </p:sp>
      <p:graphicFrame>
        <p:nvGraphicFramePr>
          <p:cNvPr id="20" name="Content Placeholder 6">
            <a:extLst>
              <a:ext uri="{FF2B5EF4-FFF2-40B4-BE49-F238E27FC236}">
                <a16:creationId xmlns:a16="http://schemas.microsoft.com/office/drawing/2014/main" id="{8975F31C-03AB-4E9E-A587-C62299315044}"/>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567469392"/>
              </p:ext>
            </p:extLst>
          </p:nvPr>
        </p:nvGraphicFramePr>
        <p:xfrm>
          <a:off x="838200" y="1495425"/>
          <a:ext cx="10515600" cy="4649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82D2F98-0CDA-431A-810A-FD67B3952042}"/>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12</a:t>
            </a:fld>
            <a:endParaRPr lang="en-US" dirty="0"/>
          </a:p>
        </p:txBody>
      </p:sp>
      <p:sp>
        <p:nvSpPr>
          <p:cNvPr id="3" name="Footer Placeholder 2">
            <a:extLst>
              <a:ext uri="{FF2B5EF4-FFF2-40B4-BE49-F238E27FC236}">
                <a16:creationId xmlns:a16="http://schemas.microsoft.com/office/drawing/2014/main" id="{28BDE209-C6C2-47F7-90FF-57BA5CD558C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2BC4CC15-5675-4EC8-AF7F-905D46CC17D3}"/>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33008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FF872A7D-E6CA-4BD5-B88B-0498D0B7515A}"/>
              </a:ext>
            </a:extLst>
          </p:cNvPr>
          <p:cNvSpPr>
            <a:spLocks noGrp="1"/>
          </p:cNvSpPr>
          <p:nvPr>
            <p:ph type="title"/>
          </p:nvPr>
        </p:nvSpPr>
        <p:spPr>
          <a:xfrm>
            <a:off x="856862" y="894716"/>
            <a:ext cx="10515600" cy="495300"/>
          </a:xfrm>
        </p:spPr>
        <p:txBody>
          <a:bodyPr/>
          <a:lstStyle/>
          <a:p>
            <a:r>
              <a:rPr lang="en-US" noProof="0" dirty="0"/>
              <a:t>Areas of focus</a:t>
            </a:r>
            <a:endParaRPr lang="en-US" dirty="0"/>
          </a:p>
        </p:txBody>
      </p:sp>
      <p:sp>
        <p:nvSpPr>
          <p:cNvPr id="8" name="Text Placeholder 7">
            <a:extLst>
              <a:ext uri="{FF2B5EF4-FFF2-40B4-BE49-F238E27FC236}">
                <a16:creationId xmlns:a16="http://schemas.microsoft.com/office/drawing/2014/main" id="{D9FC41A5-6D3B-4D54-8B6D-00B49FDE21BB}"/>
              </a:ext>
            </a:extLst>
          </p:cNvPr>
          <p:cNvSpPr>
            <a:spLocks noGrp="1"/>
          </p:cNvSpPr>
          <p:nvPr>
            <p:ph type="body" sz="quarter" idx="13"/>
          </p:nvPr>
        </p:nvSpPr>
        <p:spPr>
          <a:xfrm>
            <a:off x="1270915" y="2215197"/>
            <a:ext cx="4376935" cy="422365"/>
          </a:xfrm>
        </p:spPr>
        <p:txBody>
          <a:bodyPr/>
          <a:lstStyle/>
          <a:p>
            <a:r>
              <a:rPr lang="en-US" dirty="0"/>
              <a:t>B2B market scenarios​</a:t>
            </a:r>
          </a:p>
        </p:txBody>
      </p:sp>
      <p:sp>
        <p:nvSpPr>
          <p:cNvPr id="11" name="Text Placeholder 10">
            <a:extLst>
              <a:ext uri="{FF2B5EF4-FFF2-40B4-BE49-F238E27FC236}">
                <a16:creationId xmlns:a16="http://schemas.microsoft.com/office/drawing/2014/main" id="{956112D0-BBBB-4761-B916-CEA43C08D470}"/>
              </a:ext>
            </a:extLst>
          </p:cNvPr>
          <p:cNvSpPr>
            <a:spLocks noGrp="1"/>
          </p:cNvSpPr>
          <p:nvPr>
            <p:ph type="body" sz="quarter" idx="16"/>
          </p:nvPr>
        </p:nvSpPr>
        <p:spPr>
          <a:xfrm>
            <a:off x="1270707" y="2637562"/>
            <a:ext cx="4376489" cy="3325723"/>
          </a:xfrm>
        </p:spPr>
        <p:txBody>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10" name="Text Placeholder 9">
            <a:extLst>
              <a:ext uri="{FF2B5EF4-FFF2-40B4-BE49-F238E27FC236}">
                <a16:creationId xmlns:a16="http://schemas.microsoft.com/office/drawing/2014/main" id="{A9B987E6-40EA-4DAD-817D-CF8573D44BC7}"/>
              </a:ext>
            </a:extLst>
          </p:cNvPr>
          <p:cNvSpPr>
            <a:spLocks noGrp="1"/>
          </p:cNvSpPr>
          <p:nvPr>
            <p:ph type="body" sz="quarter" idx="15"/>
          </p:nvPr>
        </p:nvSpPr>
        <p:spPr>
          <a:xfrm>
            <a:off x="6573464" y="2215196"/>
            <a:ext cx="4376935" cy="422365"/>
          </a:xfrm>
        </p:spPr>
        <p:txBody>
          <a:bodyPr/>
          <a:lstStyle/>
          <a:p>
            <a:r>
              <a:rPr lang="en-US" dirty="0"/>
              <a:t>Cloud-based opportunities​</a:t>
            </a:r>
          </a:p>
        </p:txBody>
      </p:sp>
      <p:sp>
        <p:nvSpPr>
          <p:cNvPr id="12" name="Text Placeholder 11">
            <a:extLst>
              <a:ext uri="{FF2B5EF4-FFF2-40B4-BE49-F238E27FC236}">
                <a16:creationId xmlns:a16="http://schemas.microsoft.com/office/drawing/2014/main" id="{4B0C446C-77D9-4469-AAF2-69CF65C0BA19}"/>
              </a:ext>
            </a:extLst>
          </p:cNvPr>
          <p:cNvSpPr>
            <a:spLocks noGrp="1"/>
          </p:cNvSpPr>
          <p:nvPr>
            <p:ph type="body" sz="quarter" idx="17"/>
          </p:nvPr>
        </p:nvSpPr>
        <p:spPr>
          <a:xfrm>
            <a:off x="6573945" y="2637561"/>
            <a:ext cx="4376490" cy="3325723"/>
          </a:xfrm>
        </p:spPr>
        <p:txBody>
          <a:bodyPr/>
          <a:lstStyle/>
          <a:p>
            <a:r>
              <a:rPr lang="en-US" dirty="0"/>
              <a:t>Iterative approaches to corporate strategy​</a:t>
            </a:r>
          </a:p>
          <a:p>
            <a:r>
              <a:rPr lang="en-US" dirty="0"/>
              <a:t>Establish a management framework from the inside​</a:t>
            </a:r>
          </a:p>
        </p:txBody>
      </p:sp>
      <p:sp>
        <p:nvSpPr>
          <p:cNvPr id="4" name="Slide Number Placeholder 3">
            <a:extLst>
              <a:ext uri="{FF2B5EF4-FFF2-40B4-BE49-F238E27FC236}">
                <a16:creationId xmlns:a16="http://schemas.microsoft.com/office/drawing/2014/main" id="{8B585B73-7A1C-4790-86F0-401CF7417BA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13</a:t>
            </a:fld>
            <a:endParaRPr lang="en-US" dirty="0"/>
          </a:p>
        </p:txBody>
      </p:sp>
      <p:sp>
        <p:nvSpPr>
          <p:cNvPr id="3" name="Footer Placeholder 2">
            <a:extLst>
              <a:ext uri="{FF2B5EF4-FFF2-40B4-BE49-F238E27FC236}">
                <a16:creationId xmlns:a16="http://schemas.microsoft.com/office/drawing/2014/main" id="{0AE8AC66-7A3E-4F83-9C65-F437FD59AF9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AEDE879D-70D2-44BA-84FA-A456D837A636}"/>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62633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a:extLst>
              <a:ext uri="{FF2B5EF4-FFF2-40B4-BE49-F238E27FC236}">
                <a16:creationId xmlns:a16="http://schemas.microsoft.com/office/drawing/2014/main" id="{321B8428-BD78-4FC4-BEAE-596AB2DC5733}"/>
              </a:ext>
            </a:extLst>
          </p:cNvPr>
          <p:cNvSpPr>
            <a:spLocks noGrp="1"/>
          </p:cNvSpPr>
          <p:nvPr>
            <p:ph type="title"/>
          </p:nvPr>
        </p:nvSpPr>
        <p:spPr>
          <a:xfrm>
            <a:off x="828869" y="893674"/>
            <a:ext cx="10515600" cy="495300"/>
          </a:xfrm>
        </p:spPr>
        <p:txBody>
          <a:bodyPr/>
          <a:lstStyle/>
          <a:p>
            <a:r>
              <a:rPr lang="en-US" noProof="0" dirty="0"/>
              <a:t>How we get there</a:t>
            </a:r>
            <a:endParaRPr lang="en-US" dirty="0"/>
          </a:p>
        </p:txBody>
      </p:sp>
      <p:sp>
        <p:nvSpPr>
          <p:cNvPr id="8" name="Text Placeholder 7">
            <a:extLst>
              <a:ext uri="{FF2B5EF4-FFF2-40B4-BE49-F238E27FC236}">
                <a16:creationId xmlns:a16="http://schemas.microsoft.com/office/drawing/2014/main" id="{60EC01CC-BDB2-4B49-9150-62F71FB5BA00}"/>
              </a:ext>
            </a:extLst>
          </p:cNvPr>
          <p:cNvSpPr>
            <a:spLocks noGrp="1"/>
          </p:cNvSpPr>
          <p:nvPr>
            <p:ph type="body" sz="quarter" idx="13"/>
          </p:nvPr>
        </p:nvSpPr>
        <p:spPr>
          <a:xfrm>
            <a:off x="505100" y="2216238"/>
            <a:ext cx="3604193" cy="422365"/>
          </a:xfrm>
        </p:spPr>
        <p:txBody>
          <a:bodyPr/>
          <a:lstStyle/>
          <a:p>
            <a:r>
              <a:rPr lang="en-US" dirty="0"/>
              <a:t>ROI</a:t>
            </a:r>
          </a:p>
        </p:txBody>
      </p:sp>
      <p:sp>
        <p:nvSpPr>
          <p:cNvPr id="10" name="Text Placeholder 9">
            <a:extLst>
              <a:ext uri="{FF2B5EF4-FFF2-40B4-BE49-F238E27FC236}">
                <a16:creationId xmlns:a16="http://schemas.microsoft.com/office/drawing/2014/main" id="{9693BC51-0015-426C-B454-8FE219279BD0}"/>
              </a:ext>
            </a:extLst>
          </p:cNvPr>
          <p:cNvSpPr>
            <a:spLocks noGrp="1"/>
          </p:cNvSpPr>
          <p:nvPr>
            <p:ph type="body" sz="quarter" idx="16"/>
          </p:nvPr>
        </p:nvSpPr>
        <p:spPr>
          <a:xfrm>
            <a:off x="504893" y="2638603"/>
            <a:ext cx="3603826" cy="3325723"/>
          </a:xfrm>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p:txBody>
      </p:sp>
      <p:sp>
        <p:nvSpPr>
          <p:cNvPr id="11" name="Text Placeholder 10">
            <a:extLst>
              <a:ext uri="{FF2B5EF4-FFF2-40B4-BE49-F238E27FC236}">
                <a16:creationId xmlns:a16="http://schemas.microsoft.com/office/drawing/2014/main" id="{F1E1E5D2-27DA-46E0-A610-17882170556A}"/>
              </a:ext>
            </a:extLst>
          </p:cNvPr>
          <p:cNvSpPr>
            <a:spLocks noGrp="1"/>
          </p:cNvSpPr>
          <p:nvPr>
            <p:ph type="body" sz="quarter" idx="17"/>
          </p:nvPr>
        </p:nvSpPr>
        <p:spPr>
          <a:xfrm>
            <a:off x="4406540" y="2216238"/>
            <a:ext cx="3604193" cy="422365"/>
          </a:xfrm>
        </p:spPr>
        <p:txBody>
          <a:bodyPr/>
          <a:lstStyle/>
          <a:p>
            <a:r>
              <a:rPr lang="en-US" dirty="0"/>
              <a:t>Niche markets​</a:t>
            </a:r>
          </a:p>
        </p:txBody>
      </p:sp>
      <p:sp>
        <p:nvSpPr>
          <p:cNvPr id="12" name="Text Placeholder 11">
            <a:extLst>
              <a:ext uri="{FF2B5EF4-FFF2-40B4-BE49-F238E27FC236}">
                <a16:creationId xmlns:a16="http://schemas.microsoft.com/office/drawing/2014/main" id="{8A8DD9AB-3A66-4584-96A7-CEB27FC80FEF}"/>
              </a:ext>
            </a:extLst>
          </p:cNvPr>
          <p:cNvSpPr>
            <a:spLocks noGrp="1"/>
          </p:cNvSpPr>
          <p:nvPr>
            <p:ph type="body" sz="quarter" idx="18"/>
          </p:nvPr>
        </p:nvSpPr>
        <p:spPr>
          <a:xfrm>
            <a:off x="4406333" y="2638603"/>
            <a:ext cx="3603826" cy="3325723"/>
          </a:xfrm>
        </p:spPr>
        <p:txBody>
          <a:bodyPr/>
          <a:lstStyle/>
          <a:p>
            <a:r>
              <a:rPr lang="en-US" dirty="0"/>
              <a:t>Pursue scalable customer service through sustainable strategies​</a:t>
            </a:r>
          </a:p>
          <a:p>
            <a:r>
              <a:rPr lang="en-US" dirty="0"/>
              <a:t>Engage top-line web services with cutting-edge deliverables​</a:t>
            </a:r>
          </a:p>
        </p:txBody>
      </p:sp>
      <p:sp>
        <p:nvSpPr>
          <p:cNvPr id="13" name="Text Placeholder 12">
            <a:extLst>
              <a:ext uri="{FF2B5EF4-FFF2-40B4-BE49-F238E27FC236}">
                <a16:creationId xmlns:a16="http://schemas.microsoft.com/office/drawing/2014/main" id="{ACF0A168-0337-4144-ABFC-E4E9B9F9D479}"/>
              </a:ext>
            </a:extLst>
          </p:cNvPr>
          <p:cNvSpPr>
            <a:spLocks noGrp="1"/>
          </p:cNvSpPr>
          <p:nvPr>
            <p:ph type="body" sz="quarter" idx="19"/>
          </p:nvPr>
        </p:nvSpPr>
        <p:spPr>
          <a:xfrm>
            <a:off x="8307980" y="2216238"/>
            <a:ext cx="3387610" cy="422365"/>
          </a:xfrm>
        </p:spPr>
        <p:txBody>
          <a:bodyPr/>
          <a:lstStyle/>
          <a:p>
            <a:r>
              <a:rPr lang="en-US" dirty="0"/>
              <a:t>Supply Chains</a:t>
            </a:r>
          </a:p>
        </p:txBody>
      </p:sp>
      <p:sp>
        <p:nvSpPr>
          <p:cNvPr id="14" name="Text Placeholder 13">
            <a:extLst>
              <a:ext uri="{FF2B5EF4-FFF2-40B4-BE49-F238E27FC236}">
                <a16:creationId xmlns:a16="http://schemas.microsoft.com/office/drawing/2014/main" id="{BBE8F214-43D4-4084-AA5E-191C202D83E9}"/>
              </a:ext>
            </a:extLst>
          </p:cNvPr>
          <p:cNvSpPr>
            <a:spLocks noGrp="1"/>
          </p:cNvSpPr>
          <p:nvPr>
            <p:ph type="body" sz="quarter" idx="20"/>
          </p:nvPr>
        </p:nvSpPr>
        <p:spPr>
          <a:xfrm>
            <a:off x="8307772" y="2638603"/>
            <a:ext cx="3387265" cy="3325723"/>
          </a:xfrm>
        </p:spPr>
        <p:txBody>
          <a:bodyPr/>
          <a:lstStyle/>
          <a:p>
            <a:r>
              <a:rPr lang="en-US" dirty="0"/>
              <a:t>Cultivate one-to-one customer service with robust ideas​</a:t>
            </a:r>
          </a:p>
          <a:p>
            <a:r>
              <a:rPr lang="en-US" dirty="0"/>
              <a:t>Maximize timely deliverables for real-time schemas​</a:t>
            </a:r>
          </a:p>
        </p:txBody>
      </p:sp>
      <p:sp>
        <p:nvSpPr>
          <p:cNvPr id="4" name="Slide Number Placeholder 3">
            <a:extLst>
              <a:ext uri="{FF2B5EF4-FFF2-40B4-BE49-F238E27FC236}">
                <a16:creationId xmlns:a16="http://schemas.microsoft.com/office/drawing/2014/main" id="{6ED9FEDE-21F6-49AC-9079-4A0E154FFF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14</a:t>
            </a:fld>
            <a:endParaRPr lang="en-US" dirty="0"/>
          </a:p>
        </p:txBody>
      </p:sp>
      <p:sp>
        <p:nvSpPr>
          <p:cNvPr id="3" name="Footer Placeholder 2">
            <a:extLst>
              <a:ext uri="{FF2B5EF4-FFF2-40B4-BE49-F238E27FC236}">
                <a16:creationId xmlns:a16="http://schemas.microsoft.com/office/drawing/2014/main" id="{C5219309-A8E7-49FC-A769-AFEF4A12D33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BEE64BC5-3EE9-44BC-B171-EB09E80F2477}"/>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404414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0982996-A1AC-4484-BA1F-92D9D8100EC2}"/>
              </a:ext>
            </a:extLst>
          </p:cNvPr>
          <p:cNvSpPr>
            <a:spLocks noGrp="1"/>
          </p:cNvSpPr>
          <p:nvPr>
            <p:ph type="title"/>
          </p:nvPr>
        </p:nvSpPr>
        <p:spPr>
          <a:xfrm>
            <a:off x="742287" y="2068863"/>
            <a:ext cx="4594823" cy="557552"/>
          </a:xfrm>
        </p:spPr>
        <p:txBody>
          <a:bodyPr/>
          <a:lstStyle/>
          <a:p>
            <a:r>
              <a:rPr lang="en-US" dirty="0"/>
              <a:t>Summary</a:t>
            </a:r>
          </a:p>
        </p:txBody>
      </p:sp>
      <p:sp>
        <p:nvSpPr>
          <p:cNvPr id="29" name="Text Placeholder 28">
            <a:extLst>
              <a:ext uri="{FF2B5EF4-FFF2-40B4-BE49-F238E27FC236}">
                <a16:creationId xmlns:a16="http://schemas.microsoft.com/office/drawing/2014/main" id="{CA793C47-D157-471A-9E0C-E14D53BAD149}"/>
              </a:ext>
            </a:extLst>
          </p:cNvPr>
          <p:cNvSpPr>
            <a:spLocks noGrp="1"/>
          </p:cNvSpPr>
          <p:nvPr>
            <p:ph type="body" sz="quarter" idx="16"/>
          </p:nvPr>
        </p:nvSpPr>
        <p:spPr>
          <a:xfrm>
            <a:off x="742287" y="2626414"/>
            <a:ext cx="4259684" cy="285999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Slide Number Placeholder 3">
            <a:extLst>
              <a:ext uri="{FF2B5EF4-FFF2-40B4-BE49-F238E27FC236}">
                <a16:creationId xmlns:a16="http://schemas.microsoft.com/office/drawing/2014/main" id="{472F91BA-BDFB-418F-9EC0-4A13DF4DB16B}"/>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15</a:t>
            </a:fld>
            <a:endParaRPr lang="en-US" dirty="0"/>
          </a:p>
        </p:txBody>
      </p:sp>
      <p:pic>
        <p:nvPicPr>
          <p:cNvPr id="8" name="Picture Placeholder 7" descr="A picture containing hand, close">
            <a:extLst>
              <a:ext uri="{FF2B5EF4-FFF2-40B4-BE49-F238E27FC236}">
                <a16:creationId xmlns:a16="http://schemas.microsoft.com/office/drawing/2014/main" id="{D7B14CA7-CA0B-4739-BC97-C9A872B60DD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3429000"/>
          </a:xfrm>
        </p:spPr>
      </p:pic>
      <p:pic>
        <p:nvPicPr>
          <p:cNvPr id="12" name="Picture Placeholder 11" descr="Close-up of a guitar handle&#10;">
            <a:extLst>
              <a:ext uri="{FF2B5EF4-FFF2-40B4-BE49-F238E27FC236}">
                <a16:creationId xmlns:a16="http://schemas.microsoft.com/office/drawing/2014/main" id="{BE123916-6ABD-4B33-A665-DEFF8AB606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7529" b="7529"/>
          <a:stretch/>
        </p:blipFill>
        <p:spPr>
          <a:xfrm>
            <a:off x="6095999" y="3429000"/>
            <a:ext cx="6096000" cy="3429000"/>
          </a:xfrm>
        </p:spPr>
      </p:pic>
      <p:sp>
        <p:nvSpPr>
          <p:cNvPr id="90" name="Footer Placeholder 89">
            <a:extLst>
              <a:ext uri="{FF2B5EF4-FFF2-40B4-BE49-F238E27FC236}">
                <a16:creationId xmlns:a16="http://schemas.microsoft.com/office/drawing/2014/main" id="{97A8CAD8-86CB-41BE-94C8-0A11213F6E60}"/>
              </a:ext>
            </a:extLst>
          </p:cNvPr>
          <p:cNvSpPr>
            <a:spLocks noGrp="1"/>
          </p:cNvSpPr>
          <p:nvPr>
            <p:ph type="ftr" sz="quarter" idx="11"/>
          </p:nvPr>
        </p:nvSpPr>
        <p:spPr>
          <a:xfrm>
            <a:off x="6095998" y="6356350"/>
            <a:ext cx="3249170" cy="501649"/>
          </a:xfrm>
        </p:spPr>
        <p:txBody>
          <a:bodyPr/>
          <a:lstStyle/>
          <a:p>
            <a:r>
              <a:rPr lang="en-US" dirty="0"/>
              <a:t>Presentation Title</a:t>
            </a:r>
          </a:p>
        </p:txBody>
      </p:sp>
      <p:sp>
        <p:nvSpPr>
          <p:cNvPr id="89" name="Date Placeholder 88">
            <a:extLst>
              <a:ext uri="{FF2B5EF4-FFF2-40B4-BE49-F238E27FC236}">
                <a16:creationId xmlns:a16="http://schemas.microsoft.com/office/drawing/2014/main" id="{A3735A71-CA90-4FA9-B491-E5A58C5D0ECF}"/>
              </a:ext>
            </a:extLst>
          </p:cNvPr>
          <p:cNvSpPr>
            <a:spLocks noGrp="1"/>
          </p:cNvSpPr>
          <p:nvPr>
            <p:ph type="dt" sz="half" idx="10"/>
          </p:nvPr>
        </p:nvSpPr>
        <p:spPr>
          <a:xfrm>
            <a:off x="9345167" y="6356350"/>
            <a:ext cx="2846831" cy="501650"/>
          </a:xfrm>
        </p:spPr>
        <p:txBody>
          <a:bodyPr/>
          <a:lstStyle/>
          <a:p>
            <a:r>
              <a:rPr lang="en-US" dirty="0"/>
              <a:t>20XX</a:t>
            </a:r>
          </a:p>
        </p:txBody>
      </p:sp>
      <p:pic>
        <p:nvPicPr>
          <p:cNvPr id="88" name="Graphic 87">
            <a:extLst>
              <a:ext uri="{FF2B5EF4-FFF2-40B4-BE49-F238E27FC236}">
                <a16:creationId xmlns:a16="http://schemas.microsoft.com/office/drawing/2014/main" id="{D06E87D9-4622-47F1-9F9E-D57861E8F4F7}"/>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6096000" y="1"/>
            <a:ext cx="6096000" cy="6356349"/>
          </a:xfrm>
          <a:prstGeom prst="rect">
            <a:avLst/>
          </a:prstGeom>
        </p:spPr>
      </p:pic>
    </p:spTree>
    <p:extLst>
      <p:ext uri="{BB962C8B-B14F-4D97-AF65-F5344CB8AC3E}">
        <p14:creationId xmlns:p14="http://schemas.microsoft.com/office/powerpoint/2010/main" val="248177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up of a set of xylophone">
            <a:extLst>
              <a:ext uri="{FF2B5EF4-FFF2-40B4-BE49-F238E27FC236}">
                <a16:creationId xmlns:a16="http://schemas.microsoft.com/office/drawing/2014/main" id="{8F9D2BDD-1685-481F-B253-8421541A56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813" b="7813"/>
          <a:stretch/>
        </p:blipFill>
        <p:spPr>
          <a:xfrm>
            <a:off x="0" y="0"/>
            <a:ext cx="12192000" cy="6858000"/>
          </a:xfrm>
        </p:spPr>
      </p:pic>
      <p:sp>
        <p:nvSpPr>
          <p:cNvPr id="32" name="Title 31">
            <a:extLst>
              <a:ext uri="{FF2B5EF4-FFF2-40B4-BE49-F238E27FC236}">
                <a16:creationId xmlns:a16="http://schemas.microsoft.com/office/drawing/2014/main" id="{8D996758-284E-4C63-9A4B-2C107FDFE3E1}"/>
              </a:ext>
            </a:extLst>
          </p:cNvPr>
          <p:cNvSpPr>
            <a:spLocks noGrp="1"/>
          </p:cNvSpPr>
          <p:nvPr>
            <p:ph type="title"/>
          </p:nvPr>
        </p:nvSpPr>
        <p:spPr>
          <a:xfrm>
            <a:off x="0" y="0"/>
            <a:ext cx="5575851" cy="4210387"/>
          </a:xfrm>
        </p:spPr>
        <p:txBody>
          <a:bodyPr/>
          <a:lstStyle/>
          <a:p>
            <a:r>
              <a:rPr lang="en-US" dirty="0"/>
              <a:t>Thank you</a:t>
            </a:r>
          </a:p>
        </p:txBody>
      </p:sp>
      <p:sp>
        <p:nvSpPr>
          <p:cNvPr id="10" name="Text Placeholder 9">
            <a:extLst>
              <a:ext uri="{FF2B5EF4-FFF2-40B4-BE49-F238E27FC236}">
                <a16:creationId xmlns:a16="http://schemas.microsoft.com/office/drawing/2014/main" id="{A0206A59-E2C8-4E81-AE9D-B2F7ADEEABC8}"/>
              </a:ext>
            </a:extLst>
          </p:cNvPr>
          <p:cNvSpPr>
            <a:spLocks noGrp="1"/>
          </p:cNvSpPr>
          <p:nvPr>
            <p:ph type="body" sz="quarter" idx="16"/>
          </p:nvPr>
        </p:nvSpPr>
        <p:spPr>
          <a:xfrm>
            <a:off x="-1" y="4210388"/>
            <a:ext cx="5575849" cy="2118216"/>
          </a:xfrm>
        </p:spPr>
        <p:txBody>
          <a:bodyPr/>
          <a:lstStyle/>
          <a:p>
            <a:r>
              <a:rPr lang="en-US" dirty="0"/>
              <a:t>Mirjam Nilsson​​</a:t>
            </a:r>
          </a:p>
          <a:p>
            <a:r>
              <a:rPr lang="en-US" dirty="0"/>
              <a:t>mirjam@contoso.com​</a:t>
            </a:r>
          </a:p>
          <a:p>
            <a:r>
              <a:rPr lang="en-US" dirty="0"/>
              <a:t>www.contoso.com​</a:t>
            </a:r>
          </a:p>
        </p:txBody>
      </p:sp>
      <p:sp>
        <p:nvSpPr>
          <p:cNvPr id="4" name="Slide Number Placeholder 3">
            <a:extLst>
              <a:ext uri="{FF2B5EF4-FFF2-40B4-BE49-F238E27FC236}">
                <a16:creationId xmlns:a16="http://schemas.microsoft.com/office/drawing/2014/main" id="{629BE851-241B-47F9-98FE-199655764BEB}"/>
              </a:ext>
            </a:extLst>
          </p:cNvPr>
          <p:cNvSpPr>
            <a:spLocks noGrp="1"/>
          </p:cNvSpPr>
          <p:nvPr>
            <p:ph type="sldNum" sz="quarter" idx="12"/>
          </p:nvPr>
        </p:nvSpPr>
        <p:spPr>
          <a:xfrm>
            <a:off x="-1" y="6331226"/>
            <a:ext cx="3497063" cy="526774"/>
          </a:xfrm>
        </p:spPr>
        <p:txBody>
          <a:bodyPr/>
          <a:lstStyle/>
          <a:p>
            <a:fld id="{7A9E80BB-C0DF-4F1B-8821-E3FD53412EFF}" type="slidenum">
              <a:rPr lang="en-US" smtClean="0"/>
              <a:pPr/>
              <a:t>16</a:t>
            </a:fld>
            <a:endParaRPr lang="en-US" dirty="0"/>
          </a:p>
        </p:txBody>
      </p:sp>
      <p:sp>
        <p:nvSpPr>
          <p:cNvPr id="3" name="Footer Placeholder 2">
            <a:extLst>
              <a:ext uri="{FF2B5EF4-FFF2-40B4-BE49-F238E27FC236}">
                <a16:creationId xmlns:a16="http://schemas.microsoft.com/office/drawing/2014/main" id="{063CF198-93B6-4140-8171-3CD9176AE85F}"/>
              </a:ext>
            </a:extLst>
          </p:cNvPr>
          <p:cNvSpPr>
            <a:spLocks noGrp="1"/>
          </p:cNvSpPr>
          <p:nvPr>
            <p:ph type="ftr" sz="quarter" idx="11"/>
          </p:nvPr>
        </p:nvSpPr>
        <p:spPr>
          <a:xfrm>
            <a:off x="3497062" y="6336472"/>
            <a:ext cx="5197878" cy="529397"/>
          </a:xfrm>
        </p:spPr>
        <p:txBody>
          <a:bodyPr/>
          <a:lstStyle/>
          <a:p>
            <a:r>
              <a:rPr lang="en-US" dirty="0"/>
              <a:t>Presentation Title</a:t>
            </a:r>
          </a:p>
        </p:txBody>
      </p:sp>
      <p:sp>
        <p:nvSpPr>
          <p:cNvPr id="2" name="Date Placeholder 1">
            <a:extLst>
              <a:ext uri="{FF2B5EF4-FFF2-40B4-BE49-F238E27FC236}">
                <a16:creationId xmlns:a16="http://schemas.microsoft.com/office/drawing/2014/main" id="{43322751-6649-4C31-8A1A-3B1A1E73FDD5}"/>
              </a:ext>
            </a:extLst>
          </p:cNvPr>
          <p:cNvSpPr>
            <a:spLocks noGrp="1"/>
          </p:cNvSpPr>
          <p:nvPr>
            <p:ph type="dt" sz="half" idx="10"/>
          </p:nvPr>
        </p:nvSpPr>
        <p:spPr>
          <a:xfrm>
            <a:off x="8694940" y="6328604"/>
            <a:ext cx="3497060" cy="529396"/>
          </a:xfrm>
        </p:spPr>
        <p:txBody>
          <a:bodyPr/>
          <a:lstStyle/>
          <a:p>
            <a:r>
              <a:rPr lang="en-US" dirty="0"/>
              <a:t>20XX</a:t>
            </a:r>
          </a:p>
        </p:txBody>
      </p:sp>
      <p:pic>
        <p:nvPicPr>
          <p:cNvPr id="51" name="Graphic 50">
            <a:extLst>
              <a:ext uri="{FF2B5EF4-FFF2-40B4-BE49-F238E27FC236}">
                <a16:creationId xmlns:a16="http://schemas.microsoft.com/office/drawing/2014/main" id="{90C92756-0BB5-41BC-A43D-39DE7F34688A}"/>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5575850" y="1"/>
            <a:ext cx="6616149" cy="6335712"/>
          </a:xfrm>
          <a:prstGeom prst="rect">
            <a:avLst/>
          </a:prstGeom>
        </p:spPr>
      </p:pic>
    </p:spTree>
    <p:extLst>
      <p:ext uri="{BB962C8B-B14F-4D97-AF65-F5344CB8AC3E}">
        <p14:creationId xmlns:p14="http://schemas.microsoft.com/office/powerpoint/2010/main" val="46544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E58CE81-79F8-4E88-A7B1-6103D70D01B6}"/>
              </a:ext>
            </a:extLst>
          </p:cNvPr>
          <p:cNvSpPr>
            <a:spLocks noGrp="1"/>
          </p:cNvSpPr>
          <p:nvPr>
            <p:ph type="title"/>
          </p:nvPr>
        </p:nvSpPr>
        <p:spPr>
          <a:xfrm>
            <a:off x="6559826" y="1209670"/>
            <a:ext cx="5135764" cy="495300"/>
          </a:xfrm>
        </p:spPr>
        <p:txBody>
          <a:bodyPr/>
          <a:lstStyle/>
          <a:p>
            <a:r>
              <a:rPr lang="en-US" dirty="0"/>
              <a:t>PROJECT PLAN</a:t>
            </a:r>
          </a:p>
        </p:txBody>
      </p:sp>
      <p:pic>
        <p:nvPicPr>
          <p:cNvPr id="8" name="Picture Placeholder 7" descr="A close-up of a drum set">
            <a:extLst>
              <a:ext uri="{FF2B5EF4-FFF2-40B4-BE49-F238E27FC236}">
                <a16:creationId xmlns:a16="http://schemas.microsoft.com/office/drawing/2014/main" id="{D100A0FD-C488-4726-8EF3-3E53B4E7A7BF}"/>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6096000" cy="6858000"/>
          </a:xfrm>
        </p:spPr>
      </p:pic>
      <p:sp>
        <p:nvSpPr>
          <p:cNvPr id="18" name="Text Placeholder 17">
            <a:extLst>
              <a:ext uri="{FF2B5EF4-FFF2-40B4-BE49-F238E27FC236}">
                <a16:creationId xmlns:a16="http://schemas.microsoft.com/office/drawing/2014/main" id="{E104D264-19F5-47BB-9134-C9A3CEBC78EB}"/>
              </a:ext>
            </a:extLst>
          </p:cNvPr>
          <p:cNvSpPr>
            <a:spLocks noGrp="1"/>
          </p:cNvSpPr>
          <p:nvPr>
            <p:ph type="body" sz="quarter" idx="15"/>
          </p:nvPr>
        </p:nvSpPr>
        <p:spPr>
          <a:xfrm>
            <a:off x="6559826" y="1789866"/>
            <a:ext cx="5135764" cy="3577259"/>
          </a:xfrm>
        </p:spPr>
        <p:txBody>
          <a:bodyPr/>
          <a:lstStyle/>
          <a:p>
            <a:r>
              <a:rPr lang="en-US" dirty="0"/>
              <a:t>Project Goals</a:t>
            </a:r>
          </a:p>
          <a:p>
            <a:r>
              <a:rPr lang="en-US" dirty="0"/>
              <a:t>Data Set</a:t>
            </a:r>
          </a:p>
          <a:p>
            <a:r>
              <a:rPr lang="en-US" dirty="0"/>
              <a:t>Data Exploration and Visualization</a:t>
            </a:r>
          </a:p>
          <a:p>
            <a:r>
              <a:rPr lang="en-US" dirty="0"/>
              <a:t>Building Model</a:t>
            </a:r>
          </a:p>
          <a:p>
            <a:r>
              <a:rPr lang="en-US" dirty="0"/>
              <a:t>Summary​/Conclusion</a:t>
            </a:r>
          </a:p>
        </p:txBody>
      </p:sp>
      <p:sp>
        <p:nvSpPr>
          <p:cNvPr id="5" name="Slide Number Placeholder 4">
            <a:extLst>
              <a:ext uri="{FF2B5EF4-FFF2-40B4-BE49-F238E27FC236}">
                <a16:creationId xmlns:a16="http://schemas.microsoft.com/office/drawing/2014/main" id="{44084D5E-27CA-4C1F-A2EC-760AE93FE4D9}"/>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a:t>
            </a:fld>
            <a:endParaRPr lang="en-US" dirty="0"/>
          </a:p>
        </p:txBody>
      </p:sp>
      <p:sp>
        <p:nvSpPr>
          <p:cNvPr id="4" name="Footer Placeholder 3">
            <a:extLst>
              <a:ext uri="{FF2B5EF4-FFF2-40B4-BE49-F238E27FC236}">
                <a16:creationId xmlns:a16="http://schemas.microsoft.com/office/drawing/2014/main" id="{741B54F8-5CA5-46A9-86AA-1BF047C3874D}"/>
              </a:ext>
            </a:extLst>
          </p:cNvPr>
          <p:cNvSpPr>
            <a:spLocks noGrp="1"/>
          </p:cNvSpPr>
          <p:nvPr>
            <p:ph type="ftr" sz="quarter" idx="11"/>
          </p:nvPr>
        </p:nvSpPr>
        <p:spPr>
          <a:xfrm>
            <a:off x="6373368" y="6356350"/>
            <a:ext cx="2971800" cy="365125"/>
          </a:xfrm>
        </p:spPr>
        <p:txBody>
          <a:bodyPr/>
          <a:lstStyle/>
          <a:p>
            <a:r>
              <a:rPr lang="en-US" dirty="0"/>
              <a:t>Presentation Title</a:t>
            </a:r>
          </a:p>
        </p:txBody>
      </p:sp>
      <p:sp>
        <p:nvSpPr>
          <p:cNvPr id="3" name="Date Placeholder 2">
            <a:extLst>
              <a:ext uri="{FF2B5EF4-FFF2-40B4-BE49-F238E27FC236}">
                <a16:creationId xmlns:a16="http://schemas.microsoft.com/office/drawing/2014/main" id="{408F70B7-1A31-4434-AAFC-A5D0CAA10B72}"/>
              </a:ext>
            </a:extLst>
          </p:cNvPr>
          <p:cNvSpPr>
            <a:spLocks noGrp="1"/>
          </p:cNvSpPr>
          <p:nvPr>
            <p:ph type="dt" sz="half" idx="10"/>
          </p:nvPr>
        </p:nvSpPr>
        <p:spPr>
          <a:xfrm>
            <a:off x="9939528" y="6356350"/>
            <a:ext cx="1756062" cy="365125"/>
          </a:xfrm>
        </p:spPr>
        <p:txBody>
          <a:bodyPr/>
          <a:lstStyle/>
          <a:p>
            <a:r>
              <a:rPr lang="en-US" dirty="0"/>
              <a:t>20XX</a:t>
            </a:r>
          </a:p>
        </p:txBody>
      </p:sp>
      <p:pic>
        <p:nvPicPr>
          <p:cNvPr id="15" name="Graphic 14">
            <a:extLst>
              <a:ext uri="{FF2B5EF4-FFF2-40B4-BE49-F238E27FC236}">
                <a16:creationId xmlns:a16="http://schemas.microsoft.com/office/drawing/2014/main" id="{A2A52314-D977-4B70-A52B-BD18C4129803}"/>
              </a:ext>
              <a:ext uri="{C183D7F6-B498-43B3-948B-1728B52AA6E4}">
                <adec:decorative xmlns:adec="http://schemas.microsoft.com/office/drawing/2017/decorative" val="1"/>
              </a:ext>
            </a:extLst>
          </p:cNvPr>
          <p:cNvPicPr>
            <a:picLocks noChangeAspect="1"/>
          </p:cNvPicPr>
          <p:nvPr/>
        </p:nvPicPr>
        <p:blipFill rotWithShape="1">
          <a:blip r:embed="rId3">
            <a:alphaModFix amt="54000"/>
            <a:extLst>
              <a:ext uri="{96DAC541-7B7A-43D3-8B79-37D633B846F1}">
                <asvg:svgBlip xmlns:asvg="http://schemas.microsoft.com/office/drawing/2016/SVG/main" r:embed="rId4"/>
              </a:ext>
            </a:extLst>
          </a:blip>
          <a:srcRect l="25000" r="25000"/>
          <a:stretch/>
        </p:blipFill>
        <p:spPr>
          <a:xfrm>
            <a:off x="0" y="0"/>
            <a:ext cx="6096000" cy="6858000"/>
          </a:xfrm>
          <a:prstGeom prst="rect">
            <a:avLst/>
          </a:prstGeom>
        </p:spPr>
      </p:pic>
      <p:pic>
        <p:nvPicPr>
          <p:cNvPr id="62" name="Graphic 61">
            <a:extLst>
              <a:ext uri="{FF2B5EF4-FFF2-40B4-BE49-F238E27FC236}">
                <a16:creationId xmlns:a16="http://schemas.microsoft.com/office/drawing/2014/main" id="{08453B12-6818-452E-8213-837B2C232B5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7101" y="0"/>
            <a:ext cx="3644900" cy="6858000"/>
          </a:xfrm>
          <a:prstGeom prst="rect">
            <a:avLst/>
          </a:prstGeom>
        </p:spPr>
      </p:pic>
    </p:spTree>
    <p:extLst>
      <p:ext uri="{BB962C8B-B14F-4D97-AF65-F5344CB8AC3E}">
        <p14:creationId xmlns:p14="http://schemas.microsoft.com/office/powerpoint/2010/main" val="56209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4296C7E-93C4-4BC6-9879-EA4FCBAEB4E1}"/>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2" name="Title 11">
            <a:extLst>
              <a:ext uri="{FF2B5EF4-FFF2-40B4-BE49-F238E27FC236}">
                <a16:creationId xmlns:a16="http://schemas.microsoft.com/office/drawing/2014/main" id="{0A365D2C-2AF4-4356-BA8C-0913B319071A}"/>
              </a:ext>
            </a:extLst>
          </p:cNvPr>
          <p:cNvSpPr>
            <a:spLocks noGrp="1"/>
          </p:cNvSpPr>
          <p:nvPr>
            <p:ph type="title"/>
          </p:nvPr>
        </p:nvSpPr>
        <p:spPr>
          <a:xfrm>
            <a:off x="8171176" y="0"/>
            <a:ext cx="4020824" cy="2300397"/>
          </a:xfrm>
        </p:spPr>
        <p:txBody>
          <a:bodyPr/>
          <a:lstStyle/>
          <a:p>
            <a:r>
              <a:rPr lang="en-US" noProof="0" dirty="0"/>
              <a:t>Primary goals</a:t>
            </a:r>
            <a:endParaRPr lang="en-US" dirty="0"/>
          </a:p>
        </p:txBody>
      </p:sp>
      <p:sp>
        <p:nvSpPr>
          <p:cNvPr id="21" name="Text Placeholder 20">
            <a:extLst>
              <a:ext uri="{FF2B5EF4-FFF2-40B4-BE49-F238E27FC236}">
                <a16:creationId xmlns:a16="http://schemas.microsoft.com/office/drawing/2014/main" id="{4DB887E2-88ED-403F-BA2A-36081EE10F0D}"/>
              </a:ext>
            </a:extLst>
          </p:cNvPr>
          <p:cNvSpPr>
            <a:spLocks noGrp="1"/>
          </p:cNvSpPr>
          <p:nvPr>
            <p:ph type="body" sz="quarter" idx="15"/>
          </p:nvPr>
        </p:nvSpPr>
        <p:spPr>
          <a:xfrm>
            <a:off x="8171176" y="1608084"/>
            <a:ext cx="4020824" cy="5249916"/>
          </a:xfrm>
        </p:spPr>
        <p:txBody>
          <a:bodyPr/>
          <a:lstStyle/>
          <a:p>
            <a:pPr marL="342900" indent="-342900">
              <a:buFont typeface="Arial" panose="020B0604020202020204" pitchFamily="34" charset="0"/>
              <a:buChar char="•"/>
            </a:pPr>
            <a:r>
              <a:rPr lang="en-US" dirty="0"/>
              <a:t>To build a machine learning model that accurately predicts yearly income of IT employees-</a:t>
            </a:r>
          </a:p>
          <a:p>
            <a:pPr marL="342900" indent="-342900">
              <a:buFont typeface="Arial" panose="020B0604020202020204" pitchFamily="34" charset="0"/>
              <a:buChar char="•"/>
            </a:pPr>
            <a:r>
              <a:rPr lang="en-US" dirty="0"/>
              <a:t>Model Comparison and Accuracy check(Multiple Linear Regression, Decision Tree regression, KNN Regression and Random Forest Regression)</a:t>
            </a:r>
          </a:p>
          <a:p>
            <a:pPr marL="342900" indent="-342900">
              <a:buFont typeface="Arial" panose="020B0604020202020204" pitchFamily="34" charset="0"/>
              <a:buChar char="•"/>
            </a:pPr>
            <a:r>
              <a:rPr lang="en-US" dirty="0"/>
              <a:t>Comparing work experience(skill) with level of education as factors influencing employee annual salary</a:t>
            </a:r>
          </a:p>
        </p:txBody>
      </p:sp>
      <p:sp>
        <p:nvSpPr>
          <p:cNvPr id="31" name="Picture Placeholder 6">
            <a:extLst>
              <a:ext uri="{FF2B5EF4-FFF2-40B4-BE49-F238E27FC236}">
                <a16:creationId xmlns:a16="http://schemas.microsoft.com/office/drawing/2014/main" id="{D6FF8AB6-8818-4C07-B454-6096C7ACAD65}"/>
              </a:ext>
            </a:extLst>
          </p:cNvPr>
          <p:cNvSpPr txBox="1">
            <a:spLocks/>
          </p:cNvSpPr>
          <p:nvPr/>
        </p:nvSpPr>
        <p:spPr>
          <a:xfrm>
            <a:off x="6096000" y="0"/>
            <a:ext cx="6096000" cy="3429000"/>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add photo</a:t>
            </a:r>
          </a:p>
        </p:txBody>
      </p:sp>
      <p:pic>
        <p:nvPicPr>
          <p:cNvPr id="30" name="Graphic 29">
            <a:extLst>
              <a:ext uri="{FF2B5EF4-FFF2-40B4-BE49-F238E27FC236}">
                <a16:creationId xmlns:a16="http://schemas.microsoft.com/office/drawing/2014/main" id="{FA004D3C-FBF8-40B2-B45E-0AE725F3634C}"/>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0"/>
            <a:ext cx="8171176" cy="6858000"/>
          </a:xfrm>
          <a:prstGeom prst="rect">
            <a:avLst/>
          </a:prstGeom>
        </p:spPr>
      </p:pic>
    </p:spTree>
    <p:extLst>
      <p:ext uri="{BB962C8B-B14F-4D97-AF65-F5344CB8AC3E}">
        <p14:creationId xmlns:p14="http://schemas.microsoft.com/office/powerpoint/2010/main" val="172013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FFDFC4E2-C9DE-4F2E-A89C-715209C07046}"/>
              </a:ext>
            </a:extLst>
          </p:cNvPr>
          <p:cNvSpPr>
            <a:spLocks noGrp="1"/>
          </p:cNvSpPr>
          <p:nvPr>
            <p:ph type="title"/>
          </p:nvPr>
        </p:nvSpPr>
        <p:spPr>
          <a:xfrm>
            <a:off x="1107463" y="986268"/>
            <a:ext cx="2893813" cy="1034385"/>
          </a:xfrm>
        </p:spPr>
        <p:txBody>
          <a:bodyPr/>
          <a:lstStyle/>
          <a:p>
            <a:r>
              <a:rPr lang="en-US" dirty="0"/>
              <a:t>DATA SET</a:t>
            </a:r>
          </a:p>
        </p:txBody>
      </p:sp>
      <p:sp>
        <p:nvSpPr>
          <p:cNvPr id="16" name="Text Placeholder 15">
            <a:extLst>
              <a:ext uri="{FF2B5EF4-FFF2-40B4-BE49-F238E27FC236}">
                <a16:creationId xmlns:a16="http://schemas.microsoft.com/office/drawing/2014/main" id="{56E7A249-5611-42FD-975D-23A8754CDE38}"/>
              </a:ext>
            </a:extLst>
          </p:cNvPr>
          <p:cNvSpPr>
            <a:spLocks noGrp="1"/>
          </p:cNvSpPr>
          <p:nvPr>
            <p:ph type="body" sz="quarter" idx="15"/>
          </p:nvPr>
        </p:nvSpPr>
        <p:spPr>
          <a:xfrm>
            <a:off x="4001277" y="2102069"/>
            <a:ext cx="7087638" cy="149407"/>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Kaggle(IT Salary Survey EU 2018,IT Salary Survey EU 2019,IT Salary Survey EU 2020)</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Cleaning and Merging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Target Variable is the yearly income and other features to be considered include Gender, Total Years of experience/Years of experience in Germany, location, main tool used, and contract duration</a:t>
            </a: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p:txBody>
      </p:sp>
      <p:pic>
        <p:nvPicPr>
          <p:cNvPr id="8" name="Picture Placeholder 7" descr="A black and white piano close up">
            <a:extLst>
              <a:ext uri="{FF2B5EF4-FFF2-40B4-BE49-F238E27FC236}">
                <a16:creationId xmlns:a16="http://schemas.microsoft.com/office/drawing/2014/main" id="{E9674C4A-15EC-49F9-9558-66BD79A9AFC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993571"/>
            <a:ext cx="12192000" cy="3864429"/>
          </a:xfrm>
        </p:spPr>
      </p:pic>
      <p:sp>
        <p:nvSpPr>
          <p:cNvPr id="5" name="Slide Number Placeholder 4">
            <a:extLst>
              <a:ext uri="{FF2B5EF4-FFF2-40B4-BE49-F238E27FC236}">
                <a16:creationId xmlns:a16="http://schemas.microsoft.com/office/drawing/2014/main" id="{54C93D79-8EC5-46CD-AA16-7851250E7598}"/>
              </a:ext>
            </a:extLst>
          </p:cNvPr>
          <p:cNvSpPr>
            <a:spLocks noGrp="1"/>
          </p:cNvSpPr>
          <p:nvPr>
            <p:ph type="sldNum" sz="quarter" idx="12"/>
          </p:nvPr>
        </p:nvSpPr>
        <p:spPr>
          <a:xfrm>
            <a:off x="0" y="6356350"/>
            <a:ext cx="3497062" cy="501650"/>
          </a:xfrm>
        </p:spPr>
        <p:txBody>
          <a:bodyPr/>
          <a:lstStyle/>
          <a:p>
            <a:fld id="{7A9E80BB-C0DF-4F1B-8821-E3FD53412EFF}" type="slidenum">
              <a:rPr lang="en-US" smtClean="0"/>
              <a:pPr/>
              <a:t>4</a:t>
            </a:fld>
            <a:endParaRPr lang="en-US" dirty="0"/>
          </a:p>
        </p:txBody>
      </p:sp>
      <p:sp>
        <p:nvSpPr>
          <p:cNvPr id="4" name="Footer Placeholder 3">
            <a:extLst>
              <a:ext uri="{FF2B5EF4-FFF2-40B4-BE49-F238E27FC236}">
                <a16:creationId xmlns:a16="http://schemas.microsoft.com/office/drawing/2014/main" id="{D4BF3A7C-6F25-4CD0-85C5-EE1A21BCBFA4}"/>
              </a:ext>
            </a:extLst>
          </p:cNvPr>
          <p:cNvSpPr>
            <a:spLocks noGrp="1"/>
          </p:cNvSpPr>
          <p:nvPr>
            <p:ph type="ftr" sz="quarter" idx="11"/>
          </p:nvPr>
        </p:nvSpPr>
        <p:spPr>
          <a:xfrm>
            <a:off x="3497062" y="6356350"/>
            <a:ext cx="5197878" cy="501650"/>
          </a:xfrm>
        </p:spPr>
        <p:txBody>
          <a:bodyPr/>
          <a:lstStyle/>
          <a:p>
            <a:r>
              <a:rPr lang="en-US" dirty="0"/>
              <a:t>Presentation Title</a:t>
            </a:r>
          </a:p>
        </p:txBody>
      </p:sp>
      <p:sp>
        <p:nvSpPr>
          <p:cNvPr id="3" name="Date Placeholder 2">
            <a:extLst>
              <a:ext uri="{FF2B5EF4-FFF2-40B4-BE49-F238E27FC236}">
                <a16:creationId xmlns:a16="http://schemas.microsoft.com/office/drawing/2014/main" id="{E98DCB15-B29C-40F0-9B09-422989A48601}"/>
              </a:ext>
            </a:extLst>
          </p:cNvPr>
          <p:cNvSpPr>
            <a:spLocks noGrp="1"/>
          </p:cNvSpPr>
          <p:nvPr>
            <p:ph type="dt" sz="half" idx="10"/>
          </p:nvPr>
        </p:nvSpPr>
        <p:spPr>
          <a:xfrm>
            <a:off x="8694940" y="6356350"/>
            <a:ext cx="3497060" cy="501650"/>
          </a:xfrm>
        </p:spPr>
        <p:txBody>
          <a:bodyPr/>
          <a:lstStyle/>
          <a:p>
            <a:r>
              <a:rPr lang="en-US" dirty="0"/>
              <a:t>20XX</a:t>
            </a:r>
          </a:p>
        </p:txBody>
      </p:sp>
      <p:pic>
        <p:nvPicPr>
          <p:cNvPr id="9" name="Graphic 8">
            <a:extLst>
              <a:ext uri="{FF2B5EF4-FFF2-40B4-BE49-F238E27FC236}">
                <a16:creationId xmlns:a16="http://schemas.microsoft.com/office/drawing/2014/main" id="{D16FC2FA-E7D5-403B-BB1A-1AC8E2901086}"/>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864430"/>
          </a:xfrm>
          <a:prstGeom prst="rect">
            <a:avLst/>
          </a:prstGeom>
        </p:spPr>
      </p:pic>
      <p:pic>
        <p:nvPicPr>
          <p:cNvPr id="47" name="Graphic 46">
            <a:extLst>
              <a:ext uri="{FF2B5EF4-FFF2-40B4-BE49-F238E27FC236}">
                <a16:creationId xmlns:a16="http://schemas.microsoft.com/office/drawing/2014/main" id="{FEC87FBB-9057-4D42-BFB8-C20E962AB29D}"/>
              </a:ext>
              <a:ext uri="{C183D7F6-B498-43B3-948B-1728B52AA6E4}">
                <adec:decorative xmlns:adec="http://schemas.microsoft.com/office/drawing/2017/decorative" val="1"/>
              </a:ext>
            </a:extLst>
          </p:cNvPr>
          <p:cNvPicPr>
            <a:picLocks noChangeAspect="1"/>
          </p:cNvPicPr>
          <p:nvPr/>
        </p:nvPicPr>
        <p:blipFill>
          <a:blip r:embed="rId3">
            <a:alphaModFix amt="54000"/>
            <a:extLst>
              <a:ext uri="{96DAC541-7B7A-43D3-8B79-37D633B846F1}">
                <asvg:svgBlip xmlns:asvg="http://schemas.microsoft.com/office/drawing/2016/SVG/main" r:embed="rId4"/>
              </a:ext>
            </a:extLst>
          </a:blip>
          <a:stretch>
            <a:fillRect/>
          </a:stretch>
        </p:blipFill>
        <p:spPr>
          <a:xfrm>
            <a:off x="0" y="2993570"/>
            <a:ext cx="12192000" cy="3362780"/>
          </a:xfrm>
          <a:prstGeom prst="rect">
            <a:avLst/>
          </a:prstGeom>
        </p:spPr>
      </p:pic>
    </p:spTree>
    <p:extLst>
      <p:ext uri="{BB962C8B-B14F-4D97-AF65-F5344CB8AC3E}">
        <p14:creationId xmlns:p14="http://schemas.microsoft.com/office/powerpoint/2010/main" val="76674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noProof="0" dirty="0"/>
              <a:t>Quarterly performance</a:t>
            </a:r>
            <a:endParaRPr lang="en-US" dirty="0"/>
          </a:p>
        </p:txBody>
      </p:sp>
      <p:graphicFrame>
        <p:nvGraphicFramePr>
          <p:cNvPr id="20" name="Content Placeholder 5">
            <a:extLst>
              <a:ext uri="{FF2B5EF4-FFF2-40B4-BE49-F238E27FC236}">
                <a16:creationId xmlns:a16="http://schemas.microsoft.com/office/drawing/2014/main" id="{2D0DBF2F-251F-4372-8C1D-8A20B42ADDF7}"/>
              </a:ext>
              <a:ext uri="{C183D7F6-B498-43B3-948B-1728B52AA6E4}">
                <adec:decorative xmlns:adec="http://schemas.microsoft.com/office/drawing/2017/decorative" val="1"/>
              </a:ext>
            </a:extLst>
          </p:cNvPr>
          <p:cNvGraphicFramePr>
            <a:graphicFrameLocks noGrp="1"/>
          </p:cNvGraphicFramePr>
          <p:nvPr>
            <p:ph sz="quarter" idx="15"/>
            <p:extLst>
              <p:ext uri="{D42A27DB-BD31-4B8C-83A1-F6EECF244321}">
                <p14:modId xmlns:p14="http://schemas.microsoft.com/office/powerpoint/2010/main" val="383078873"/>
              </p:ext>
            </p:extLst>
          </p:nvPr>
        </p:nvGraphicFramePr>
        <p:xfrm>
          <a:off x="754063" y="2025650"/>
          <a:ext cx="10580687" cy="4005263"/>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sp>
        <p:nvSpPr>
          <p:cNvPr id="6" name="Footer Placeholder 5">
            <a:extLst>
              <a:ext uri="{FF2B5EF4-FFF2-40B4-BE49-F238E27FC236}">
                <a16:creationId xmlns:a16="http://schemas.microsoft.com/office/drawing/2014/main" id="{FA770F18-DF9C-4E9C-ACBC-82DD0209DA7E}"/>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 name="Date Placeholder 4">
            <a:extLst>
              <a:ext uri="{FF2B5EF4-FFF2-40B4-BE49-F238E27FC236}">
                <a16:creationId xmlns:a16="http://schemas.microsoft.com/office/drawing/2014/main" id="{0A3C026D-1A11-4842-8D7D-85A1B8F9432D}"/>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293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DE244DC-8B9E-4E7D-B4FF-FDF35DD44B1D}"/>
              </a:ext>
            </a:extLst>
          </p:cNvPr>
          <p:cNvSpPr>
            <a:spLocks noGrp="1"/>
          </p:cNvSpPr>
          <p:nvPr>
            <p:ph type="title"/>
          </p:nvPr>
        </p:nvSpPr>
        <p:spPr>
          <a:xfrm>
            <a:off x="763193" y="546310"/>
            <a:ext cx="7121174" cy="495301"/>
          </a:xfrm>
        </p:spPr>
        <p:txBody>
          <a:bodyPr/>
          <a:lstStyle/>
          <a:p>
            <a:r>
              <a:rPr lang="en-US" noProof="0" dirty="0"/>
              <a:t>Areas of growth</a:t>
            </a:r>
            <a:endParaRPr lang="en-US" dirty="0"/>
          </a:p>
        </p:txBody>
      </p:sp>
      <p:graphicFrame>
        <p:nvGraphicFramePr>
          <p:cNvPr id="26" name="Table 4">
            <a:extLst>
              <a:ext uri="{FF2B5EF4-FFF2-40B4-BE49-F238E27FC236}">
                <a16:creationId xmlns:a16="http://schemas.microsoft.com/office/drawing/2014/main" id="{BA4A45FE-A868-4C85-887C-6277B7C957BF}"/>
              </a:ext>
            </a:extLst>
          </p:cNvPr>
          <p:cNvGraphicFramePr>
            <a:graphicFrameLocks noGrp="1"/>
          </p:cNvGraphicFramePr>
          <p:nvPr>
            <p:ph sz="quarter" idx="15"/>
            <p:extLst>
              <p:ext uri="{D42A27DB-BD31-4B8C-83A1-F6EECF244321}">
                <p14:modId xmlns:p14="http://schemas.microsoft.com/office/powerpoint/2010/main" val="2920265920"/>
              </p:ext>
            </p:extLst>
          </p:nvPr>
        </p:nvGraphicFramePr>
        <p:xfrm>
          <a:off x="847725" y="1528763"/>
          <a:ext cx="6449426" cy="4128733"/>
        </p:xfrm>
        <a:graphic>
          <a:graphicData uri="http://schemas.openxmlformats.org/drawingml/2006/table">
            <a:tbl>
              <a:tblPr firstRow="1" bandRow="1">
                <a:tableStyleId>{B301B821-A1FF-4177-AEE7-76D212191A09}</a:tableStyleId>
              </a:tblPr>
              <a:tblGrid>
                <a:gridCol w="930792">
                  <a:extLst>
                    <a:ext uri="{9D8B030D-6E8A-4147-A177-3AD203B41FA5}">
                      <a16:colId xmlns:a16="http://schemas.microsoft.com/office/drawing/2014/main" val="1689330750"/>
                    </a:ext>
                  </a:extLst>
                </a:gridCol>
                <a:gridCol w="1182757">
                  <a:extLst>
                    <a:ext uri="{9D8B030D-6E8A-4147-A177-3AD203B41FA5}">
                      <a16:colId xmlns:a16="http://schemas.microsoft.com/office/drawing/2014/main" val="2660631934"/>
                    </a:ext>
                  </a:extLst>
                </a:gridCol>
                <a:gridCol w="1441174">
                  <a:extLst>
                    <a:ext uri="{9D8B030D-6E8A-4147-A177-3AD203B41FA5}">
                      <a16:colId xmlns:a16="http://schemas.microsoft.com/office/drawing/2014/main" val="3909717689"/>
                    </a:ext>
                  </a:extLst>
                </a:gridCol>
                <a:gridCol w="1053548">
                  <a:extLst>
                    <a:ext uri="{9D8B030D-6E8A-4147-A177-3AD203B41FA5}">
                      <a16:colId xmlns:a16="http://schemas.microsoft.com/office/drawing/2014/main" val="1603189107"/>
                    </a:ext>
                  </a:extLst>
                </a:gridCol>
                <a:gridCol w="1841155">
                  <a:extLst>
                    <a:ext uri="{9D8B030D-6E8A-4147-A177-3AD203B41FA5}">
                      <a16:colId xmlns:a16="http://schemas.microsoft.com/office/drawing/2014/main" val="2755691855"/>
                    </a:ext>
                  </a:extLst>
                </a:gridCol>
              </a:tblGrid>
              <a:tr h="959757">
                <a:tc>
                  <a:txBody>
                    <a:bodyPr/>
                    <a:lstStyle/>
                    <a:p>
                      <a:pPr algn="ctr"/>
                      <a:endParaRPr lang="en-US" sz="1600" dirty="0"/>
                    </a:p>
                  </a:txBody>
                  <a:tcPr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B2B</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lnSpc>
                          <a:spcPct val="125000"/>
                        </a:lnSpc>
                      </a:pPr>
                      <a:r>
                        <a:rPr lang="en-US" sz="1600" b="0" cap="all" spc="100" baseline="0" dirty="0">
                          <a:latin typeface="+mj-lt"/>
                        </a:rPr>
                        <a:t>Supply chain</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ROI</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algn="ctr"/>
                      <a:r>
                        <a:rPr lang="en-US" sz="1600" b="0" cap="all" spc="100" baseline="0" dirty="0">
                          <a:latin typeface="+mj-lt"/>
                        </a:rPr>
                        <a:t>E-commerce</a:t>
                      </a:r>
                    </a:p>
                  </a:txBody>
                  <a:tcPr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92244">
                <a:tc>
                  <a:txBody>
                    <a:bodyPr/>
                    <a:lstStyle/>
                    <a:p>
                      <a:pPr algn="ctr"/>
                      <a:r>
                        <a:rPr lang="en-US" sz="1600" cap="all" baseline="0" dirty="0">
                          <a:solidFill>
                            <a:schemeClr val="tx2">
                              <a:lumMod val="75000"/>
                            </a:schemeClr>
                          </a:solidFill>
                          <a:latin typeface="+mj-lt"/>
                        </a:rPr>
                        <a:t>Q1</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2.3</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5.0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0208656"/>
                  </a:ext>
                </a:extLst>
              </a:tr>
              <a:tr h="792244">
                <a:tc>
                  <a:txBody>
                    <a:bodyPr/>
                    <a:lstStyle/>
                    <a:p>
                      <a:pPr algn="ctr"/>
                      <a:r>
                        <a:rPr lang="en-US" sz="1600" cap="all" baseline="0" dirty="0">
                          <a:solidFill>
                            <a:schemeClr val="tx2">
                              <a:lumMod val="75000"/>
                            </a:schemeClr>
                          </a:solidFill>
                          <a:latin typeface="+mj-lt"/>
                        </a:rPr>
                        <a:t>Q2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3.2</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5.1</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4.4</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3.0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4243071"/>
                  </a:ext>
                </a:extLst>
              </a:tr>
              <a:tr h="792244">
                <a:tc>
                  <a:txBody>
                    <a:bodyPr/>
                    <a:lstStyle/>
                    <a:p>
                      <a:pPr algn="ctr"/>
                      <a:r>
                        <a:rPr lang="en-US" sz="1600" cap="all" baseline="0" dirty="0">
                          <a:solidFill>
                            <a:schemeClr val="tx2">
                              <a:lumMod val="75000"/>
                            </a:schemeClr>
                          </a:solidFill>
                          <a:latin typeface="+mj-lt"/>
                        </a:rPr>
                        <a:t>Q3</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2.1</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2.8</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808797"/>
                  </a:ext>
                </a:extLst>
              </a:tr>
              <a:tr h="792244">
                <a:tc>
                  <a:txBody>
                    <a:bodyPr/>
                    <a:lstStyle/>
                    <a:p>
                      <a:pPr algn="ctr"/>
                      <a:r>
                        <a:rPr lang="en-US" sz="1600" cap="all" baseline="0" dirty="0">
                          <a:solidFill>
                            <a:schemeClr val="tx2">
                              <a:lumMod val="75000"/>
                            </a:schemeClr>
                          </a:solidFill>
                          <a:latin typeface="+mj-lt"/>
                        </a:rPr>
                        <a:t>Q4</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4.5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2.2</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1.7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solidFill>
                            <a:schemeClr val="tx2">
                              <a:lumMod val="75000"/>
                            </a:schemeClr>
                          </a:solidFill>
                        </a:rPr>
                        <a:t>7.0</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3CC5D0B6-77C2-4F55-BD1D-6E4B255F633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6</a:t>
            </a:fld>
            <a:endParaRPr lang="en-US" dirty="0"/>
          </a:p>
        </p:txBody>
      </p:sp>
      <p:sp>
        <p:nvSpPr>
          <p:cNvPr id="3" name="Footer Placeholder 2">
            <a:extLst>
              <a:ext uri="{FF2B5EF4-FFF2-40B4-BE49-F238E27FC236}">
                <a16:creationId xmlns:a16="http://schemas.microsoft.com/office/drawing/2014/main" id="{A2BD61EE-1013-46B0-9F60-955DB3B324AC}"/>
              </a:ext>
            </a:extLst>
          </p:cNvPr>
          <p:cNvSpPr>
            <a:spLocks noGrp="1"/>
          </p:cNvSpPr>
          <p:nvPr>
            <p:ph type="ftr" sz="quarter" idx="11"/>
          </p:nvPr>
        </p:nvSpPr>
        <p:spPr>
          <a:xfrm>
            <a:off x="4038600" y="6356350"/>
            <a:ext cx="4114800" cy="365125"/>
          </a:xfrm>
        </p:spPr>
        <p:txBody>
          <a:bodyPr/>
          <a:lstStyle/>
          <a:p>
            <a:r>
              <a:rPr lang="en-US" dirty="0"/>
              <a:t>Presentation Title</a:t>
            </a:r>
          </a:p>
        </p:txBody>
      </p:sp>
      <p:pic>
        <p:nvPicPr>
          <p:cNvPr id="25" name="Picture Placeholder 24" descr="A close up of a piano keys">
            <a:extLst>
              <a:ext uri="{FF2B5EF4-FFF2-40B4-BE49-F238E27FC236}">
                <a16:creationId xmlns:a16="http://schemas.microsoft.com/office/drawing/2014/main" id="{0C86ED0F-C10D-48DF-A586-0050618B1C9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53398" y="0"/>
            <a:ext cx="4038602" cy="6858000"/>
          </a:xfrm>
        </p:spPr>
      </p:pic>
      <p:sp>
        <p:nvSpPr>
          <p:cNvPr id="2" name="Date Placeholder 1">
            <a:extLst>
              <a:ext uri="{FF2B5EF4-FFF2-40B4-BE49-F238E27FC236}">
                <a16:creationId xmlns:a16="http://schemas.microsoft.com/office/drawing/2014/main" id="{A6B18005-3523-456B-9332-E3794DB6108B}"/>
              </a:ext>
            </a:extLst>
          </p:cNvPr>
          <p:cNvSpPr>
            <a:spLocks noGrp="1"/>
          </p:cNvSpPr>
          <p:nvPr>
            <p:ph type="dt" sz="half" idx="10"/>
          </p:nvPr>
        </p:nvSpPr>
        <p:spPr>
          <a:xfrm>
            <a:off x="8952390" y="6356350"/>
            <a:ext cx="2743200" cy="365125"/>
          </a:xfrm>
        </p:spPr>
        <p:txBody>
          <a:bodyPr/>
          <a:lstStyle/>
          <a:p>
            <a:r>
              <a:rPr lang="en-US" dirty="0"/>
              <a:t>20XX</a:t>
            </a:r>
          </a:p>
        </p:txBody>
      </p:sp>
      <p:pic>
        <p:nvPicPr>
          <p:cNvPr id="5" name="Graphic 4">
            <a:extLst>
              <a:ext uri="{FF2B5EF4-FFF2-40B4-BE49-F238E27FC236}">
                <a16:creationId xmlns:a16="http://schemas.microsoft.com/office/drawing/2014/main" id="{89F4E802-6616-4662-937B-2F06B7104A9E}"/>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8153108" y="0"/>
            <a:ext cx="4038892" cy="6858000"/>
          </a:xfrm>
          <a:prstGeom prst="rect">
            <a:avLst/>
          </a:prstGeom>
        </p:spPr>
      </p:pic>
    </p:spTree>
    <p:extLst>
      <p:ext uri="{BB962C8B-B14F-4D97-AF65-F5344CB8AC3E}">
        <p14:creationId xmlns:p14="http://schemas.microsoft.com/office/powerpoint/2010/main" val="118145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microphone on a stand">
            <a:extLst>
              <a:ext uri="{FF2B5EF4-FFF2-40B4-BE49-F238E27FC236}">
                <a16:creationId xmlns:a16="http://schemas.microsoft.com/office/drawing/2014/main" id="{ED3D65D2-9DE9-4232-8700-901200E7178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7529" b="7529"/>
          <a:stretch/>
        </p:blipFill>
        <p:spPr>
          <a:xfrm>
            <a:off x="0" y="0"/>
            <a:ext cx="12192000" cy="6858000"/>
          </a:xfrm>
        </p:spPr>
      </p:pic>
      <p:sp>
        <p:nvSpPr>
          <p:cNvPr id="19" name="Title 18">
            <a:extLst>
              <a:ext uri="{FF2B5EF4-FFF2-40B4-BE49-F238E27FC236}">
                <a16:creationId xmlns:a16="http://schemas.microsoft.com/office/drawing/2014/main" id="{31EBF600-1098-4A50-AF3D-91E026D36015}"/>
              </a:ext>
            </a:extLst>
          </p:cNvPr>
          <p:cNvSpPr>
            <a:spLocks noGrp="1"/>
          </p:cNvSpPr>
          <p:nvPr>
            <p:ph type="title"/>
          </p:nvPr>
        </p:nvSpPr>
        <p:spPr>
          <a:xfrm>
            <a:off x="0" y="0"/>
            <a:ext cx="5970123" cy="4684719"/>
          </a:xfrm>
        </p:spPr>
        <p:txBody>
          <a:bodyPr/>
          <a:lstStyle/>
          <a:p>
            <a:r>
              <a:rPr lang="en-US" noProof="0" dirty="0"/>
              <a:t>Business opportunities are like buses. There's always another one coming.​</a:t>
            </a:r>
            <a:br>
              <a:rPr lang="en-US" noProof="0" dirty="0"/>
            </a:br>
            <a:br>
              <a:rPr lang="en-US" noProof="0" dirty="0"/>
            </a:br>
            <a:r>
              <a:rPr lang="en-US" noProof="0" dirty="0"/>
              <a:t>Feature Engineering</a:t>
            </a:r>
            <a:endParaRPr lang="en-US" dirty="0"/>
          </a:p>
        </p:txBody>
      </p:sp>
      <p:sp>
        <p:nvSpPr>
          <p:cNvPr id="30" name="Text Placeholder 29">
            <a:extLst>
              <a:ext uri="{FF2B5EF4-FFF2-40B4-BE49-F238E27FC236}">
                <a16:creationId xmlns:a16="http://schemas.microsoft.com/office/drawing/2014/main" id="{CFA71AD6-2CA1-4664-ABEF-DBF332EE45B8}"/>
              </a:ext>
            </a:extLst>
          </p:cNvPr>
          <p:cNvSpPr>
            <a:spLocks noGrp="1"/>
          </p:cNvSpPr>
          <p:nvPr>
            <p:ph type="body" sz="quarter" idx="15"/>
          </p:nvPr>
        </p:nvSpPr>
        <p:spPr>
          <a:xfrm>
            <a:off x="0" y="4684719"/>
            <a:ext cx="5970123" cy="2173281"/>
          </a:xfrm>
        </p:spPr>
        <p:txBody>
          <a:bodyPr/>
          <a:lstStyle/>
          <a:p>
            <a:r>
              <a:rPr lang="en-US" dirty="0"/>
              <a:t>Richard Branson</a:t>
            </a:r>
          </a:p>
        </p:txBody>
      </p:sp>
      <p:sp>
        <p:nvSpPr>
          <p:cNvPr id="4" name="Slide Number Placeholder 3">
            <a:extLst>
              <a:ext uri="{FF2B5EF4-FFF2-40B4-BE49-F238E27FC236}">
                <a16:creationId xmlns:a16="http://schemas.microsoft.com/office/drawing/2014/main" id="{92D583E7-034B-4949-8B1B-89B6E90E10AD}"/>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7</a:t>
            </a:fld>
            <a:endParaRPr lang="en-US" dirty="0"/>
          </a:p>
        </p:txBody>
      </p:sp>
      <p:sp>
        <p:nvSpPr>
          <p:cNvPr id="3" name="Footer Placeholder 2">
            <a:extLst>
              <a:ext uri="{FF2B5EF4-FFF2-40B4-BE49-F238E27FC236}">
                <a16:creationId xmlns:a16="http://schemas.microsoft.com/office/drawing/2014/main" id="{E09D3D4E-0011-469E-AA24-739408B704C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84C5D76D-D9F6-4527-93DB-59169776D885}"/>
              </a:ext>
            </a:extLst>
          </p:cNvPr>
          <p:cNvSpPr>
            <a:spLocks noGrp="1"/>
          </p:cNvSpPr>
          <p:nvPr>
            <p:ph type="dt" sz="half" idx="10"/>
          </p:nvPr>
        </p:nvSpPr>
        <p:spPr>
          <a:xfrm>
            <a:off x="8952390" y="6356350"/>
            <a:ext cx="2743200" cy="365125"/>
          </a:xfrm>
        </p:spPr>
        <p:txBody>
          <a:bodyPr/>
          <a:lstStyle/>
          <a:p>
            <a:r>
              <a:rPr lang="en-US" dirty="0"/>
              <a:t>20XX</a:t>
            </a:r>
          </a:p>
        </p:txBody>
      </p:sp>
      <p:sp>
        <p:nvSpPr>
          <p:cNvPr id="21" name="Graphic 19">
            <a:extLst>
              <a:ext uri="{FF2B5EF4-FFF2-40B4-BE49-F238E27FC236}">
                <a16:creationId xmlns:a16="http://schemas.microsoft.com/office/drawing/2014/main" id="{ADED2ED2-D5D8-4799-AA3B-2CD98F0118E7}"/>
              </a:ext>
              <a:ext uri="{C183D7F6-B498-43B3-948B-1728B52AA6E4}">
                <adec:decorative xmlns:adec="http://schemas.microsoft.com/office/drawing/2017/decorative" val="1"/>
              </a:ext>
            </a:extLst>
          </p:cNvPr>
          <p:cNvSpPr/>
          <p:nvPr/>
        </p:nvSpPr>
        <p:spPr>
          <a:xfrm>
            <a:off x="1587062" y="1"/>
            <a:ext cx="10604938" cy="6858000"/>
          </a:xfrm>
          <a:custGeom>
            <a:avLst/>
            <a:gdLst>
              <a:gd name="connsiteX0" fmla="*/ 8623173 w 8623173"/>
              <a:gd name="connsiteY0" fmla="*/ 1435608 h 5138737"/>
              <a:gd name="connsiteX1" fmla="*/ 5890641 w 8623173"/>
              <a:gd name="connsiteY1" fmla="*/ 0 h 5138737"/>
              <a:gd name="connsiteX2" fmla="*/ 0 w 8623173"/>
              <a:gd name="connsiteY2" fmla="*/ 0 h 5138737"/>
              <a:gd name="connsiteX3" fmla="*/ 5300091 w 8623173"/>
              <a:gd name="connsiteY3" fmla="*/ 2752535 h 5138737"/>
              <a:gd name="connsiteX4" fmla="*/ 659797 w 8623173"/>
              <a:gd name="connsiteY4" fmla="*/ 5138738 h 5138737"/>
              <a:gd name="connsiteX5" fmla="*/ 6609683 w 8623173"/>
              <a:gd name="connsiteY5" fmla="*/ 5138738 h 5138737"/>
              <a:gd name="connsiteX6" fmla="*/ 8623173 w 8623173"/>
              <a:gd name="connsiteY6" fmla="*/ 4083177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3" h="5138737">
                <a:moveTo>
                  <a:pt x="8623173" y="1435608"/>
                </a:moveTo>
                <a:lnTo>
                  <a:pt x="5890641" y="0"/>
                </a:lnTo>
                <a:lnTo>
                  <a:pt x="0" y="0"/>
                </a:lnTo>
                <a:lnTo>
                  <a:pt x="5300091" y="2752535"/>
                </a:lnTo>
                <a:lnTo>
                  <a:pt x="659797" y="5138738"/>
                </a:lnTo>
                <a:lnTo>
                  <a:pt x="6609683" y="5138738"/>
                </a:lnTo>
                <a:lnTo>
                  <a:pt x="8623173" y="4083177"/>
                </a:lnTo>
                <a:close/>
              </a:path>
            </a:pathLst>
          </a:custGeom>
          <a:solidFill>
            <a:schemeClr val="accent2">
              <a:alpha val="10000"/>
            </a:schemeClr>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25582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A357-7890-AD9F-92C5-BC142BC2A738}"/>
              </a:ext>
            </a:extLst>
          </p:cNvPr>
          <p:cNvSpPr>
            <a:spLocks noGrp="1"/>
          </p:cNvSpPr>
          <p:nvPr>
            <p:ph type="title"/>
          </p:nvPr>
        </p:nvSpPr>
        <p:spPr/>
        <p:txBody>
          <a:bodyPr/>
          <a:lstStyle/>
          <a:p>
            <a:r>
              <a:rPr lang="en-US"/>
              <a:t>Different Phases</a:t>
            </a:r>
          </a:p>
        </p:txBody>
      </p:sp>
      <p:sp>
        <p:nvSpPr>
          <p:cNvPr id="3" name="Picture Placeholder 2">
            <a:extLst>
              <a:ext uri="{FF2B5EF4-FFF2-40B4-BE49-F238E27FC236}">
                <a16:creationId xmlns:a16="http://schemas.microsoft.com/office/drawing/2014/main" id="{955C8739-0E5F-289E-EDDB-A89738DDFBB2}"/>
              </a:ext>
            </a:extLst>
          </p:cNvPr>
          <p:cNvSpPr>
            <a:spLocks noGrp="1"/>
          </p:cNvSpPr>
          <p:nvPr>
            <p:ph type="pic" sz="quarter" idx="13"/>
          </p:nvPr>
        </p:nvSpPr>
        <p:spPr/>
      </p:sp>
      <p:sp>
        <p:nvSpPr>
          <p:cNvPr id="4" name="Text Placeholder 3">
            <a:extLst>
              <a:ext uri="{FF2B5EF4-FFF2-40B4-BE49-F238E27FC236}">
                <a16:creationId xmlns:a16="http://schemas.microsoft.com/office/drawing/2014/main" id="{5AD16F8A-FB2D-65DE-376A-84A57116F799}"/>
              </a:ext>
            </a:extLst>
          </p:cNvPr>
          <p:cNvSpPr>
            <a:spLocks noGrp="1"/>
          </p:cNvSpPr>
          <p:nvPr>
            <p:ph type="body" sz="quarter" idx="15"/>
          </p:nvPr>
        </p:nvSpPr>
        <p:spPr/>
        <p:txBody>
          <a:bodyPr/>
          <a:lstStyle/>
          <a:p>
            <a:r>
              <a:rPr lang="en-US" dirty="0"/>
              <a:t>Data collection, Data cleaning, Manual feature engineering, Data set description, Automatic feature selection, Model selection, Model training and validation, Model comparison.</a:t>
            </a:r>
          </a:p>
        </p:txBody>
      </p:sp>
      <p:sp>
        <p:nvSpPr>
          <p:cNvPr id="5" name="Slide Number Placeholder 4">
            <a:extLst>
              <a:ext uri="{FF2B5EF4-FFF2-40B4-BE49-F238E27FC236}">
                <a16:creationId xmlns:a16="http://schemas.microsoft.com/office/drawing/2014/main" id="{9AFAEB0B-1648-BE11-8AF4-DE09CF8CA2A5}"/>
              </a:ext>
            </a:extLst>
          </p:cNvPr>
          <p:cNvSpPr>
            <a:spLocks noGrp="1"/>
          </p:cNvSpPr>
          <p:nvPr>
            <p:ph type="sldNum" sz="quarter" idx="12"/>
          </p:nvPr>
        </p:nvSpPr>
        <p:spPr/>
        <p:txBody>
          <a:bodyPr/>
          <a:lstStyle/>
          <a:p>
            <a:fld id="{7A9E80BB-C0DF-4F1B-8821-E3FD53412EFF}" type="slidenum">
              <a:rPr lang="en-US" smtClean="0"/>
              <a:pPr/>
              <a:t>8</a:t>
            </a:fld>
            <a:endParaRPr lang="en-US" dirty="0"/>
          </a:p>
        </p:txBody>
      </p:sp>
      <p:sp>
        <p:nvSpPr>
          <p:cNvPr id="6" name="Footer Placeholder 5">
            <a:extLst>
              <a:ext uri="{FF2B5EF4-FFF2-40B4-BE49-F238E27FC236}">
                <a16:creationId xmlns:a16="http://schemas.microsoft.com/office/drawing/2014/main" id="{17F56E0F-5231-B247-2C16-BC3E93B8FA1A}"/>
              </a:ext>
            </a:extLst>
          </p:cNvPr>
          <p:cNvSpPr>
            <a:spLocks noGrp="1"/>
          </p:cNvSpPr>
          <p:nvPr>
            <p:ph type="ftr" sz="quarter" idx="11"/>
          </p:nvPr>
        </p:nvSpPr>
        <p:spPr/>
        <p:txBody>
          <a:bodyPr/>
          <a:lstStyle/>
          <a:p>
            <a:r>
              <a:rPr lang="en-US"/>
              <a:t>Presentation Title</a:t>
            </a:r>
            <a:endParaRPr lang="en-US" dirty="0"/>
          </a:p>
        </p:txBody>
      </p:sp>
      <p:sp>
        <p:nvSpPr>
          <p:cNvPr id="7" name="Date Placeholder 6">
            <a:extLst>
              <a:ext uri="{FF2B5EF4-FFF2-40B4-BE49-F238E27FC236}">
                <a16:creationId xmlns:a16="http://schemas.microsoft.com/office/drawing/2014/main" id="{8149BCEE-B046-E1AD-A231-5BA9A84574DE}"/>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181440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15">
            <a:extLst>
              <a:ext uri="{FF2B5EF4-FFF2-40B4-BE49-F238E27FC236}">
                <a16:creationId xmlns:a16="http://schemas.microsoft.com/office/drawing/2014/main" id="{0E21B6C9-B13E-4630-B3E3-696DE284DDC7}"/>
              </a:ext>
            </a:extLst>
          </p:cNvPr>
          <p:cNvSpPr>
            <a:spLocks noGrp="1"/>
          </p:cNvSpPr>
          <p:nvPr>
            <p:ph type="title"/>
          </p:nvPr>
        </p:nvSpPr>
        <p:spPr>
          <a:xfrm>
            <a:off x="753862" y="524565"/>
            <a:ext cx="10941728" cy="576447"/>
          </a:xfrm>
        </p:spPr>
        <p:txBody>
          <a:bodyPr/>
          <a:lstStyle/>
          <a:p>
            <a:r>
              <a:rPr lang="en-US" dirty="0"/>
              <a:t>Meet the team</a:t>
            </a:r>
          </a:p>
        </p:txBody>
      </p:sp>
      <p:pic>
        <p:nvPicPr>
          <p:cNvPr id="25" name="Picture Placeholder 24" descr="Team member headshot">
            <a:extLst>
              <a:ext uri="{FF2B5EF4-FFF2-40B4-BE49-F238E27FC236}">
                <a16:creationId xmlns:a16="http://schemas.microsoft.com/office/drawing/2014/main" id="{F35EA76C-D533-4B0A-9764-B033BCE0988D}"/>
              </a:ext>
            </a:extLst>
          </p:cNvPr>
          <p:cNvPicPr>
            <a:picLocks noGrp="1" noChangeAspect="1"/>
          </p:cNvPicPr>
          <p:nvPr>
            <p:ph type="pic" sz="quarter" idx="23"/>
          </p:nvPr>
        </p:nvPicPr>
        <p:blipFill rotWithShape="1">
          <a:blip r:embed="rId2" cstate="screen">
            <a:extLst>
              <a:ext uri="{28A0092B-C50C-407E-A947-70E740481C1C}">
                <a14:useLocalDpi xmlns:a14="http://schemas.microsoft.com/office/drawing/2010/main" val="0"/>
              </a:ext>
            </a:extLst>
          </a:blip>
          <a:srcRect/>
          <a:stretch/>
        </p:blipFill>
        <p:spPr>
          <a:xfrm>
            <a:off x="944172" y="2121764"/>
            <a:ext cx="2357652" cy="2002576"/>
          </a:xfrm>
        </p:spPr>
      </p:pic>
      <p:sp>
        <p:nvSpPr>
          <p:cNvPr id="29" name="Text Placeholder 28">
            <a:extLst>
              <a:ext uri="{FF2B5EF4-FFF2-40B4-BE49-F238E27FC236}">
                <a16:creationId xmlns:a16="http://schemas.microsoft.com/office/drawing/2014/main" id="{5851D7AC-393C-46B8-AFDE-8528D616B0F9}"/>
              </a:ext>
            </a:extLst>
          </p:cNvPr>
          <p:cNvSpPr>
            <a:spLocks noGrp="1"/>
          </p:cNvSpPr>
          <p:nvPr>
            <p:ph type="body" sz="quarter" idx="24"/>
          </p:nvPr>
        </p:nvSpPr>
        <p:spPr>
          <a:xfrm>
            <a:off x="944170" y="4124337"/>
            <a:ext cx="2357652" cy="475149"/>
          </a:xfrm>
        </p:spPr>
        <p:txBody>
          <a:bodyPr/>
          <a:lstStyle/>
          <a:p>
            <a:r>
              <a:rPr lang="en-US" dirty="0"/>
              <a:t>Takuma Hayashi​</a:t>
            </a:r>
          </a:p>
        </p:txBody>
      </p:sp>
      <p:sp>
        <p:nvSpPr>
          <p:cNvPr id="30" name="Text Placeholder 29">
            <a:extLst>
              <a:ext uri="{FF2B5EF4-FFF2-40B4-BE49-F238E27FC236}">
                <a16:creationId xmlns:a16="http://schemas.microsoft.com/office/drawing/2014/main" id="{9BF25EEC-C9FE-4770-AC5B-005A78638AD6}"/>
              </a:ext>
            </a:extLst>
          </p:cNvPr>
          <p:cNvSpPr>
            <a:spLocks noGrp="1"/>
          </p:cNvSpPr>
          <p:nvPr>
            <p:ph type="body" sz="quarter" idx="25"/>
          </p:nvPr>
        </p:nvSpPr>
        <p:spPr>
          <a:xfrm>
            <a:off x="944170" y="4599485"/>
            <a:ext cx="2357652" cy="475147"/>
          </a:xfrm>
        </p:spPr>
        <p:txBody>
          <a:bodyPr/>
          <a:lstStyle/>
          <a:p>
            <a:r>
              <a:rPr lang="en-US" dirty="0"/>
              <a:t>President</a:t>
            </a:r>
          </a:p>
        </p:txBody>
      </p:sp>
      <p:pic>
        <p:nvPicPr>
          <p:cNvPr id="31" name="Picture Placeholder 30" descr="Team member headshot">
            <a:extLst>
              <a:ext uri="{FF2B5EF4-FFF2-40B4-BE49-F238E27FC236}">
                <a16:creationId xmlns:a16="http://schemas.microsoft.com/office/drawing/2014/main" id="{321792FD-577A-4202-9436-69E0EE2D30D8}"/>
              </a:ext>
            </a:extLst>
          </p:cNvPr>
          <p:cNvPicPr>
            <a:picLocks noGrp="1" noChangeAspect="1"/>
          </p:cNvPicPr>
          <p:nvPr>
            <p:ph type="pic" sz="quarter" idx="26"/>
          </p:nvPr>
        </p:nvPicPr>
        <p:blipFill rotWithShape="1">
          <a:blip r:embed="rId3" cstate="screen">
            <a:extLst>
              <a:ext uri="{28A0092B-C50C-407E-A947-70E740481C1C}">
                <a14:useLocalDpi xmlns:a14="http://schemas.microsoft.com/office/drawing/2010/main" val="0"/>
              </a:ext>
            </a:extLst>
          </a:blip>
          <a:srcRect/>
          <a:stretch/>
        </p:blipFill>
        <p:spPr>
          <a:xfrm>
            <a:off x="3582316" y="2121764"/>
            <a:ext cx="2357652" cy="2002576"/>
          </a:xfrm>
        </p:spPr>
      </p:pic>
      <p:sp>
        <p:nvSpPr>
          <p:cNvPr id="32" name="Text Placeholder 31">
            <a:extLst>
              <a:ext uri="{FF2B5EF4-FFF2-40B4-BE49-F238E27FC236}">
                <a16:creationId xmlns:a16="http://schemas.microsoft.com/office/drawing/2014/main" id="{73F0F196-3E9E-46C2-88BB-0C30FEFD56E7}"/>
              </a:ext>
            </a:extLst>
          </p:cNvPr>
          <p:cNvSpPr>
            <a:spLocks noGrp="1"/>
          </p:cNvSpPr>
          <p:nvPr>
            <p:ph type="body" sz="quarter" idx="27"/>
          </p:nvPr>
        </p:nvSpPr>
        <p:spPr>
          <a:xfrm>
            <a:off x="3582314" y="4124337"/>
            <a:ext cx="2357652" cy="475149"/>
          </a:xfrm>
        </p:spPr>
        <p:txBody>
          <a:bodyPr/>
          <a:lstStyle/>
          <a:p>
            <a:r>
              <a:rPr lang="en-US" dirty="0"/>
              <a:t>Mirjam Nilsson​</a:t>
            </a:r>
          </a:p>
        </p:txBody>
      </p:sp>
      <p:sp>
        <p:nvSpPr>
          <p:cNvPr id="33" name="Text Placeholder 32">
            <a:extLst>
              <a:ext uri="{FF2B5EF4-FFF2-40B4-BE49-F238E27FC236}">
                <a16:creationId xmlns:a16="http://schemas.microsoft.com/office/drawing/2014/main" id="{4026F844-E21F-4FB3-BC14-72A64AF26272}"/>
              </a:ext>
            </a:extLst>
          </p:cNvPr>
          <p:cNvSpPr>
            <a:spLocks noGrp="1"/>
          </p:cNvSpPr>
          <p:nvPr>
            <p:ph type="body" sz="quarter" idx="28"/>
          </p:nvPr>
        </p:nvSpPr>
        <p:spPr>
          <a:xfrm>
            <a:off x="3582314" y="4599485"/>
            <a:ext cx="2357652" cy="475147"/>
          </a:xfrm>
        </p:spPr>
        <p:txBody>
          <a:bodyPr/>
          <a:lstStyle/>
          <a:p>
            <a:r>
              <a:rPr lang="en-US" dirty="0"/>
              <a:t>Chief Executive Officer</a:t>
            </a:r>
          </a:p>
        </p:txBody>
      </p:sp>
      <p:pic>
        <p:nvPicPr>
          <p:cNvPr id="41" name="Picture Placeholder 40" descr="Team member headshot">
            <a:extLst>
              <a:ext uri="{FF2B5EF4-FFF2-40B4-BE49-F238E27FC236}">
                <a16:creationId xmlns:a16="http://schemas.microsoft.com/office/drawing/2014/main" id="{F67AF7B8-93EC-406F-9CC8-BD0557CF3C29}"/>
              </a:ext>
            </a:extLst>
          </p:cNvPr>
          <p:cNvPicPr>
            <a:picLocks noGrp="1" noChangeAspect="1"/>
          </p:cNvPicPr>
          <p:nvPr>
            <p:ph type="pic" sz="quarter" idx="32"/>
          </p:nvPr>
        </p:nvPicPr>
        <p:blipFill rotWithShape="1">
          <a:blip r:embed="rId4" cstate="screen">
            <a:extLst>
              <a:ext uri="{28A0092B-C50C-407E-A947-70E740481C1C}">
                <a14:useLocalDpi xmlns:a14="http://schemas.microsoft.com/office/drawing/2010/main" val="0"/>
              </a:ext>
            </a:extLst>
          </a:blip>
          <a:srcRect/>
          <a:stretch/>
        </p:blipFill>
        <p:spPr>
          <a:xfrm>
            <a:off x="6220462" y="2121764"/>
            <a:ext cx="2357652" cy="2002576"/>
          </a:xfrm>
        </p:spPr>
      </p:pic>
      <p:sp>
        <p:nvSpPr>
          <p:cNvPr id="35" name="Text Placeholder 34">
            <a:extLst>
              <a:ext uri="{FF2B5EF4-FFF2-40B4-BE49-F238E27FC236}">
                <a16:creationId xmlns:a16="http://schemas.microsoft.com/office/drawing/2014/main" id="{C4984B8B-5A39-4866-8658-FB66C8DB4F82}"/>
              </a:ext>
            </a:extLst>
          </p:cNvPr>
          <p:cNvSpPr>
            <a:spLocks noGrp="1"/>
          </p:cNvSpPr>
          <p:nvPr>
            <p:ph type="body" sz="quarter" idx="33"/>
          </p:nvPr>
        </p:nvSpPr>
        <p:spPr>
          <a:xfrm>
            <a:off x="6220460" y="4124337"/>
            <a:ext cx="2357652" cy="475149"/>
          </a:xfrm>
        </p:spPr>
        <p:txBody>
          <a:bodyPr/>
          <a:lstStyle/>
          <a:p>
            <a:r>
              <a:rPr lang="en-US" dirty="0"/>
              <a:t>Flora Berggren​</a:t>
            </a:r>
          </a:p>
        </p:txBody>
      </p:sp>
      <p:sp>
        <p:nvSpPr>
          <p:cNvPr id="36" name="Text Placeholder 35">
            <a:extLst>
              <a:ext uri="{FF2B5EF4-FFF2-40B4-BE49-F238E27FC236}">
                <a16:creationId xmlns:a16="http://schemas.microsoft.com/office/drawing/2014/main" id="{5A8A76BA-E350-46CC-B9EF-65F55916E496}"/>
              </a:ext>
            </a:extLst>
          </p:cNvPr>
          <p:cNvSpPr>
            <a:spLocks noGrp="1"/>
          </p:cNvSpPr>
          <p:nvPr>
            <p:ph type="body" sz="quarter" idx="34"/>
          </p:nvPr>
        </p:nvSpPr>
        <p:spPr>
          <a:xfrm>
            <a:off x="6220460" y="4599485"/>
            <a:ext cx="2357652" cy="475147"/>
          </a:xfrm>
        </p:spPr>
        <p:txBody>
          <a:bodyPr/>
          <a:lstStyle/>
          <a:p>
            <a:r>
              <a:rPr lang="en-US" dirty="0"/>
              <a:t>Chief Operations Officer</a:t>
            </a:r>
          </a:p>
        </p:txBody>
      </p:sp>
      <p:pic>
        <p:nvPicPr>
          <p:cNvPr id="45" name="Picture Placeholder 44" descr="Team member headshot">
            <a:extLst>
              <a:ext uri="{FF2B5EF4-FFF2-40B4-BE49-F238E27FC236}">
                <a16:creationId xmlns:a16="http://schemas.microsoft.com/office/drawing/2014/main" id="{7AADF468-BF7D-49CF-BE5C-ACA05CA293CB}"/>
              </a:ext>
            </a:extLst>
          </p:cNvPr>
          <p:cNvPicPr>
            <a:picLocks noGrp="1" noChangeAspect="1"/>
          </p:cNvPicPr>
          <p:nvPr>
            <p:ph type="pic" sz="quarter" idx="35"/>
          </p:nvPr>
        </p:nvPicPr>
        <p:blipFill rotWithShape="1">
          <a:blip r:embed="rId5" cstate="screen">
            <a:extLst>
              <a:ext uri="{28A0092B-C50C-407E-A947-70E740481C1C}">
                <a14:useLocalDpi xmlns:a14="http://schemas.microsoft.com/office/drawing/2010/main" val="0"/>
              </a:ext>
            </a:extLst>
          </a:blip>
          <a:srcRect/>
          <a:stretch/>
        </p:blipFill>
        <p:spPr>
          <a:xfrm>
            <a:off x="8858606" y="2121764"/>
            <a:ext cx="2357652" cy="2002576"/>
          </a:xfrm>
        </p:spPr>
      </p:pic>
      <p:sp>
        <p:nvSpPr>
          <p:cNvPr id="38" name="Text Placeholder 37">
            <a:extLst>
              <a:ext uri="{FF2B5EF4-FFF2-40B4-BE49-F238E27FC236}">
                <a16:creationId xmlns:a16="http://schemas.microsoft.com/office/drawing/2014/main" id="{D9D607B3-8F21-4E4E-9448-E334E3D36236}"/>
              </a:ext>
            </a:extLst>
          </p:cNvPr>
          <p:cNvSpPr>
            <a:spLocks noGrp="1"/>
          </p:cNvSpPr>
          <p:nvPr>
            <p:ph type="body" sz="quarter" idx="36"/>
          </p:nvPr>
        </p:nvSpPr>
        <p:spPr>
          <a:xfrm>
            <a:off x="8858604" y="4124337"/>
            <a:ext cx="2357652" cy="475149"/>
          </a:xfrm>
        </p:spPr>
        <p:txBody>
          <a:bodyPr/>
          <a:lstStyle/>
          <a:p>
            <a:r>
              <a:rPr lang="en-US" dirty="0"/>
              <a:t>Rajesh Santoshi​</a:t>
            </a:r>
          </a:p>
        </p:txBody>
      </p:sp>
      <p:sp>
        <p:nvSpPr>
          <p:cNvPr id="39" name="Text Placeholder 38">
            <a:extLst>
              <a:ext uri="{FF2B5EF4-FFF2-40B4-BE49-F238E27FC236}">
                <a16:creationId xmlns:a16="http://schemas.microsoft.com/office/drawing/2014/main" id="{CB009F85-50B7-43CD-BECB-6763666D8610}"/>
              </a:ext>
            </a:extLst>
          </p:cNvPr>
          <p:cNvSpPr>
            <a:spLocks noGrp="1"/>
          </p:cNvSpPr>
          <p:nvPr>
            <p:ph type="body" sz="quarter" idx="37"/>
          </p:nvPr>
        </p:nvSpPr>
        <p:spPr>
          <a:xfrm>
            <a:off x="8858604" y="4599485"/>
            <a:ext cx="2357652" cy="475147"/>
          </a:xfrm>
        </p:spPr>
        <p:txBody>
          <a:bodyPr/>
          <a:lstStyle/>
          <a:p>
            <a:r>
              <a:rPr lang="en-US" dirty="0"/>
              <a:t>VP Marketing</a:t>
            </a:r>
          </a:p>
        </p:txBody>
      </p:sp>
      <p:sp>
        <p:nvSpPr>
          <p:cNvPr id="4" name="Slide Number Placeholder 3">
            <a:extLst>
              <a:ext uri="{FF2B5EF4-FFF2-40B4-BE49-F238E27FC236}">
                <a16:creationId xmlns:a16="http://schemas.microsoft.com/office/drawing/2014/main" id="{4D91A0B0-91E4-4514-9893-7544A171D2F7}"/>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9</a:t>
            </a:fld>
            <a:endParaRPr lang="en-US" dirty="0"/>
          </a:p>
        </p:txBody>
      </p:sp>
      <p:sp>
        <p:nvSpPr>
          <p:cNvPr id="3" name="Footer Placeholder 2">
            <a:extLst>
              <a:ext uri="{FF2B5EF4-FFF2-40B4-BE49-F238E27FC236}">
                <a16:creationId xmlns:a16="http://schemas.microsoft.com/office/drawing/2014/main" id="{46387CDB-BE9B-4F67-AE84-9A1328DF660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 name="Date Placeholder 1">
            <a:extLst>
              <a:ext uri="{FF2B5EF4-FFF2-40B4-BE49-F238E27FC236}">
                <a16:creationId xmlns:a16="http://schemas.microsoft.com/office/drawing/2014/main" id="{62A2BFCF-7ABB-4CF9-89A3-B2F097467427}"/>
              </a:ext>
            </a:extLst>
          </p:cNvPr>
          <p:cNvSpPr>
            <a:spLocks noGrp="1"/>
          </p:cNvSpPr>
          <p:nvPr>
            <p:ph type="dt" sz="half" idx="10"/>
          </p:nvPr>
        </p:nvSpPr>
        <p:spPr>
          <a:xfrm>
            <a:off x="8952390" y="6356350"/>
            <a:ext cx="2743200" cy="365125"/>
          </a:xfrm>
        </p:spPr>
        <p:txBody>
          <a:bodyPr/>
          <a:lstStyle/>
          <a:p>
            <a:r>
              <a:rPr lang="en-US" dirty="0"/>
              <a:t>20XX</a:t>
            </a:r>
          </a:p>
        </p:txBody>
      </p:sp>
    </p:spTree>
    <p:extLst>
      <p:ext uri="{BB962C8B-B14F-4D97-AF65-F5344CB8AC3E}">
        <p14:creationId xmlns:p14="http://schemas.microsoft.com/office/powerpoint/2010/main" val="1356657353"/>
      </p:ext>
    </p:extLst>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{46CDD0AE-9D37-4E41-B29A-CE5BEBEC21B1}tf16411254_win32</Template>
  <TotalTime>0</TotalTime>
  <Words>596</Words>
  <Application>Microsoft Office PowerPoint</Application>
  <PresentationFormat>Widescreen</PresentationFormat>
  <Paragraphs>172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Demi Cond</vt:lpstr>
      <vt:lpstr>Segoe UI Light</vt:lpstr>
      <vt:lpstr>Times New Roman</vt:lpstr>
      <vt:lpstr>Univers Light</vt:lpstr>
      <vt:lpstr>Office Theme</vt:lpstr>
      <vt:lpstr>IT Salary prediction(EU)</vt:lpstr>
      <vt:lpstr>PROJECT PLAN</vt:lpstr>
      <vt:lpstr>Primary goals</vt:lpstr>
      <vt:lpstr>DATA SET</vt:lpstr>
      <vt:lpstr>Quarterly performance</vt:lpstr>
      <vt:lpstr>Areas of growth</vt:lpstr>
      <vt:lpstr>Business opportunities are like buses. There's always another one coming.​  Feature Engineering</vt:lpstr>
      <vt:lpstr>Different Phases</vt:lpstr>
      <vt:lpstr>Meet the team</vt:lpstr>
      <vt:lpstr>Meet the team    </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Salary prediction(EU)</dc:title>
  <dc:creator>Elizabeth Shogbanmu</dc:creator>
  <cp:lastModifiedBy>Elizabeth Shogbanmu</cp:lastModifiedBy>
  <cp:revision>1</cp:revision>
  <dcterms:created xsi:type="dcterms:W3CDTF">2022-05-10T22:46:53Z</dcterms:created>
  <dcterms:modified xsi:type="dcterms:W3CDTF">2022-05-15T19:16:11Z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