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128-7900-7348-9F5B-33EB40BA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13A3-5734-9342-BEC6-5D8CABAAF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A202-D6BD-D943-9B46-32C0915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2989-8127-4C4D-84BC-065164B0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DDB1-06B4-2D4C-AE99-B7DA81A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F95A-6A21-594A-99B2-58E746D3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21E4-CBC4-C447-B927-1625101C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13A5-6099-294D-882B-1426CF84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5955-1744-114A-8580-E5D3B0D3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2B8C-7CE9-F24E-97F2-21DE7FD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BE31D-97A1-BC4A-9305-E85A72A6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C5C4-957E-EA4B-BE75-90021427F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06E7-B576-464E-B11D-BBBD1EB2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D715-AB12-CA43-B6D1-67BF782E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57C6-BA1C-3B43-94F0-DE029E11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A8A6-BCA4-D848-B24A-EABF9E5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B86E-9F0E-344D-9006-47D0DFE4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3133-7058-254C-82AE-59E8FA32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C76D-9ED0-834B-97E7-7AA77EBA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96E8-F629-AD4A-A4AD-6562EECD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39AA-96E4-4D43-8EBD-380CC686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D547-7052-2141-9B84-F4D3669B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E3C7-54C1-2348-9445-2EA0109F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3CE1-9363-C442-A7C1-805E9B97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F60A-8FCA-8348-9A37-B58AEAD4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F5CB-D906-DE46-9219-A3C24BF9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91B5-8380-AA40-88EE-B58A710F2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00E71-CD49-C048-9A25-741D0E36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EE89C-57F6-5B4E-AF26-D83ADB9F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35DBC-7DFB-E845-B695-1EC1ECEB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8477-BFDF-554A-A885-6FA599B6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E27A-DEB9-A847-A313-4B254E70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C778-51BD-E941-B711-51E13171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437A1-EF1A-E24B-BFE3-8882ECAB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52D5F-B486-E04F-9D91-AAC965C17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C329-4D8B-F243-BF25-012F8EEA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57412-DEDC-824F-ACFC-96C74127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EE052-B6C5-1641-97A8-43C0C8E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3E3AD-D1E4-784D-9657-6FC2C4BF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7248-9B12-D84A-872E-E7A76292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DC939-563A-1E42-9196-C3594E13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27C2-F41E-F548-A50E-2D92CB0D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13CEA-6D23-F44D-B1DF-F9A061C2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45828-728D-2043-AE34-E18B3A66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8E92B-C455-024E-897D-AD1BBAF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30E6C-4424-CE4B-A6E1-5327CF1C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1942-866E-F644-A766-D5B0331C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E6E1-7C4C-9246-9DDE-1A547F47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6135-479D-BF48-87BA-DDD7F4C6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75CA-FC45-5846-96F2-8FCB96AF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BB2B7-7654-9640-B8AE-BBDBCFF8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364C-1E6F-6348-B6E6-D0C7E349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B748-B84C-C148-B69D-4D0EBFB8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23FDA-7896-3546-B719-F52BF78D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E387-FA07-7147-A853-A76990E5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C22B7-4F05-ED48-84F2-B36856AC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5E63-0810-CD49-B9F3-0294470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09618-0E70-0747-A7A0-B1DBB6F7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FCA9-D72F-B64E-B671-35938D90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7507-05EF-8A4A-9789-10A401B1B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F144-274C-4D40-B18F-54925C32D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9383-D92A-8B4B-B12C-9FB967FEF08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70B1-E0C0-9C4F-8A56-5C1D18F52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39A9-F357-EE4D-8638-82D88F935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C491-D2B6-8E4E-A308-56AF4872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94FA-714A-5A4B-8B01-139C0A3BE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Hunter</a:t>
            </a:r>
          </a:p>
        </p:txBody>
      </p:sp>
    </p:spTree>
    <p:extLst>
      <p:ext uri="{BB962C8B-B14F-4D97-AF65-F5344CB8AC3E}">
        <p14:creationId xmlns:p14="http://schemas.microsoft.com/office/powerpoint/2010/main" val="77803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1DE-58F9-F34E-B5FF-F4378AD6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166" y="0"/>
            <a:ext cx="3259667" cy="1325563"/>
          </a:xfrm>
        </p:spPr>
        <p:txBody>
          <a:bodyPr/>
          <a:lstStyle/>
          <a:p>
            <a:r>
              <a:rPr lang="en-US" dirty="0"/>
              <a:t>Figma Design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6B8C12C-B51F-5A4D-9284-1F87317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17" y="1321741"/>
            <a:ext cx="7785365" cy="55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684D-2423-5D45-A7E9-1E7C933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650" y="142743"/>
            <a:ext cx="45847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Our Website (HTML)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4BE4-C1DC-5041-BC33-850990D0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91" y="1159933"/>
            <a:ext cx="4998631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B2A0E-8374-EB49-BA0E-D47D6C1B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21" y="805525"/>
            <a:ext cx="4745924" cy="58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3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4583BA-318D-DA41-813D-9DDB68C1D4CE}"/>
              </a:ext>
            </a:extLst>
          </p:cNvPr>
          <p:cNvSpPr txBox="1">
            <a:spLocks/>
          </p:cNvSpPr>
          <p:nvPr/>
        </p:nvSpPr>
        <p:spPr>
          <a:xfrm>
            <a:off x="3803650" y="142743"/>
            <a:ext cx="45847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Website (CSS)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82346F-CF6A-354B-9EA1-3C6BA0D4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1" y="805525"/>
            <a:ext cx="4745924" cy="5832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227DB5-B9EA-5643-8E60-E2D99022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51" y="847857"/>
            <a:ext cx="2984316" cy="4864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C40CDB-3F1B-A34E-819C-3F2C4313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2798233"/>
            <a:ext cx="3389236" cy="38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1297E9-642F-9546-8CE3-4A2F602ECFCE}"/>
              </a:ext>
            </a:extLst>
          </p:cNvPr>
          <p:cNvSpPr txBox="1">
            <a:spLocks/>
          </p:cNvSpPr>
          <p:nvPr/>
        </p:nvSpPr>
        <p:spPr>
          <a:xfrm>
            <a:off x="1798807" y="142743"/>
            <a:ext cx="45847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 &amp; Media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59D54-D27D-5D41-94D0-1C83FB1C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45" y="1401762"/>
            <a:ext cx="7185091" cy="3407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789A3-E01D-844B-BBB9-E05D7DB3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348" y="4234525"/>
            <a:ext cx="3088049" cy="262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02FF0-F5D9-CA44-93D7-7C7AC90C1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251" y="142743"/>
            <a:ext cx="151419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C633-620E-4549-9CA9-02954A32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366" y="2766218"/>
            <a:ext cx="8441267" cy="1325563"/>
          </a:xfrm>
        </p:spPr>
        <p:txBody>
          <a:bodyPr/>
          <a:lstStyle/>
          <a:p>
            <a:r>
              <a:rPr lang="en-US" dirty="0"/>
              <a:t>Thanks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5084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Hunter</vt:lpstr>
      <vt:lpstr>Figma Design</vt:lpstr>
      <vt:lpstr>Our Website (HTML)</vt:lpstr>
      <vt:lpstr>PowerPoint Presentation</vt:lpstr>
      <vt:lpstr>PowerPoint Presentation</vt:lpstr>
      <vt:lpstr>Thanks for listening,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Hunter</dc:title>
  <dc:creator>Microsoft Office User</dc:creator>
  <cp:lastModifiedBy>Microsoft Office User</cp:lastModifiedBy>
  <cp:revision>4</cp:revision>
  <dcterms:created xsi:type="dcterms:W3CDTF">2022-03-03T16:15:18Z</dcterms:created>
  <dcterms:modified xsi:type="dcterms:W3CDTF">2022-03-03T18:11:09Z</dcterms:modified>
</cp:coreProperties>
</file>