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B5D69-65E9-4DF6-9829-F740A8DD365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88323-7455-4BBD-AAE6-40B952C4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0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88323-7455-4BBD-AAE6-40B952C445C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4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6C86-70A7-5A72-E1AE-F0D4E6D49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78055-2AB2-3313-C1C5-EE1173914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95A7-72EA-270E-1EC4-9CC8D246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1192-1A39-5ECE-C5E1-53C72E87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758B-EC3F-FC7C-6168-6DB88328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1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D810-1451-9ABA-3500-4C9AE5C0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59F18-CAF8-F7AB-EE40-B2749EE0D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3DA1-6C12-A102-19B5-82D1AB69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07E6E-DBD6-DD85-35A3-C924E472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4085-3EA3-B862-DC60-F2548D84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4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20681-DDEE-DE6E-C277-96AD5570A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496FA-7603-7A10-9385-851377668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9ECB-D37C-AA69-0C9A-4FBEC037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C946-C004-6A43-BCF5-0B42F6B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5C93-523E-910F-F7C1-E218E94A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2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48997" y="476250"/>
            <a:ext cx="5157031" cy="5905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516993-BDDF-41F0-93E0-ABB9AF085E4F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5371548"/>
            <a:ext cx="4943506" cy="10102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6F6C-246C-0167-0A6F-0D7FA448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30AE-A578-3327-1F99-AAE520E5D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1" y="1041400"/>
            <a:ext cx="5268995" cy="2387600"/>
          </a:xfrm>
        </p:spPr>
        <p:txBody>
          <a:bodyPr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orient="horz" pos="3240">
          <p15:clr>
            <a:srgbClr val="FBAE40"/>
          </p15:clr>
        </p15:guide>
        <p15:guide id="3" pos="453">
          <p15:clr>
            <a:srgbClr val="FBAE40"/>
          </p15:clr>
        </p15:guide>
        <p15:guide id="4" orient="horz" pos="450">
          <p15:clr>
            <a:srgbClr val="FBAE40"/>
          </p15:clr>
        </p15:guide>
        <p15:guide id="5" pos="10613">
          <p15:clr>
            <a:srgbClr val="FBAE40"/>
          </p15:clr>
        </p15:guide>
        <p15:guide id="6" orient="horz" pos="603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30" y="476248"/>
            <a:ext cx="5156502" cy="295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096F-6B7A-45E7-A4B6-CD5BAF79EDB3}"/>
              </a:ext>
            </a:extLst>
          </p:cNvPr>
          <p:cNvSpPr/>
          <p:nvPr userDrawn="1"/>
        </p:nvSpPr>
        <p:spPr>
          <a:xfrm>
            <a:off x="5157032" y="467901"/>
            <a:ext cx="479425" cy="2961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CBBAE4-493F-3F66-9BA3-4B1526CEEC79}"/>
              </a:ext>
            </a:extLst>
          </p:cNvPr>
          <p:cNvSpPr/>
          <p:nvPr userDrawn="1"/>
        </p:nvSpPr>
        <p:spPr>
          <a:xfrm>
            <a:off x="5157032" y="3429000"/>
            <a:ext cx="479425" cy="295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35928" y="476247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B1DDC514-7359-001E-8FAE-68B46ECD30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2350" y="3975652"/>
            <a:ext cx="4293705" cy="33325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9812B0A6-88F7-0091-186C-FFD429A6D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2350" y="4373217"/>
            <a:ext cx="4293705" cy="195469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Click to edit Master text styles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8" y="493574"/>
            <a:ext cx="4629286" cy="208457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476248"/>
            <a:ext cx="5156502" cy="590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76579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796578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6"/>
            <a:ext cx="4334933" cy="2084577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9425" y="1078275"/>
            <a:ext cx="5156502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0546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365656"/>
            <a:ext cx="4334933" cy="32949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756991"/>
            <a:ext cx="4334933" cy="20227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18" y="476251"/>
            <a:ext cx="5997573" cy="2084577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35800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055849D2-06FF-927D-5748-2ACB6F5E07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8618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3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F2247D9-3978-61DA-2912-6A228203ED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8618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66B18C5A-2C25-D7F8-262A-D37EE426D37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7339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4193A0C-AC5E-F56A-2F22-8C86BE1B4F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27339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(4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473553"/>
            <a:ext cx="3732178" cy="2742308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53CC041-06B4-851D-DE62-C45E5A0F5BB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36328" y="975133"/>
            <a:ext cx="3186271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239D95-9BB7-DAFB-4EA1-2B5250F8C1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8088" y="3856382"/>
            <a:ext cx="3732178" cy="2450075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F2F02D2-337D-1F08-4663-89D2054B64B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34942" y="1390162"/>
            <a:ext cx="3186271" cy="18354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186271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93652F2-DBC7-F074-A0A7-65CF2EAD5A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25674"/>
            <a:ext cx="3732178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6" y="2235199"/>
            <a:ext cx="2428526" cy="4074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186271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99686E7-5A12-0560-62E6-8D340EF44CA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9425" y="2651554"/>
            <a:ext cx="4076245" cy="14058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85CD5C-7873-D068-D542-8BBEA3F222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9424" y="223519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C35CC6-4169-ED25-3A7E-08EB0A49492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425" y="4827750"/>
            <a:ext cx="4076245" cy="14091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13BE7A6-C9B2-EACB-896E-7CFDF019F2A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9424" y="440146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4E08420-6BA4-1ED0-451B-FB6FBB0BEF2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36326" y="907775"/>
            <a:ext cx="3186273" cy="22904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76AECCC-BEAC-CF8E-EB8C-50B4678568B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36326" y="365133"/>
            <a:ext cx="3186271" cy="3589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65133"/>
            <a:ext cx="6830838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6747417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A79BB-C888-01D5-23B7-4B9BF835D1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427" y="3468756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636329" y="0"/>
            <a:ext cx="3168603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4F3589-48F2-34E0-4A16-04E21FF233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9427" y="3908613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1F9334-559D-3BB3-EEBD-E165D3BE3E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36716" y="3472120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371A1A1-BA0D-8BDB-4C70-AA3BB67D5F1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36716" y="3911977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F4FBC70-C26B-A4FF-ED81-064D1B74818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34404" y="3468756"/>
            <a:ext cx="3168603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A677923-0E3A-F287-F753-67599CA6D98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34404" y="3908613"/>
            <a:ext cx="3168603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-1" y="365125"/>
            <a:ext cx="10637079" cy="1841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10157653" cy="1841579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E84ABB-1C56-A78C-A005-DB616325DB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2012" y="2571830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79425" y="2571830"/>
            <a:ext cx="3814279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4E034-860A-3D4B-9537-56896FC3AE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12012" y="3012141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2D084-72CE-641B-2C57-C022ED4F74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12012" y="4575321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CC809F-1320-0958-CD63-F78C12BB8B2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2012" y="5015632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B411-9FB0-4989-854C-6D1634D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A752-2527-AD55-EE23-FE15C2A3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A4F3-D10A-8EDC-6144-87E55F82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F854-9212-93DE-0B0E-E3CA0481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0D6B-5CAF-0989-6334-A545AB5B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478125"/>
            <a:ext cx="4712012" cy="58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879" y="478125"/>
            <a:ext cx="5622348" cy="202508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7" y="987720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B46CA48-1F75-88BD-A8E6-7AB5A67527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60879" y="255102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A1D14-66BE-760C-2542-AD0379E7861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0877" y="2952377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396438-1CC5-5E38-B6B2-D6526959AB0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60879" y="455688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202B219-8653-9E73-B72B-DF3184C1EF2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0877" y="4971489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00638"/>
            <a:ext cx="9887490" cy="1130853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4545CFC-D919-B185-ABBB-D901F9EAFD9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240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C49CC8D-8DF2-ADE5-58F4-CD423E74FA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08098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499DF7-364F-E236-6F34-E612BF919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509566" y="3402496"/>
            <a:ext cx="3030331" cy="2954866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4A8D845-511D-3B11-ED9D-09F3CEF5F90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2406" y="3029244"/>
            <a:ext cx="3030331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71CEDAC-AFF8-ABA3-E94B-E5994E9DA2C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080985" y="3029244"/>
            <a:ext cx="3033196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0E2AE63-087F-034D-FD01-0254684EB52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09565" y="3042496"/>
            <a:ext cx="3030331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A657-C491-27FA-37B3-4B7D1935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61FC-F5CC-8437-4788-04D59211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98185-2B31-00FE-F23B-99D33CB8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51A7-8B95-E1F1-2D4D-578E255B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2B5F-E481-1B7F-029F-42F8E15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92A9-DC6C-6915-5A05-D4CE2D3D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A7B5-1AE3-79B2-50D8-43219CBF9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9D2B0-9EB4-0C42-5A73-D7A36935D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04353-09FB-2019-066E-D65E62DE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B0430-6136-AFD6-3B4D-AE00813C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12E3-1AC9-BA62-4332-D6B0771B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35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9CE7-CE5E-DF77-65B1-135AF1A2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B8141-2568-D7D9-1356-7B8A68F3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B0753-80A9-5B22-0F51-2C30CB1F7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61234-9006-A96E-1BAE-2CA99468F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3C9A6-4E2A-F0FE-84E9-0BC8CE8EC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4D191-8DFE-2566-568C-739D4A8E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1B22D-79EE-A9FB-FC18-C8F7A18A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EF349-C7FB-0EAC-C160-7FD0F14C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4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F1A0-AB5F-A588-D0FB-80B46D44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E6DD4-B6AF-EE6C-3520-2945F171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5CA05-F6E0-75A7-D719-B250BC52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79667-EBD5-E618-8AEF-711A2C9F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4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1ADBB-A9F9-FD05-B1AE-BA75A4A2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7ED4A-116A-1D1B-F3A7-FC3C528D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563CB-351A-6783-9A1A-F06A0911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4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4360-43AD-0FB6-92AD-4E9109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0741-A57C-5E8B-2112-F416A192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F732E-C04E-C93A-5CE2-27D6F06E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93511-1E03-A896-A8B2-B2F70C41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2054B-7679-EFC1-9043-FDBE2915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1C7E-D0DF-3403-7AB1-E19F7E2C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3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84B7-A2FF-FECC-4556-F185973D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0120E-A747-6378-AE62-723E22542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8A572-18EA-FCF0-1A19-7240055F5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55BC4-9970-2BA6-A2A8-CE7FE3EC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660BC-84F5-7883-5548-361EA96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54D66-1AB5-663B-16C7-7C840C08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2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A0FD4-BB16-64D1-93CB-72C52E18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3518C-0C73-C36F-3435-00C8D2FC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9FA2-39AB-1C26-E1CA-941D19102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93207-E2E9-465D-BC9E-4D13E4B7580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0997-2A57-97A1-EEF2-21E8DEFA1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3BDE-21B5-9C2D-4830-7DCB55E38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30D9-B83D-4B3F-8FB5-99232D9AC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01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478125"/>
            <a:ext cx="959908" cy="5627951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092" y="6159084"/>
            <a:ext cx="959908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D72944-1C14-66FE-8A29-887CC002EFEC}"/>
              </a:ext>
            </a:extLst>
          </p:cNvPr>
          <p:cNvSpPr txBox="1"/>
          <p:nvPr/>
        </p:nvSpPr>
        <p:spPr>
          <a:xfrm>
            <a:off x="499621" y="414779"/>
            <a:ext cx="678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Microsoft Planetary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F9B42-8160-D72C-6872-85B04ED3CC97}"/>
              </a:ext>
            </a:extLst>
          </p:cNvPr>
          <p:cNvSpPr txBox="1"/>
          <p:nvPr/>
        </p:nvSpPr>
        <p:spPr>
          <a:xfrm>
            <a:off x="10668000" y="6278251"/>
            <a:ext cx="1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211FA04198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675B6-7396-A57E-9CA9-C543A9EEC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1212"/>
            <a:ext cx="12192000" cy="7517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480C97-750F-1CBB-7516-0675371D3B81}"/>
              </a:ext>
            </a:extLst>
          </p:cNvPr>
          <p:cNvSpPr txBox="1"/>
          <p:nvPr/>
        </p:nvSpPr>
        <p:spPr>
          <a:xfrm>
            <a:off x="105697" y="0"/>
            <a:ext cx="6268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Media 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47A22-E3AF-8F7B-81E6-C7C22CCD4F33}"/>
              </a:ext>
            </a:extLst>
          </p:cNvPr>
          <p:cNvSpPr txBox="1"/>
          <p:nvPr/>
        </p:nvSpPr>
        <p:spPr>
          <a:xfrm>
            <a:off x="10562986" y="6295501"/>
            <a:ext cx="19746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</a:rPr>
              <a:t>211FA04528</a:t>
            </a:r>
          </a:p>
        </p:txBody>
      </p:sp>
    </p:spTree>
    <p:extLst>
      <p:ext uri="{BB962C8B-B14F-4D97-AF65-F5344CB8AC3E}">
        <p14:creationId xmlns:p14="http://schemas.microsoft.com/office/powerpoint/2010/main" val="30480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6EC2E-78DD-75F0-BC2E-AC752E3BCDA9}"/>
              </a:ext>
            </a:extLst>
          </p:cNvPr>
          <p:cNvSpPr txBox="1"/>
          <p:nvPr/>
        </p:nvSpPr>
        <p:spPr>
          <a:xfrm>
            <a:off x="251381" y="612844"/>
            <a:ext cx="116892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Cloud Interaction: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Storage : Utilizes cloud storage (e.g., Amazon S3, Google Cloud Storage) for scalable media file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Content Delivery: Leverages CDNs (e.g., CloudFront) for fast media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Streaming Services: Uses cloud streaming solutions (e.g., AWS Elemental, Azure Media Services) for live/on-demand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Processing: Employs serverless processing (e.g., AWS Lambda) for media file transcoding.</a:t>
            </a:r>
          </a:p>
          <a:p>
            <a:endParaRPr lang="en-IN" dirty="0"/>
          </a:p>
          <a:p>
            <a:r>
              <a:rPr lang="en-IN" b="1" dirty="0"/>
              <a:t>Domain Considerations: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Domain Management: Uses cloud DNS services (e.g., AWS Route 53) for reliable domain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Security: Utilizes cloud security services (e.g., AWS Shield) to protect user data and ensure compliance.</a:t>
            </a:r>
          </a:p>
          <a:p>
            <a:endParaRPr lang="en-IN" dirty="0"/>
          </a:p>
          <a:p>
            <a:r>
              <a:rPr lang="en-IN" b="1" dirty="0"/>
              <a:t>Application Interaction: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Microservices Architecture: Enables development and scaling of app functionalities.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API Integration: Interacts with cloud services via APIs (e.g., AWS API Gateway).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 Management: Implements cloud identity services (e.g., AWS Cognito) for secure access.</a:t>
            </a:r>
            <a:endParaRPr lang="fr-FR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/>
              <a:t>Services Provided by the Cloud : </a:t>
            </a:r>
            <a:r>
              <a:rPr lang="en-IN" dirty="0"/>
              <a:t>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Database Services: Managed databases (e.g., Amazon RDS) for metadata and user data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Machine Learning: Integrates ML services (e.g., AWS </a:t>
            </a:r>
            <a:r>
              <a:rPr lang="en-IN" dirty="0" err="1"/>
              <a:t>Rekognition</a:t>
            </a:r>
            <a:r>
              <a:rPr lang="en-IN" dirty="0"/>
              <a:t>) for content analysis and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Analytics: Uses analytics tools (e.g., Google Analytics) for performance tracking and insights.</a:t>
            </a:r>
          </a:p>
        </p:txBody>
      </p:sp>
    </p:spTree>
    <p:extLst>
      <p:ext uri="{BB962C8B-B14F-4D97-AF65-F5344CB8AC3E}">
        <p14:creationId xmlns:p14="http://schemas.microsoft.com/office/powerpoint/2010/main" val="131174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DC861B1F-0C50-2036-740C-BEA2277DA41E}"/>
              </a:ext>
            </a:extLst>
          </p:cNvPr>
          <p:cNvSpPr txBox="1"/>
          <p:nvPr/>
        </p:nvSpPr>
        <p:spPr>
          <a:xfrm>
            <a:off x="836397" y="6488668"/>
            <a:ext cx="1099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Source: https://aws.amazon.com/solutions/guidance/social-media-insights-on-aws/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7D6AA-8C5B-3CAD-1053-AB8DE3F80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8" y="145534"/>
            <a:ext cx="10827283" cy="63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1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>
            <a:extLst>
              <a:ext uri="{FF2B5EF4-FFF2-40B4-BE49-F238E27FC236}">
                <a16:creationId xmlns:a16="http://schemas.microsoft.com/office/drawing/2014/main" id="{51F4527A-C82E-0EA7-E1EA-782E039F890D}"/>
              </a:ext>
            </a:extLst>
          </p:cNvPr>
          <p:cNvSpPr txBox="1"/>
          <p:nvPr/>
        </p:nvSpPr>
        <p:spPr>
          <a:xfrm>
            <a:off x="0" y="6437868"/>
            <a:ext cx="1221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Source: https://youtu.be/xnLwtVmW8Sk?si=s5AFxpHlr-7tnl9B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E9951-78DB-7CD9-CEFA-FC3EAA6CE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8" y="0"/>
            <a:ext cx="12212768" cy="64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319E6C8-D3AC-5224-89B2-78908A64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83" y="0"/>
            <a:ext cx="12225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ame">
  <a:themeElements>
    <a:clrScheme name="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04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2F104F-F338-4658-B934-447B0BE9B60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286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Montserrat ExtraBold</vt:lpstr>
      <vt:lpstr>Montserrat SemiBold</vt:lpstr>
      <vt:lpstr>Open Sans</vt:lpstr>
      <vt:lpstr>Times New Roman</vt:lpstr>
      <vt:lpstr>Office Theme</vt:lpstr>
      <vt:lpstr>Flame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Akkineni Hanish Chandra Narayan</dc:creator>
  <cp:lastModifiedBy>Hemanth Betha</cp:lastModifiedBy>
  <cp:revision>3</cp:revision>
  <dcterms:created xsi:type="dcterms:W3CDTF">2024-10-08T03:17:19Z</dcterms:created>
  <dcterms:modified xsi:type="dcterms:W3CDTF">2024-11-02T03:55:22Z</dcterms:modified>
</cp:coreProperties>
</file>