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7" r:id="rId7"/>
    <p:sldId id="266" r:id="rId8"/>
    <p:sldId id="265" r:id="rId9"/>
    <p:sldId id="264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B2069-6B29-3D53-70EA-7B15C0ED5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86ECC-3065-3367-C165-05A73C5FE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3F8D3-CA3B-3DF2-1211-474E18E55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D0D9-2696-4B63-BB3B-522F8534C000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F20CA-4981-CE38-FCF1-15EEE297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0513A-D3B2-ADE7-0D3F-D3D5CE8C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0B54-844E-4E34-A283-C6C846833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331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9028-792F-C823-A14E-43F2F7BD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24B4E-96F5-A585-53C9-190CF57A6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BE099-EED0-9BBF-ECC3-6C297B6F8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D0D9-2696-4B63-BB3B-522F8534C000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78DB0-2483-08D6-8E8C-BDC3233A9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5638D-517F-88A4-5C70-6542B819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0B54-844E-4E34-A283-C6C846833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28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89001D-911D-69A6-FFEA-26DAE66C6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27451-054B-9B28-5AF7-2C8790D2E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29730-65FE-284A-4EFE-7EAB1E662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D0D9-2696-4B63-BB3B-522F8534C000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0AE9B-6205-117D-6914-38EFAD05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AA566-A83D-66D8-4657-9B3EC428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0B54-844E-4E34-A283-C6C846833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20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865A-E679-D514-DC71-C6BBF4A1A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83B61-9F17-0AB2-1413-F472BC09C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B7235-6AC0-62F2-4991-B56C7322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D0D9-2696-4B63-BB3B-522F8534C000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7A771-BF69-3165-CB88-946C24F3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B20EA-1418-A15B-A090-A9405477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0B54-844E-4E34-A283-C6C846833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38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E954-88FB-CF4C-6ECF-3662F3F3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99752-4C2E-FAA7-270F-90EAD9AC7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6CD39-43B2-59D6-580F-3E254B46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D0D9-2696-4B63-BB3B-522F8534C000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14E47-B156-5168-7D63-748D046F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C763D-730C-BC2D-327D-34B9553E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0B54-844E-4E34-A283-C6C846833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3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04DC-05F3-82C7-2381-155B1433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C111B-0D1F-62B6-75DC-DB2696A48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DF248-E811-19D2-A995-338366D3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E7FFA-EC69-1C54-5651-849CE9B2B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D0D9-2696-4B63-BB3B-522F8534C000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A721F-62FC-0A21-1A6A-884E30B9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6D21F-969B-36DB-F703-B558EA7C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0B54-844E-4E34-A283-C6C846833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53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83B9-9729-61C9-6154-CCB46D25B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EEF79-A1EF-F435-7D5B-BB15C8E13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A9C56-8ED4-1EDB-4021-68F356F7C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69952-E2E1-1417-9F80-30DD851C1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61320-3F03-CD92-8EC4-0C3EE5618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DAC49A-3874-2B39-CED1-57E319F51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D0D9-2696-4B63-BB3B-522F8534C000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557BB6-AE2C-BB78-60D2-46EF2C56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23560-DCB6-3F67-02B7-71DA182D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0B54-844E-4E34-A283-C6C846833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91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64F39-3D1F-E3C0-7847-2DFEB0C6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0E9039-E7B0-89F5-C113-23A79B164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D0D9-2696-4B63-BB3B-522F8534C000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FA349-E9C2-BE85-B7C1-D79D8EF01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9B305-D616-E408-B5E8-BC07DD96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0B54-844E-4E34-A283-C6C846833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28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9D9D06-7284-9A53-48A1-F0A88753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D0D9-2696-4B63-BB3B-522F8534C000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CB2B93-5F39-D616-9567-337078BF9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72E8F-7E0A-3F40-EF68-D29D4F9FF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0B54-844E-4E34-A283-C6C846833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21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D7FD-0053-2215-2B34-E3B69D6F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FE04E-7A71-AEEA-1346-02D915697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A31DB-1FE1-2AD9-58FE-70F9B68A8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39D5C-CEE6-D889-FE04-3056D94D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D0D9-2696-4B63-BB3B-522F8534C000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F8F4F-A1AB-BF72-268F-80E57C842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78FEB-BA2F-53DC-6737-001D0E43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0B54-844E-4E34-A283-C6C846833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24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1575-9351-AE9F-AC91-77DCE5016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CE3AC5-66D1-AC4F-5CA9-70B6CD6AB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EF16A-E1E6-32E0-EC3E-6ED6E1DF6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8A580-11B7-78C8-9834-8DAF0FF0F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D0D9-2696-4B63-BB3B-522F8534C000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5DB5F-E758-C318-B816-8658FDF1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B7369-4C60-4F1B-AC7C-46549D97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0B54-844E-4E34-A283-C6C846833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67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86A2A-13AE-E3C5-4861-882FF1CA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CED86-D8A9-7492-5ECC-36FCD5B20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EAF37-3AF2-B5A5-2AED-3A52634ED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4D0D9-2696-4B63-BB3B-522F8534C000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451CF-EEEE-1431-5ED7-7CC9D7F9F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8400E-DA65-5CB3-2881-13340DA11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0B54-844E-4E34-A283-C6C846833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27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25AC-78ED-F8C5-7C77-04BAB640EF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540F2-9884-295A-AB1B-040BC96952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4A3C4-1DCA-34B1-140B-82121E3A8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599"/>
            <a:ext cx="12192000" cy="694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42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19AEC7-705E-B135-1D94-A58DB2522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14"/>
            <a:ext cx="12192000" cy="682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99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B7C8C6-1DDD-2FD5-0F08-74A8F24A8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1"/>
            <a:ext cx="12192000" cy="68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4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F317DB-95E9-A243-3212-3D5E91DA4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110"/>
            <a:ext cx="12192000" cy="689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9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67A982-0058-8FC0-0835-B1DD02975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97" y="0"/>
            <a:ext cx="122161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8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E19FEC-5722-C32D-1CEE-586373C0B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693"/>
            <a:ext cx="12192000" cy="686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1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1D9F54-C9E5-87BC-129A-7CDBB28D2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769"/>
            <a:ext cx="12192000" cy="687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33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BD59D8-BC82-851A-46D7-6C35854EB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8"/>
            <a:ext cx="12192000" cy="684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5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3A7B29-206D-739B-38F3-6ACF07F74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03"/>
            <a:ext cx="12192000" cy="687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5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FBBD96-039C-2071-BAFD-BFA3744F1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3"/>
            <a:ext cx="12192000" cy="686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7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769836-4D8E-BF6E-2130-AA27B029E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641"/>
            <a:ext cx="12192000" cy="68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13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Hemanth Betha</dc:creator>
  <cp:lastModifiedBy>Hemanth Betha</cp:lastModifiedBy>
  <cp:revision>1</cp:revision>
  <dcterms:created xsi:type="dcterms:W3CDTF">2023-10-10T16:52:53Z</dcterms:created>
  <dcterms:modified xsi:type="dcterms:W3CDTF">2023-10-10T16:57:25Z</dcterms:modified>
</cp:coreProperties>
</file>