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1958" y="1675168"/>
            <a:ext cx="15416783" cy="60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0997" y="4736310"/>
            <a:ext cx="9678705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283" y="1519794"/>
            <a:ext cx="8806815" cy="7375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99900"/>
              </a:lnSpc>
              <a:spcBef>
                <a:spcPts val="125"/>
              </a:spcBef>
            </a:pPr>
            <a:r>
              <a:rPr sz="9650" b="1" spc="145" dirty="0">
                <a:solidFill>
                  <a:srgbClr val="FFFFFF"/>
                </a:solidFill>
                <a:latin typeface="Palatino Linotype"/>
                <a:cs typeface="Palatino Linotype"/>
              </a:rPr>
              <a:t>Mastering </a:t>
            </a:r>
            <a:r>
              <a:rPr sz="9650" b="1" spc="100" dirty="0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sz="9650" b="1" spc="10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650" b="1" spc="285" dirty="0">
                <a:solidFill>
                  <a:srgbClr val="FFFFFF"/>
                </a:solidFill>
                <a:latin typeface="Palatino Linotype"/>
                <a:cs typeface="Palatino Linotype"/>
              </a:rPr>
              <a:t>Tic Tac </a:t>
            </a:r>
            <a:r>
              <a:rPr sz="9650" b="1" spc="50" dirty="0">
                <a:solidFill>
                  <a:srgbClr val="FFFFFF"/>
                </a:solidFill>
                <a:latin typeface="Palatino Linotype"/>
                <a:cs typeface="Palatino Linotype"/>
              </a:rPr>
              <a:t>Toe </a:t>
            </a:r>
            <a:r>
              <a:rPr sz="9650" b="1" spc="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650" b="1" spc="195" dirty="0">
                <a:solidFill>
                  <a:srgbClr val="FFFFFF"/>
                </a:solidFill>
                <a:latin typeface="Palatino Linotype"/>
                <a:cs typeface="Palatino Linotype"/>
              </a:rPr>
              <a:t>Strategy: </a:t>
            </a:r>
            <a:r>
              <a:rPr sz="9650" b="1" spc="2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650" b="1" spc="210" dirty="0">
                <a:solidFill>
                  <a:srgbClr val="FFFFFF"/>
                </a:solidFill>
                <a:latin typeface="Palatino Linotype"/>
                <a:cs typeface="Palatino Linotype"/>
              </a:rPr>
              <a:t>Outsmarting </a:t>
            </a:r>
            <a:r>
              <a:rPr sz="9650" b="1" spc="2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650" b="1" spc="25" dirty="0">
                <a:solidFill>
                  <a:srgbClr val="FFFFFF"/>
                </a:solidFill>
                <a:latin typeface="Palatino Linotype"/>
                <a:cs typeface="Palatino Linotype"/>
              </a:rPr>
              <a:t>Your</a:t>
            </a:r>
            <a:r>
              <a:rPr sz="9650" b="1" spc="-5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650" b="1" spc="65" dirty="0">
                <a:solidFill>
                  <a:srgbClr val="FFFFFF"/>
                </a:solidFill>
                <a:latin typeface="Palatino Linotype"/>
                <a:cs typeface="Palatino Linotype"/>
              </a:rPr>
              <a:t>Opponent</a:t>
            </a:r>
            <a:endParaRPr sz="965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099" y="1143000"/>
            <a:ext cx="5334000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6467474" cy="800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3401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4" dirty="0"/>
              <a:t>I</a:t>
            </a:r>
            <a:r>
              <a:rPr sz="4500" spc="45" dirty="0"/>
              <a:t>n</a:t>
            </a:r>
            <a:r>
              <a:rPr sz="4500" spc="-60" dirty="0"/>
              <a:t>t</a:t>
            </a:r>
            <a:r>
              <a:rPr sz="4500" spc="-40" dirty="0"/>
              <a:t>r</a:t>
            </a:r>
            <a:r>
              <a:rPr sz="4500" spc="-20" dirty="0"/>
              <a:t>o</a:t>
            </a:r>
            <a:r>
              <a:rPr sz="4500" dirty="0"/>
              <a:t>d</a:t>
            </a:r>
            <a:r>
              <a:rPr sz="4500" spc="35" dirty="0"/>
              <a:t>u</a:t>
            </a:r>
            <a:r>
              <a:rPr sz="4500" spc="120" dirty="0"/>
              <a:t>c</a:t>
            </a:r>
            <a:r>
              <a:rPr sz="4500" spc="-60" dirty="0"/>
              <a:t>t</a:t>
            </a:r>
            <a:r>
              <a:rPr sz="4500" dirty="0"/>
              <a:t>i</a:t>
            </a:r>
            <a:r>
              <a:rPr sz="4500" spc="-20" dirty="0"/>
              <a:t>o</a:t>
            </a:r>
            <a:r>
              <a:rPr sz="4500" spc="45" dirty="0"/>
              <a:t>n</a:t>
            </a:r>
            <a:endParaRPr sz="45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2184" y="3707512"/>
            <a:ext cx="1541925" cy="308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96048" y="3739206"/>
            <a:ext cx="1457908" cy="2160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53191" y="2864745"/>
            <a:ext cx="594487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85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2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6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29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00" dirty="0">
                <a:latin typeface="Verdana"/>
                <a:cs typeface="Verdana"/>
              </a:rPr>
              <a:t>! 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lang="en-IN" sz="2450" spc="-215" dirty="0">
                <a:latin typeface="Verdana"/>
                <a:cs typeface="Verdana"/>
              </a:rPr>
              <a:t> </a:t>
            </a:r>
            <a:r>
              <a:rPr lang="en-IN" sz="2450" spc="-5" dirty="0">
                <a:latin typeface="Verdana"/>
                <a:cs typeface="Verdana"/>
              </a:rPr>
              <a:t>e</a:t>
            </a:r>
            <a:r>
              <a:rPr lang="en-IN" sz="2450" spc="-130" dirty="0">
                <a:latin typeface="Verdana"/>
                <a:cs typeface="Verdana"/>
              </a:rPr>
              <a:t>x</a:t>
            </a:r>
            <a:r>
              <a:rPr lang="en-IN" sz="2450" spc="150" dirty="0">
                <a:latin typeface="Verdana"/>
                <a:cs typeface="Verdana"/>
              </a:rPr>
              <a:t>p</a:t>
            </a:r>
            <a:r>
              <a:rPr lang="en-IN" sz="2450" spc="-10" dirty="0">
                <a:latin typeface="Verdana"/>
                <a:cs typeface="Verdana"/>
              </a:rPr>
              <a:t>l</a:t>
            </a:r>
            <a:r>
              <a:rPr lang="en-IN" sz="2450" spc="60" dirty="0">
                <a:latin typeface="Verdana"/>
                <a:cs typeface="Verdana"/>
              </a:rPr>
              <a:t>o</a:t>
            </a:r>
            <a:r>
              <a:rPr lang="en-IN" sz="2450" spc="-90" dirty="0">
                <a:latin typeface="Verdana"/>
                <a:cs typeface="Verdana"/>
              </a:rPr>
              <a:t>r</a:t>
            </a:r>
            <a:r>
              <a:rPr lang="en-IN" sz="2450" spc="25" dirty="0">
                <a:latin typeface="Verdana"/>
                <a:cs typeface="Verdana"/>
              </a:rPr>
              <a:t>e  </a:t>
            </a:r>
            <a:r>
              <a:rPr lang="en-IN" sz="2450" spc="-70" dirty="0">
                <a:latin typeface="Verdana"/>
                <a:cs typeface="Verdana"/>
              </a:rPr>
              <a:t>s</a:t>
            </a:r>
            <a:r>
              <a:rPr lang="en-IN" sz="2450" spc="35" dirty="0">
                <a:latin typeface="Verdana"/>
                <a:cs typeface="Verdana"/>
              </a:rPr>
              <a:t>t</a:t>
            </a:r>
            <a:r>
              <a:rPr lang="en-IN" sz="2450" spc="-80" dirty="0">
                <a:latin typeface="Verdana"/>
                <a:cs typeface="Verdana"/>
              </a:rPr>
              <a:t>r</a:t>
            </a:r>
            <a:r>
              <a:rPr lang="en-IN" sz="2450" spc="-15" dirty="0">
                <a:latin typeface="Verdana"/>
                <a:cs typeface="Verdana"/>
              </a:rPr>
              <a:t>at</a:t>
            </a:r>
            <a:r>
              <a:rPr lang="en-IN" sz="2450" spc="35" dirty="0">
                <a:latin typeface="Verdana"/>
                <a:cs typeface="Verdana"/>
              </a:rPr>
              <a:t>e</a:t>
            </a:r>
            <a:r>
              <a:rPr lang="en-IN" sz="2450" spc="65" dirty="0">
                <a:latin typeface="Verdana"/>
                <a:cs typeface="Verdana"/>
              </a:rPr>
              <a:t>gie</a:t>
            </a:r>
            <a:r>
              <a:rPr lang="en-IN" sz="2450" spc="-70" dirty="0">
                <a:latin typeface="Verdana"/>
                <a:cs typeface="Verdana"/>
              </a:rPr>
              <a:t>s</a:t>
            </a:r>
            <a:r>
              <a:rPr lang="en-IN" sz="2450" spc="-215" dirty="0">
                <a:latin typeface="Verdana"/>
                <a:cs typeface="Verdana"/>
              </a:rPr>
              <a:t> </a:t>
            </a:r>
            <a:r>
              <a:rPr lang="en-IN" sz="2450" spc="35" dirty="0">
                <a:latin typeface="Verdana"/>
                <a:cs typeface="Verdana"/>
              </a:rPr>
              <a:t>t</a:t>
            </a:r>
            <a:r>
              <a:rPr lang="en-IN" sz="2450" spc="125" dirty="0">
                <a:latin typeface="Verdana"/>
                <a:cs typeface="Verdana"/>
              </a:rPr>
              <a:t>h</a:t>
            </a:r>
            <a:r>
              <a:rPr lang="en-IN" sz="2450" spc="-15" dirty="0">
                <a:latin typeface="Verdana"/>
                <a:cs typeface="Verdana"/>
              </a:rPr>
              <a:t>a</a:t>
            </a:r>
            <a:r>
              <a:rPr lang="en-IN" sz="2450" spc="35" dirty="0">
                <a:latin typeface="Verdana"/>
                <a:cs typeface="Verdana"/>
              </a:rPr>
              <a:t>t</a:t>
            </a:r>
            <a:r>
              <a:rPr lang="en-IN" sz="2450" spc="-215" dirty="0">
                <a:latin typeface="Verdana"/>
                <a:cs typeface="Verdana"/>
              </a:rPr>
              <a:t> </a:t>
            </a:r>
            <a:r>
              <a:rPr lang="en-IN" sz="2450" spc="170" dirty="0">
                <a:latin typeface="Verdana"/>
                <a:cs typeface="Verdana"/>
              </a:rPr>
              <a:t>w</a:t>
            </a:r>
            <a:r>
              <a:rPr lang="en-IN" sz="2450" spc="-10" dirty="0">
                <a:latin typeface="Verdana"/>
                <a:cs typeface="Verdana"/>
              </a:rPr>
              <a:t>ill</a:t>
            </a:r>
            <a:r>
              <a:rPr lang="en-IN" sz="2450" spc="-215" dirty="0">
                <a:latin typeface="Verdana"/>
                <a:cs typeface="Verdana"/>
              </a:rPr>
              <a:t> </a:t>
            </a:r>
            <a:r>
              <a:rPr lang="en-IN" sz="2450" spc="125" dirty="0">
                <a:latin typeface="Verdana"/>
                <a:cs typeface="Verdana"/>
              </a:rPr>
              <a:t>h</a:t>
            </a:r>
            <a:r>
              <a:rPr lang="en-IN" sz="2450" spc="35" dirty="0">
                <a:latin typeface="Verdana"/>
                <a:cs typeface="Verdana"/>
              </a:rPr>
              <a:t>e</a:t>
            </a:r>
            <a:r>
              <a:rPr lang="en-IN" sz="2450" spc="-10" dirty="0">
                <a:latin typeface="Verdana"/>
                <a:cs typeface="Verdana"/>
              </a:rPr>
              <a:t>l</a:t>
            </a:r>
            <a:r>
              <a:rPr lang="en-IN" sz="2450" spc="150" dirty="0">
                <a:latin typeface="Verdana"/>
                <a:cs typeface="Verdana"/>
              </a:rPr>
              <a:t>p</a:t>
            </a:r>
            <a:r>
              <a:rPr lang="en-IN" sz="2450" spc="-215" dirty="0">
                <a:latin typeface="Verdana"/>
                <a:cs typeface="Verdana"/>
              </a:rPr>
              <a:t> </a:t>
            </a:r>
            <a:r>
              <a:rPr lang="en-IN" sz="2450" spc="-150" dirty="0">
                <a:latin typeface="Verdana"/>
                <a:cs typeface="Verdana"/>
              </a:rPr>
              <a:t>y</a:t>
            </a:r>
            <a:r>
              <a:rPr lang="en-IN" sz="2450" spc="60" dirty="0">
                <a:latin typeface="Verdana"/>
                <a:cs typeface="Verdana"/>
              </a:rPr>
              <a:t>o</a:t>
            </a:r>
            <a:r>
              <a:rPr lang="en-IN" sz="2450" spc="114" dirty="0">
                <a:latin typeface="Verdana"/>
                <a:cs typeface="Verdana"/>
              </a:rPr>
              <a:t>u</a:t>
            </a:r>
            <a:r>
              <a:rPr lang="en-IN" sz="2450" spc="-215" dirty="0">
                <a:latin typeface="Verdana"/>
                <a:cs typeface="Verdana"/>
              </a:rPr>
              <a:t> </a:t>
            </a:r>
            <a:r>
              <a:rPr lang="en-IN" sz="2450" spc="60" dirty="0">
                <a:latin typeface="Verdana"/>
                <a:cs typeface="Verdana"/>
              </a:rPr>
              <a:t>o</a:t>
            </a:r>
            <a:r>
              <a:rPr lang="en-IN" sz="2450" spc="75" dirty="0">
                <a:latin typeface="Verdana"/>
                <a:cs typeface="Verdana"/>
              </a:rPr>
              <a:t>ut</a:t>
            </a:r>
            <a:r>
              <a:rPr lang="en-IN" sz="2450" spc="-70" dirty="0">
                <a:latin typeface="Verdana"/>
                <a:cs typeface="Verdana"/>
              </a:rPr>
              <a:t>s</a:t>
            </a:r>
            <a:r>
              <a:rPr lang="en-IN" sz="2450" spc="240" dirty="0">
                <a:latin typeface="Verdana"/>
                <a:cs typeface="Verdana"/>
              </a:rPr>
              <a:t>m</a:t>
            </a:r>
            <a:r>
              <a:rPr lang="en-IN" sz="2450" spc="-15" dirty="0">
                <a:latin typeface="Verdana"/>
                <a:cs typeface="Verdana"/>
              </a:rPr>
              <a:t>a</a:t>
            </a:r>
            <a:r>
              <a:rPr lang="en-IN" sz="2450" spc="-20" dirty="0">
                <a:latin typeface="Verdana"/>
                <a:cs typeface="Verdana"/>
              </a:rPr>
              <a:t>r</a:t>
            </a:r>
            <a:r>
              <a:rPr lang="en-IN" sz="2450" spc="35" dirty="0">
                <a:latin typeface="Verdana"/>
                <a:cs typeface="Verdana"/>
              </a:rPr>
              <a:t>t  </a:t>
            </a:r>
            <a:r>
              <a:rPr lang="en-IN" sz="2450" spc="-150" dirty="0">
                <a:latin typeface="Verdana"/>
                <a:cs typeface="Verdana"/>
              </a:rPr>
              <a:t>y</a:t>
            </a:r>
            <a:r>
              <a:rPr lang="en-IN" sz="2450" spc="60" dirty="0">
                <a:latin typeface="Verdana"/>
                <a:cs typeface="Verdana"/>
              </a:rPr>
              <a:t>o</a:t>
            </a:r>
            <a:r>
              <a:rPr lang="en-IN" sz="2450" spc="30" dirty="0">
                <a:latin typeface="Verdana"/>
                <a:cs typeface="Verdana"/>
              </a:rPr>
              <a:t>ur</a:t>
            </a:r>
            <a:r>
              <a:rPr lang="en-IN"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35" dirty="0">
                <a:latin typeface="Verdana"/>
                <a:cs typeface="Verdana"/>
              </a:rPr>
              <a:t>y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60" dirty="0">
                <a:latin typeface="Verdana"/>
                <a:cs typeface="Verdana"/>
              </a:rPr>
              <a:t>'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20" dirty="0">
                <a:latin typeface="Verdana"/>
                <a:cs typeface="Verdana"/>
              </a:rPr>
              <a:t>opportunities.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Get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ready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become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12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6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29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325" dirty="0">
                <a:latin typeface="Verdana"/>
                <a:cs typeface="Verdana"/>
              </a:rPr>
              <a:t>!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6467474" cy="800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74350" y="1644650"/>
            <a:ext cx="6788784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4800" spc="114" dirty="0"/>
              <a:t>Working</a:t>
            </a:r>
            <a:endParaRPr sz="4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3191" y="2983500"/>
            <a:ext cx="6632575" cy="54483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sz="2700" spc="-260" dirty="0">
                <a:latin typeface="Verdana"/>
                <a:cs typeface="Verdana"/>
              </a:rPr>
              <a:t>T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150" dirty="0">
                <a:latin typeface="Verdana"/>
                <a:cs typeface="Verdana"/>
              </a:rPr>
              <a:t>b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90" dirty="0">
                <a:latin typeface="Verdana"/>
                <a:cs typeface="Verdana"/>
              </a:rPr>
              <a:t>c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250" dirty="0">
                <a:latin typeface="Verdana"/>
                <a:cs typeface="Verdana"/>
              </a:rPr>
              <a:t>m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245" dirty="0">
                <a:latin typeface="Verdana"/>
                <a:cs typeface="Verdana"/>
              </a:rPr>
              <a:t>m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70" dirty="0">
                <a:latin typeface="Verdana"/>
                <a:cs typeface="Verdana"/>
              </a:rPr>
              <a:t>r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35" dirty="0">
                <a:latin typeface="Verdana"/>
                <a:cs typeface="Verdana"/>
              </a:rPr>
              <a:t>f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50" dirty="0">
                <a:latin typeface="Verdana"/>
                <a:cs typeface="Verdana"/>
              </a:rPr>
              <a:t>T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114" dirty="0">
                <a:latin typeface="Verdana"/>
                <a:cs typeface="Verdana"/>
              </a:rPr>
              <a:t>c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114" dirty="0">
                <a:latin typeface="Verdana"/>
                <a:cs typeface="Verdana"/>
              </a:rPr>
              <a:t>c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60" dirty="0">
                <a:latin typeface="Verdana"/>
                <a:cs typeface="Verdana"/>
              </a:rPr>
              <a:t>T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409" dirty="0">
                <a:latin typeface="Verdana"/>
                <a:cs typeface="Verdana"/>
              </a:rPr>
              <a:t>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-65" dirty="0">
                <a:latin typeface="Verdana"/>
                <a:cs typeface="Verdana"/>
              </a:rPr>
              <a:t>s  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85" dirty="0">
                <a:latin typeface="Verdana"/>
                <a:cs typeface="Verdana"/>
              </a:rPr>
              <a:t>ss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120" dirty="0">
                <a:latin typeface="Verdana"/>
                <a:cs typeface="Verdana"/>
              </a:rPr>
              <a:t>n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15" dirty="0">
                <a:latin typeface="Verdana"/>
                <a:cs typeface="Verdana"/>
              </a:rPr>
              <a:t>l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120" dirty="0">
                <a:latin typeface="Verdana"/>
                <a:cs typeface="Verdana"/>
              </a:rPr>
              <a:t>h</a:t>
            </a:r>
            <a:r>
              <a:rPr sz="2700" spc="-55" dirty="0">
                <a:latin typeface="Verdana"/>
                <a:cs typeface="Verdana"/>
              </a:rPr>
              <a:t>a</a:t>
            </a:r>
            <a:r>
              <a:rPr sz="2700" spc="-175" dirty="0">
                <a:latin typeface="Verdana"/>
                <a:cs typeface="Verdana"/>
              </a:rPr>
              <a:t>v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125" dirty="0">
                <a:latin typeface="Verdana"/>
                <a:cs typeface="Verdana"/>
              </a:rPr>
              <a:t>h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110" dirty="0">
                <a:latin typeface="Verdana"/>
                <a:cs typeface="Verdana"/>
              </a:rPr>
              <a:t>r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110" dirty="0">
                <a:latin typeface="Verdana"/>
                <a:cs typeface="Verdana"/>
              </a:rPr>
              <a:t>u</a:t>
            </a:r>
            <a:r>
              <a:rPr sz="2700" spc="175" dirty="0">
                <a:latin typeface="Verdana"/>
                <a:cs typeface="Verdana"/>
              </a:rPr>
              <a:t>g</a:t>
            </a:r>
            <a:r>
              <a:rPr sz="2700" spc="85" dirty="0">
                <a:latin typeface="Verdana"/>
                <a:cs typeface="Verdana"/>
              </a:rPr>
              <a:t>h  </a:t>
            </a:r>
            <a:r>
              <a:rPr sz="2700" spc="110" dirty="0">
                <a:latin typeface="Verdana"/>
                <a:cs typeface="Verdana"/>
              </a:rPr>
              <a:t>u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150" dirty="0">
                <a:latin typeface="Verdana"/>
                <a:cs typeface="Verdana"/>
              </a:rPr>
              <a:t>d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85" dirty="0">
                <a:latin typeface="Verdana"/>
                <a:cs typeface="Verdana"/>
              </a:rPr>
              <a:t>rs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150" dirty="0">
                <a:latin typeface="Verdana"/>
                <a:cs typeface="Verdana"/>
              </a:rPr>
              <a:t>d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175" dirty="0">
                <a:latin typeface="Verdana"/>
                <a:cs typeface="Verdana"/>
              </a:rPr>
              <a:t>g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35" dirty="0">
                <a:latin typeface="Verdana"/>
                <a:cs typeface="Verdana"/>
              </a:rPr>
              <a:t>f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125" dirty="0">
                <a:latin typeface="Verdana"/>
                <a:cs typeface="Verdana"/>
              </a:rPr>
              <a:t>h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175" dirty="0">
                <a:latin typeface="Verdana"/>
                <a:cs typeface="Verdana"/>
              </a:rPr>
              <a:t>g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250" dirty="0">
                <a:latin typeface="Verdana"/>
                <a:cs typeface="Verdana"/>
              </a:rPr>
              <a:t>m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150" dirty="0">
                <a:latin typeface="Verdana"/>
                <a:cs typeface="Verdana"/>
              </a:rPr>
              <a:t>b</a:t>
            </a:r>
            <a:r>
              <a:rPr sz="2700" spc="45" dirty="0">
                <a:latin typeface="Verdana"/>
                <a:cs typeface="Verdana"/>
              </a:rPr>
              <a:t>o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110" dirty="0">
                <a:latin typeface="Verdana"/>
                <a:cs typeface="Verdana"/>
              </a:rPr>
              <a:t>r</a:t>
            </a:r>
            <a:r>
              <a:rPr sz="2700" spc="150" dirty="0">
                <a:latin typeface="Verdana"/>
                <a:cs typeface="Verdana"/>
              </a:rPr>
              <a:t>d</a:t>
            </a:r>
            <a:r>
              <a:rPr sz="2700" spc="-409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12700" marR="189865">
              <a:lnSpc>
                <a:spcPct val="101499"/>
              </a:lnSpc>
              <a:spcBef>
                <a:spcPts val="10"/>
              </a:spcBef>
            </a:pPr>
            <a:r>
              <a:rPr sz="2700" spc="-110" dirty="0">
                <a:latin typeface="Verdana"/>
                <a:cs typeface="Verdana"/>
              </a:rPr>
              <a:t>T</a:t>
            </a:r>
            <a:r>
              <a:rPr sz="2700" spc="125" dirty="0">
                <a:latin typeface="Verdana"/>
                <a:cs typeface="Verdana"/>
              </a:rPr>
              <a:t>h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150" dirty="0">
                <a:latin typeface="Verdana"/>
                <a:cs typeface="Verdana"/>
              </a:rPr>
              <a:t>b</a:t>
            </a:r>
            <a:r>
              <a:rPr sz="2700" spc="45" dirty="0">
                <a:latin typeface="Verdana"/>
                <a:cs typeface="Verdana"/>
              </a:rPr>
              <a:t>o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110" dirty="0">
                <a:latin typeface="Verdana"/>
                <a:cs typeface="Verdana"/>
              </a:rPr>
              <a:t>r</a:t>
            </a:r>
            <a:r>
              <a:rPr sz="2700" spc="150" dirty="0">
                <a:latin typeface="Verdana"/>
                <a:cs typeface="Verdana"/>
              </a:rPr>
              <a:t>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90" dirty="0">
                <a:latin typeface="Verdana"/>
                <a:cs typeface="Verdana"/>
              </a:rPr>
              <a:t>c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120" dirty="0">
                <a:latin typeface="Verdana"/>
                <a:cs typeface="Verdana"/>
              </a:rPr>
              <a:t>n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35" dirty="0">
                <a:latin typeface="Verdana"/>
                <a:cs typeface="Verdana"/>
              </a:rPr>
              <a:t>f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3</a:t>
            </a:r>
            <a:r>
              <a:rPr sz="2700" spc="-155" dirty="0">
                <a:latin typeface="Verdana"/>
                <a:cs typeface="Verdana"/>
              </a:rPr>
              <a:t>x</a:t>
            </a:r>
            <a:r>
              <a:rPr sz="2700" spc="-190" dirty="0">
                <a:latin typeface="Verdana"/>
                <a:cs typeface="Verdana"/>
              </a:rPr>
              <a:t>3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175" dirty="0">
                <a:latin typeface="Verdana"/>
                <a:cs typeface="Verdana"/>
              </a:rPr>
              <a:t>g</a:t>
            </a:r>
            <a:r>
              <a:rPr sz="2700" spc="-95" dirty="0">
                <a:latin typeface="Verdana"/>
                <a:cs typeface="Verdana"/>
              </a:rPr>
              <a:t>r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150" dirty="0">
                <a:latin typeface="Verdana"/>
                <a:cs typeface="Verdana"/>
              </a:rPr>
              <a:t>d</a:t>
            </a:r>
            <a:r>
              <a:rPr sz="2700" spc="-409" dirty="0">
                <a:latin typeface="Verdana"/>
                <a:cs typeface="Verdana"/>
              </a:rPr>
              <a:t>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120" dirty="0">
                <a:latin typeface="Verdana"/>
                <a:cs typeface="Verdana"/>
              </a:rPr>
              <a:t>d  d</a:t>
            </a:r>
            <a:r>
              <a:rPr sz="2700" spc="110" dirty="0">
                <a:latin typeface="Verdana"/>
                <a:cs typeface="Verdana"/>
              </a:rPr>
              <a:t>u</a:t>
            </a:r>
            <a:r>
              <a:rPr sz="2700" spc="-95" dirty="0">
                <a:latin typeface="Verdana"/>
                <a:cs typeface="Verdana"/>
              </a:rPr>
              <a:t>r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175" dirty="0">
                <a:latin typeface="Verdana"/>
                <a:cs typeface="Verdana"/>
              </a:rPr>
              <a:t>g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ea</a:t>
            </a:r>
            <a:r>
              <a:rPr sz="2700" spc="90" dirty="0">
                <a:latin typeface="Verdana"/>
                <a:cs typeface="Verdana"/>
              </a:rPr>
              <a:t>c</a:t>
            </a:r>
            <a:r>
              <a:rPr sz="2700" spc="120" dirty="0">
                <a:latin typeface="Verdana"/>
                <a:cs typeface="Verdana"/>
              </a:rPr>
              <a:t>h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110" dirty="0">
                <a:latin typeface="Verdana"/>
                <a:cs typeface="Verdana"/>
              </a:rPr>
              <a:t>u</a:t>
            </a:r>
            <a:r>
              <a:rPr sz="2700" spc="-95" dirty="0">
                <a:latin typeface="Verdana"/>
                <a:cs typeface="Verdana"/>
              </a:rPr>
              <a:t>r</a:t>
            </a:r>
            <a:r>
              <a:rPr sz="2700" spc="120" dirty="0">
                <a:latin typeface="Verdana"/>
                <a:cs typeface="Verdana"/>
              </a:rPr>
              <a:t>n</a:t>
            </a:r>
            <a:r>
              <a:rPr sz="2700" spc="-409" dirty="0">
                <a:latin typeface="Verdana"/>
                <a:cs typeface="Verdana"/>
              </a:rPr>
              <a:t>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150" dirty="0">
                <a:latin typeface="Verdana"/>
                <a:cs typeface="Verdana"/>
              </a:rPr>
              <a:t>p</a:t>
            </a:r>
            <a:r>
              <a:rPr sz="2700" spc="-15" dirty="0">
                <a:latin typeface="Verdana"/>
                <a:cs typeface="Verdana"/>
              </a:rPr>
              <a:t>l</a:t>
            </a:r>
            <a:r>
              <a:rPr sz="2700" spc="-55" dirty="0">
                <a:latin typeface="Verdana"/>
                <a:cs typeface="Verdana"/>
              </a:rPr>
              <a:t>a</a:t>
            </a:r>
            <a:r>
              <a:rPr sz="2700" spc="-175" dirty="0">
                <a:latin typeface="Verdana"/>
                <a:cs typeface="Verdana"/>
              </a:rPr>
              <a:t>y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85" dirty="0">
                <a:latin typeface="Verdana"/>
                <a:cs typeface="Verdana"/>
              </a:rPr>
              <a:t>rs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245" dirty="0">
                <a:latin typeface="Verdana"/>
                <a:cs typeface="Verdana"/>
              </a:rPr>
              <a:t>m</a:t>
            </a:r>
            <a:r>
              <a:rPr sz="2700" spc="110" dirty="0">
                <a:latin typeface="Verdana"/>
                <a:cs typeface="Verdana"/>
              </a:rPr>
              <a:t>u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30" dirty="0">
                <a:latin typeface="Verdana"/>
                <a:cs typeface="Verdana"/>
              </a:rPr>
              <a:t>t  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95" dirty="0">
                <a:latin typeface="Verdana"/>
                <a:cs typeface="Verdana"/>
              </a:rPr>
              <a:t>r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175" dirty="0">
                <a:latin typeface="Verdana"/>
                <a:cs typeface="Verdana"/>
              </a:rPr>
              <a:t>g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114" dirty="0">
                <a:latin typeface="Verdana"/>
                <a:cs typeface="Verdana"/>
              </a:rPr>
              <a:t>c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15" dirty="0">
                <a:latin typeface="Verdana"/>
                <a:cs typeface="Verdana"/>
              </a:rPr>
              <a:t>ll</a:t>
            </a:r>
            <a:r>
              <a:rPr sz="2700" spc="-130" dirty="0">
                <a:latin typeface="Verdana"/>
                <a:cs typeface="Verdana"/>
              </a:rPr>
              <a:t>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150" dirty="0">
                <a:latin typeface="Verdana"/>
                <a:cs typeface="Verdana"/>
              </a:rPr>
              <a:t>p</a:t>
            </a:r>
            <a:r>
              <a:rPr sz="2700" spc="-15" dirty="0">
                <a:latin typeface="Verdana"/>
                <a:cs typeface="Verdana"/>
              </a:rPr>
              <a:t>l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90" dirty="0">
                <a:latin typeface="Verdana"/>
                <a:cs typeface="Verdana"/>
              </a:rPr>
              <a:t>c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125" dirty="0">
                <a:latin typeface="Verdana"/>
                <a:cs typeface="Verdana"/>
              </a:rPr>
              <a:t>h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-70" dirty="0">
                <a:latin typeface="Verdana"/>
                <a:cs typeface="Verdana"/>
              </a:rPr>
              <a:t>r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14" dirty="0">
                <a:latin typeface="Verdana"/>
                <a:cs typeface="Verdana"/>
              </a:rPr>
              <a:t>s</a:t>
            </a:r>
            <a:r>
              <a:rPr sz="2700" spc="-130" dirty="0">
                <a:latin typeface="Verdana"/>
                <a:cs typeface="Verdana"/>
              </a:rPr>
              <a:t>y</a:t>
            </a:r>
            <a:r>
              <a:rPr sz="2700" spc="245" dirty="0">
                <a:latin typeface="Verdana"/>
                <a:cs typeface="Verdana"/>
              </a:rPr>
              <a:t>m</a:t>
            </a:r>
            <a:r>
              <a:rPr sz="2700" spc="150" dirty="0">
                <a:latin typeface="Verdana"/>
                <a:cs typeface="Verdana"/>
              </a:rPr>
              <a:t>b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15" dirty="0">
                <a:latin typeface="Verdana"/>
                <a:cs typeface="Verdana"/>
              </a:rPr>
              <a:t>l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340" dirty="0">
                <a:latin typeface="Verdana"/>
                <a:cs typeface="Verdana"/>
              </a:rPr>
              <a:t>(</a:t>
            </a:r>
            <a:r>
              <a:rPr sz="2700" spc="-75" dirty="0">
                <a:latin typeface="Verdana"/>
                <a:cs typeface="Verdana"/>
              </a:rPr>
              <a:t>X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60" dirty="0">
                <a:latin typeface="Verdana"/>
                <a:cs typeface="Verdana"/>
              </a:rPr>
              <a:t>r  </a:t>
            </a:r>
            <a:r>
              <a:rPr sz="2700" spc="185" dirty="0">
                <a:latin typeface="Verdana"/>
                <a:cs typeface="Verdana"/>
              </a:rPr>
              <a:t>O</a:t>
            </a:r>
            <a:r>
              <a:rPr sz="2700" spc="-340" dirty="0">
                <a:latin typeface="Verdana"/>
                <a:cs typeface="Verdana"/>
              </a:rPr>
              <a:t>)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120" dirty="0">
                <a:latin typeface="Verdana"/>
                <a:cs typeface="Verdana"/>
              </a:rPr>
              <a:t>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90" dirty="0">
                <a:latin typeface="Verdana"/>
                <a:cs typeface="Verdana"/>
              </a:rPr>
              <a:t>n</a:t>
            </a:r>
            <a:r>
              <a:rPr sz="2700" spc="-130" dirty="0">
                <a:latin typeface="Verdana"/>
                <a:cs typeface="Verdana"/>
              </a:rPr>
              <a:t>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v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114" dirty="0">
                <a:latin typeface="Verdana"/>
                <a:cs typeface="Verdana"/>
              </a:rPr>
              <a:t>c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120" dirty="0">
                <a:latin typeface="Verdana"/>
                <a:cs typeface="Verdana"/>
              </a:rPr>
              <a:t>n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140" dirty="0">
                <a:latin typeface="Verdana"/>
                <a:cs typeface="Verdana"/>
              </a:rPr>
              <a:t>p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90" dirty="0">
                <a:latin typeface="Verdana"/>
                <a:cs typeface="Verdana"/>
              </a:rPr>
              <a:t>c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409" dirty="0">
                <a:latin typeface="Verdana"/>
                <a:cs typeface="Verdana"/>
              </a:rPr>
              <a:t>.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320" dirty="0">
                <a:latin typeface="Verdana"/>
                <a:cs typeface="Verdana"/>
              </a:rPr>
              <a:t>I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114" dirty="0">
                <a:latin typeface="Verdana"/>
                <a:cs typeface="Verdana"/>
              </a:rPr>
              <a:t>c</a:t>
            </a:r>
            <a:r>
              <a:rPr sz="2700" spc="-70" dirty="0">
                <a:latin typeface="Verdana"/>
                <a:cs typeface="Verdana"/>
              </a:rPr>
              <a:t>r</a:t>
            </a:r>
            <a:r>
              <a:rPr sz="2700" spc="110" dirty="0">
                <a:latin typeface="Verdana"/>
                <a:cs typeface="Verdana"/>
              </a:rPr>
              <a:t>u</a:t>
            </a:r>
            <a:r>
              <a:rPr sz="2700" spc="114" dirty="0">
                <a:latin typeface="Verdana"/>
                <a:cs typeface="Verdana"/>
              </a:rPr>
              <a:t>c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15" dirty="0">
                <a:latin typeface="Verdana"/>
                <a:cs typeface="Verdana"/>
              </a:rPr>
              <a:t>l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40" dirty="0">
                <a:latin typeface="Verdana"/>
                <a:cs typeface="Verdana"/>
              </a:rPr>
              <a:t>o  </a:t>
            </a:r>
            <a:r>
              <a:rPr sz="2700" spc="140" dirty="0">
                <a:latin typeface="Verdana"/>
                <a:cs typeface="Verdana"/>
              </a:rPr>
              <a:t>p</a:t>
            </a:r>
            <a:r>
              <a:rPr sz="2700" spc="-55" dirty="0">
                <a:latin typeface="Verdana"/>
                <a:cs typeface="Verdana"/>
              </a:rPr>
              <a:t>a</a:t>
            </a:r>
            <a:r>
              <a:rPr sz="2700" spc="-130" dirty="0">
                <a:latin typeface="Verdana"/>
                <a:cs typeface="Verdana"/>
              </a:rPr>
              <a:t>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90" dirty="0">
                <a:latin typeface="Verdana"/>
                <a:cs typeface="Verdana"/>
              </a:rPr>
              <a:t>c</a:t>
            </a:r>
            <a:r>
              <a:rPr sz="2700" spc="-15" dirty="0">
                <a:latin typeface="Verdana"/>
                <a:cs typeface="Verdana"/>
              </a:rPr>
              <a:t>l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5" dirty="0">
                <a:latin typeface="Verdana"/>
                <a:cs typeface="Verdana"/>
              </a:rPr>
              <a:t>t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120" dirty="0">
                <a:latin typeface="Verdana"/>
                <a:cs typeface="Verdana"/>
              </a:rPr>
              <a:t>n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120" dirty="0">
                <a:latin typeface="Verdana"/>
                <a:cs typeface="Verdana"/>
              </a:rPr>
              <a:t>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125" dirty="0">
                <a:latin typeface="Verdana"/>
                <a:cs typeface="Verdana"/>
              </a:rPr>
              <a:t>h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90" dirty="0">
                <a:latin typeface="Verdana"/>
                <a:cs typeface="Verdana"/>
              </a:rPr>
              <a:t>c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120" dirty="0">
                <a:latin typeface="Verdana"/>
                <a:cs typeface="Verdana"/>
              </a:rPr>
              <a:t>n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95" dirty="0">
                <a:latin typeface="Verdana"/>
                <a:cs typeface="Verdana"/>
              </a:rPr>
              <a:t>r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15" dirty="0">
                <a:latin typeface="Verdana"/>
                <a:cs typeface="Verdana"/>
              </a:rPr>
              <a:t>l  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150" dirty="0">
                <a:latin typeface="Verdana"/>
                <a:cs typeface="Verdana"/>
              </a:rPr>
              <a:t>q</a:t>
            </a:r>
            <a:r>
              <a:rPr sz="2700" spc="110" dirty="0">
                <a:latin typeface="Verdana"/>
                <a:cs typeface="Verdana"/>
              </a:rPr>
              <a:t>u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110" dirty="0">
                <a:latin typeface="Verdana"/>
                <a:cs typeface="Verdana"/>
              </a:rPr>
              <a:t>r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150" dirty="0">
                <a:latin typeface="Verdana"/>
                <a:cs typeface="Verdana"/>
              </a:rPr>
              <a:t>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125" dirty="0">
                <a:latin typeface="Verdana"/>
                <a:cs typeface="Verdana"/>
              </a:rPr>
              <a:t>h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90" dirty="0">
                <a:latin typeface="Verdana"/>
                <a:cs typeface="Verdana"/>
              </a:rPr>
              <a:t>c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95" dirty="0">
                <a:latin typeface="Verdana"/>
                <a:cs typeface="Verdana"/>
              </a:rPr>
              <a:t>r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85" dirty="0">
                <a:latin typeface="Verdana"/>
                <a:cs typeface="Verdana"/>
              </a:rPr>
              <a:t>rs</a:t>
            </a:r>
            <a:r>
              <a:rPr sz="2700" spc="-409" dirty="0">
                <a:latin typeface="Verdana"/>
                <a:cs typeface="Verdana"/>
              </a:rPr>
              <a:t>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125" dirty="0">
                <a:latin typeface="Verdana"/>
                <a:cs typeface="Verdana"/>
              </a:rPr>
              <a:t>h</a:t>
            </a:r>
            <a:r>
              <a:rPr sz="2700" spc="-5" dirty="0">
                <a:latin typeface="Verdana"/>
                <a:cs typeface="Verdana"/>
              </a:rPr>
              <a:t>e</a:t>
            </a:r>
            <a:r>
              <a:rPr sz="2700" spc="-95" dirty="0">
                <a:latin typeface="Verdana"/>
                <a:cs typeface="Verdana"/>
              </a:rPr>
              <a:t>y  </a:t>
            </a:r>
            <a:r>
              <a:rPr sz="2700" spc="150" dirty="0">
                <a:latin typeface="Verdana"/>
                <a:cs typeface="Verdana"/>
              </a:rPr>
              <a:t>p</a:t>
            </a:r>
            <a:r>
              <a:rPr sz="2700" spc="-110" dirty="0">
                <a:latin typeface="Verdana"/>
                <a:cs typeface="Verdana"/>
              </a:rPr>
              <a:t>r</a:t>
            </a:r>
            <a:r>
              <a:rPr sz="2700" spc="10" dirty="0">
                <a:latin typeface="Verdana"/>
                <a:cs typeface="Verdana"/>
              </a:rPr>
              <a:t>o</a:t>
            </a:r>
            <a:r>
              <a:rPr sz="2700" spc="-130" dirty="0">
                <a:latin typeface="Verdana"/>
                <a:cs typeface="Verdana"/>
              </a:rPr>
              <a:t>v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150" dirty="0">
                <a:latin typeface="Verdana"/>
                <a:cs typeface="Verdana"/>
              </a:rPr>
              <a:t>d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95" dirty="0">
                <a:latin typeface="Verdana"/>
                <a:cs typeface="Verdana"/>
              </a:rPr>
              <a:t>r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175" dirty="0">
                <a:latin typeface="Verdana"/>
                <a:cs typeface="Verdana"/>
              </a:rPr>
              <a:t>g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114" dirty="0">
                <a:latin typeface="Verdana"/>
                <a:cs typeface="Verdana"/>
              </a:rPr>
              <a:t>c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150" dirty="0">
                <a:latin typeface="Verdana"/>
                <a:cs typeface="Verdana"/>
              </a:rPr>
              <a:t>d</a:t>
            </a:r>
            <a:r>
              <a:rPr sz="2700" spc="-175" dirty="0">
                <a:latin typeface="Verdana"/>
                <a:cs typeface="Verdana"/>
              </a:rPr>
              <a:t>v</a:t>
            </a: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120" dirty="0">
                <a:latin typeface="Verdana"/>
                <a:cs typeface="Verdana"/>
              </a:rPr>
              <a:t>n</a:t>
            </a:r>
            <a:r>
              <a:rPr sz="2700" spc="35" dirty="0">
                <a:latin typeface="Verdana"/>
                <a:cs typeface="Verdana"/>
              </a:rPr>
              <a:t>t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175" dirty="0">
                <a:latin typeface="Verdana"/>
                <a:cs typeface="Verdana"/>
              </a:rPr>
              <a:t>g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85" dirty="0">
                <a:latin typeface="Verdana"/>
                <a:cs typeface="Verdana"/>
              </a:rPr>
              <a:t>s</a:t>
            </a:r>
            <a:r>
              <a:rPr sz="2700" spc="-409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12700" marR="142875">
              <a:lnSpc>
                <a:spcPts val="3300"/>
              </a:lnSpc>
              <a:spcBef>
                <a:spcPts val="30"/>
              </a:spcBef>
            </a:pPr>
            <a:r>
              <a:rPr sz="2700" spc="30" dirty="0">
                <a:latin typeface="Verdana"/>
                <a:cs typeface="Verdana"/>
              </a:rPr>
              <a:t>Familiarizing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yourself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75" dirty="0">
                <a:latin typeface="Verdana"/>
                <a:cs typeface="Verdana"/>
              </a:rPr>
              <a:t>with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60" dirty="0">
                <a:latin typeface="Verdana"/>
                <a:cs typeface="Verdana"/>
              </a:rPr>
              <a:t>the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layout </a:t>
            </a:r>
            <a:r>
              <a:rPr sz="2700" spc="-5" dirty="0">
                <a:latin typeface="Verdana"/>
                <a:cs typeface="Verdana"/>
              </a:rPr>
              <a:t> </a:t>
            </a:r>
            <a:r>
              <a:rPr sz="2700" spc="10" dirty="0">
                <a:latin typeface="Verdana"/>
                <a:cs typeface="Verdana"/>
              </a:rPr>
              <a:t>of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60" dirty="0">
                <a:latin typeface="Verdana"/>
                <a:cs typeface="Verdana"/>
              </a:rPr>
              <a:t>the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45" dirty="0">
                <a:latin typeface="Verdana"/>
                <a:cs typeface="Verdana"/>
              </a:rPr>
              <a:t>board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50" dirty="0">
                <a:latin typeface="Verdana"/>
                <a:cs typeface="Verdana"/>
              </a:rPr>
              <a:t>is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60" dirty="0">
                <a:latin typeface="Verdana"/>
                <a:cs typeface="Verdana"/>
              </a:rPr>
              <a:t>the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10" dirty="0">
                <a:latin typeface="Verdana"/>
                <a:cs typeface="Verdana"/>
              </a:rPr>
              <a:t>initial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15" dirty="0">
                <a:latin typeface="Verdana"/>
                <a:cs typeface="Verdana"/>
              </a:rPr>
              <a:t>step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5" dirty="0">
                <a:latin typeface="Verdana"/>
                <a:cs typeface="Verdana"/>
              </a:rPr>
              <a:t>towards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90" dirty="0">
                <a:latin typeface="Verdana"/>
                <a:cs typeface="Verdana"/>
              </a:rPr>
              <a:t>c</a:t>
            </a:r>
            <a:r>
              <a:rPr sz="2700" spc="120" dirty="0">
                <a:latin typeface="Verdana"/>
                <a:cs typeface="Verdana"/>
              </a:rPr>
              <a:t>h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-5" dirty="0">
                <a:latin typeface="Verdana"/>
                <a:cs typeface="Verdana"/>
              </a:rPr>
              <a:t>e</a:t>
            </a:r>
            <a:r>
              <a:rPr sz="2700" spc="-130" dirty="0">
                <a:latin typeface="Verdana"/>
                <a:cs typeface="Verdana"/>
              </a:rPr>
              <a:t>v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175" dirty="0">
                <a:latin typeface="Verdana"/>
                <a:cs typeface="Verdana"/>
              </a:rPr>
              <a:t>g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v</a:t>
            </a:r>
            <a:r>
              <a:rPr sz="2700" spc="-15" dirty="0">
                <a:latin typeface="Verdana"/>
                <a:cs typeface="Verdana"/>
              </a:rPr>
              <a:t>i</a:t>
            </a:r>
            <a:r>
              <a:rPr sz="2700" spc="130" dirty="0">
                <a:latin typeface="Verdana"/>
                <a:cs typeface="Verdana"/>
              </a:rPr>
              <a:t>c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55" dirty="0">
                <a:latin typeface="Verdana"/>
                <a:cs typeface="Verdana"/>
              </a:rPr>
              <a:t>o</a:t>
            </a:r>
            <a:r>
              <a:rPr sz="2700" spc="-30" dirty="0">
                <a:latin typeface="Verdana"/>
                <a:cs typeface="Verdana"/>
              </a:rPr>
              <a:t>r</a:t>
            </a:r>
            <a:r>
              <a:rPr sz="2700" spc="-130" dirty="0">
                <a:latin typeface="Verdana"/>
                <a:cs typeface="Verdana"/>
              </a:rPr>
              <a:t>y</a:t>
            </a:r>
            <a:r>
              <a:rPr sz="2700" spc="-360" dirty="0">
                <a:latin typeface="Verdana"/>
                <a:cs typeface="Verdana"/>
              </a:rPr>
              <a:t>!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6467474" cy="800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23680">
              <a:lnSpc>
                <a:spcPct val="100000"/>
              </a:lnSpc>
              <a:spcBef>
                <a:spcPts val="125"/>
              </a:spcBef>
            </a:pPr>
            <a:r>
              <a:rPr lang="en-IN" spc="45" dirty="0"/>
              <a:t>Uses</a:t>
            </a:r>
            <a:endParaRPr spc="45" dirty="0"/>
          </a:p>
        </p:txBody>
      </p:sp>
      <p:sp>
        <p:nvSpPr>
          <p:cNvPr id="4" name="object 4"/>
          <p:cNvSpPr txBox="1"/>
          <p:nvPr/>
        </p:nvSpPr>
        <p:spPr>
          <a:xfrm>
            <a:off x="10553191" y="2864745"/>
            <a:ext cx="5999480" cy="4222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65" dirty="0">
                <a:latin typeface="Verdana"/>
                <a:cs typeface="Verdana"/>
              </a:rPr>
              <a:t>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90" dirty="0">
                <a:latin typeface="Verdana"/>
                <a:cs typeface="Verdana"/>
              </a:rPr>
              <a:t>:</a:t>
            </a:r>
            <a:endParaRPr sz="24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 dirty="0">
              <a:latin typeface="Verdana"/>
              <a:cs typeface="Verdana"/>
            </a:endParaRPr>
          </a:p>
          <a:p>
            <a:pPr marL="12700" marR="5080">
              <a:lnSpc>
                <a:spcPct val="102400"/>
              </a:lnSpc>
              <a:spcBef>
                <a:spcPts val="2340"/>
              </a:spcBef>
            </a:pPr>
            <a:r>
              <a:rPr sz="2450" spc="-229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75" dirty="0">
                <a:latin typeface="Verdana"/>
                <a:cs typeface="Verdana"/>
              </a:rPr>
              <a:t>ut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0" dirty="0">
                <a:latin typeface="Verdana"/>
                <a:cs typeface="Verdana"/>
              </a:rPr>
              <a:t>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5" dirty="0">
                <a:latin typeface="Verdana"/>
                <a:cs typeface="Verdana"/>
              </a:rPr>
              <a:t>mu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5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80" dirty="0">
                <a:latin typeface="Verdana"/>
                <a:cs typeface="Verdana"/>
              </a:rPr>
              <a:t>gi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15" dirty="0">
                <a:latin typeface="Verdana"/>
                <a:cs typeface="Verdana"/>
              </a:rPr>
              <a:t>moves </a:t>
            </a:r>
            <a:r>
              <a:rPr sz="2450" spc="60" dirty="0">
                <a:latin typeface="Verdana"/>
                <a:cs typeface="Verdana"/>
              </a:rPr>
              <a:t>while </a:t>
            </a:r>
            <a:r>
              <a:rPr sz="2450" spc="80" dirty="0">
                <a:latin typeface="Verdana"/>
                <a:cs typeface="Verdana"/>
              </a:rPr>
              <a:t>planning </a:t>
            </a:r>
            <a:r>
              <a:rPr sz="2450" spc="-10" dirty="0">
                <a:latin typeface="Verdana"/>
                <a:cs typeface="Verdana"/>
              </a:rPr>
              <a:t>your </a:t>
            </a:r>
            <a:r>
              <a:rPr sz="2450" spc="-15" dirty="0">
                <a:latin typeface="Verdana"/>
                <a:cs typeface="Verdana"/>
              </a:rPr>
              <a:t>own. </a:t>
            </a:r>
            <a:r>
              <a:rPr sz="2450" spc="35" dirty="0">
                <a:latin typeface="Verdana"/>
                <a:cs typeface="Verdana"/>
              </a:rPr>
              <a:t>By </a:t>
            </a:r>
            <a:r>
              <a:rPr sz="2450" spc="40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ga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0" dirty="0">
                <a:latin typeface="Verdana"/>
                <a:cs typeface="Verdana"/>
              </a:rPr>
              <a:t>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ga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88" y="15475"/>
            <a:ext cx="8124824" cy="102715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0750" y="347678"/>
            <a:ext cx="8648700" cy="109324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497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3425"/>
              </a:spcBef>
            </a:pPr>
            <a:r>
              <a:rPr lang="en-IN" sz="4250" spc="65" dirty="0">
                <a:solidFill>
                  <a:srgbClr val="FFFFFF"/>
                </a:solidFill>
              </a:rPr>
              <a:t>Advantages</a:t>
            </a:r>
            <a:endParaRPr lang="en-IN" sz="42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4B3DC-EB94-2163-95F7-A1F0D2CBAEEF}"/>
              </a:ext>
            </a:extLst>
          </p:cNvPr>
          <p:cNvSpPr txBox="1"/>
          <p:nvPr/>
        </p:nvSpPr>
        <p:spPr>
          <a:xfrm>
            <a:off x="9607550" y="3473450"/>
            <a:ext cx="8001000" cy="617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CF9A0C-5264-89E4-9A58-638102AC8276}"/>
              </a:ext>
            </a:extLst>
          </p:cNvPr>
          <p:cNvSpPr txBox="1"/>
          <p:nvPr/>
        </p:nvSpPr>
        <p:spPr>
          <a:xfrm>
            <a:off x="8693151" y="2012791"/>
            <a:ext cx="864870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Educational: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Ideal for learning Python and programming logic.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Demonstrates basic control structures and data handling.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Clean &amp; Well-Structured: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Code is organized and easy to understand.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Suitable as a foundation for more complex projects.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Customizable: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Open to modification and enhancement.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Add features or improve aesthetics according to preferences.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Cross-Platform: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Runs on any platform supporting Python.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No platform-specific limitations.</a:t>
            </a:r>
            <a:endParaRPr lang="en-IN" sz="24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9931" y="1619894"/>
            <a:ext cx="5358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00" spc="150" dirty="0">
                <a:latin typeface="Trebuchet MS"/>
                <a:cs typeface="Trebuchet MS"/>
              </a:rPr>
              <a:t>Disadvantages</a:t>
            </a:r>
            <a:endParaRPr sz="45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3E153D-66CF-DF10-6619-E4AF390EAC21}"/>
              </a:ext>
            </a:extLst>
          </p:cNvPr>
          <p:cNvSpPr txBox="1"/>
          <p:nvPr/>
        </p:nvSpPr>
        <p:spPr>
          <a:xfrm>
            <a:off x="1835150" y="2940050"/>
            <a:ext cx="569114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Disadvantages of the Tic-Tac-Toe Game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Limited to Two Players: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Designed for a two-player game, not suitable for more players.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Basic Graphics: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Lacks a graphical user interface (GUI).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Minimal visual appeal.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No AI Opponent: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Does not include an AI opponent for single-player games.</a:t>
            </a:r>
            <a:endParaRPr lang="en-IN" sz="24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10" y="120650"/>
            <a:ext cx="53587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00" dirty="0">
                <a:latin typeface="Trebuchet MS"/>
                <a:cs typeface="Trebuchet MS"/>
              </a:rPr>
              <a:t>Future Scope</a:t>
            </a:r>
            <a:endParaRPr sz="45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EAA1C-CFED-FDE0-9162-9AB068C1997A}"/>
              </a:ext>
            </a:extLst>
          </p:cNvPr>
          <p:cNvSpPr txBox="1"/>
          <p:nvPr/>
        </p:nvSpPr>
        <p:spPr>
          <a:xfrm>
            <a:off x="920750" y="768861"/>
            <a:ext cx="6553200" cy="951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Future Scope of the Tic-Tac-Toe Game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AI Opponent: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Implement an AI player for single-player mode.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Multiplayer Support: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Enable online multiplayer capabilities for remote play.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Improved Graphics: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Enhance the visual design for a more engaging user experience.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Statistics &amp; Leaderboards: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Track player statistics and game history for competition.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Customization: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Allow players to choose themes and customize their game.</a:t>
            </a:r>
          </a:p>
          <a:p>
            <a:endParaRPr lang="en-US" sz="24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Cross-Platform Compatibility:</a:t>
            </a:r>
          </a:p>
          <a:p>
            <a:r>
              <a:rPr lang="en-US" sz="2450" dirty="0">
                <a:latin typeface="Verdana" panose="020B0604030504040204" pitchFamily="34" charset="0"/>
                <a:ea typeface="Verdana" panose="020B0604030504040204" pitchFamily="34" charset="0"/>
              </a:rPr>
              <a:t>Make the game available on various platforms, including mobile.</a:t>
            </a:r>
            <a:endParaRPr lang="en-IN" sz="24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285" dirty="0">
                <a:latin typeface="Trebuchet MS"/>
                <a:cs typeface="Trebuchet MS"/>
              </a:rPr>
              <a:t>Conclusion</a:t>
            </a:r>
            <a:endParaRPr sz="8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indent="-635" algn="ctr">
              <a:lnSpc>
                <a:spcPct val="102000"/>
              </a:lnSpc>
              <a:spcBef>
                <a:spcPts val="65"/>
              </a:spcBef>
            </a:pPr>
            <a:r>
              <a:rPr spc="5" dirty="0"/>
              <a:t>C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70" dirty="0"/>
              <a:t>g</a:t>
            </a:r>
            <a:r>
              <a:rPr spc="20" dirty="0"/>
              <a:t>r</a:t>
            </a:r>
            <a:r>
              <a:rPr spc="-15" dirty="0"/>
              <a:t>a</a:t>
            </a:r>
            <a:r>
              <a:rPr spc="35" dirty="0"/>
              <a:t>t</a:t>
            </a:r>
            <a:r>
              <a:rPr spc="30" dirty="0"/>
              <a:t>ulat</a:t>
            </a:r>
            <a:r>
              <a:rPr spc="-10" dirty="0"/>
              <a:t>i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70" dirty="0"/>
              <a:t>s</a:t>
            </a:r>
            <a:r>
              <a:rPr spc="-325" dirty="0"/>
              <a:t>!</a:t>
            </a:r>
            <a:r>
              <a:rPr spc="-215" dirty="0"/>
              <a:t> </a:t>
            </a:r>
            <a:r>
              <a:rPr spc="-90" dirty="0"/>
              <a:t>Y</a:t>
            </a:r>
            <a:r>
              <a:rPr spc="60" dirty="0"/>
              <a:t>o</a:t>
            </a:r>
            <a:r>
              <a:rPr spc="114" dirty="0"/>
              <a:t>u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90" dirty="0"/>
              <a:t>r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125" dirty="0"/>
              <a:t>n</a:t>
            </a:r>
            <a:r>
              <a:rPr spc="20" dirty="0"/>
              <a:t>o</a:t>
            </a:r>
            <a:r>
              <a:rPr spc="170" dirty="0"/>
              <a:t>w</a:t>
            </a:r>
            <a:r>
              <a:rPr spc="-215" dirty="0"/>
              <a:t> </a:t>
            </a:r>
            <a:r>
              <a:rPr spc="35" dirty="0"/>
              <a:t>e</a:t>
            </a:r>
            <a:r>
              <a:rPr spc="150" dirty="0"/>
              <a:t>q</a:t>
            </a:r>
            <a:r>
              <a:rPr spc="114" dirty="0"/>
              <a:t>u</a:t>
            </a:r>
            <a:r>
              <a:rPr spc="-10" dirty="0"/>
              <a:t>i</a:t>
            </a:r>
            <a:r>
              <a:rPr spc="150" dirty="0"/>
              <a:t>pp</a:t>
            </a:r>
            <a:r>
              <a:rPr spc="35" dirty="0"/>
              <a:t>e</a:t>
            </a:r>
            <a:r>
              <a:rPr spc="150" dirty="0"/>
              <a:t>d</a:t>
            </a:r>
            <a:r>
              <a:rPr spc="-215" dirty="0"/>
              <a:t> </a:t>
            </a:r>
            <a:r>
              <a:rPr spc="170" dirty="0"/>
              <a:t>w</a:t>
            </a:r>
            <a:r>
              <a:rPr spc="-10" dirty="0"/>
              <a:t>i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15" dirty="0"/>
              <a:t>k</a:t>
            </a:r>
            <a:r>
              <a:rPr spc="125" dirty="0"/>
              <a:t>n</a:t>
            </a:r>
            <a:r>
              <a:rPr spc="20" dirty="0"/>
              <a:t>o</a:t>
            </a:r>
            <a:r>
              <a:rPr spc="170" dirty="0"/>
              <a:t>w</a:t>
            </a:r>
            <a:r>
              <a:rPr spc="-10" dirty="0"/>
              <a:t>l</a:t>
            </a:r>
            <a:r>
              <a:rPr spc="35" dirty="0"/>
              <a:t>e</a:t>
            </a:r>
            <a:r>
              <a:rPr spc="150" dirty="0"/>
              <a:t>d</a:t>
            </a:r>
            <a:r>
              <a:rPr spc="80" dirty="0"/>
              <a:t>ge  </a:t>
            </a:r>
            <a:r>
              <a:rPr spc="25" dirty="0"/>
              <a:t>to </a:t>
            </a:r>
            <a:r>
              <a:rPr spc="100" dirty="0"/>
              <a:t>become </a:t>
            </a:r>
            <a:r>
              <a:rPr spc="-15" dirty="0"/>
              <a:t>a </a:t>
            </a:r>
            <a:r>
              <a:rPr spc="-5" dirty="0"/>
              <a:t>Tic </a:t>
            </a:r>
            <a:r>
              <a:rPr spc="-20" dirty="0"/>
              <a:t>Tac </a:t>
            </a:r>
            <a:r>
              <a:rPr spc="-45" dirty="0"/>
              <a:t>Toe </a:t>
            </a:r>
            <a:r>
              <a:rPr spc="-40" dirty="0"/>
              <a:t>master. </a:t>
            </a:r>
            <a:r>
              <a:rPr spc="95" dirty="0"/>
              <a:t>Remember </a:t>
            </a:r>
            <a:r>
              <a:rPr spc="25" dirty="0"/>
              <a:t>to </a:t>
            </a:r>
            <a:r>
              <a:rPr spc="-10" dirty="0"/>
              <a:t>analyze </a:t>
            </a:r>
            <a:r>
              <a:rPr spc="65" dirty="0"/>
              <a:t>the </a:t>
            </a:r>
            <a:r>
              <a:rPr spc="70" dirty="0"/>
              <a:t> </a:t>
            </a:r>
            <a:r>
              <a:rPr spc="-20" dirty="0"/>
              <a:t>board,</a:t>
            </a:r>
            <a:r>
              <a:rPr spc="-215" dirty="0"/>
              <a:t> </a:t>
            </a:r>
            <a:r>
              <a:rPr spc="40" dirty="0"/>
              <a:t>anticipate</a:t>
            </a:r>
            <a:r>
              <a:rPr spc="-210" dirty="0"/>
              <a:t> </a:t>
            </a:r>
            <a:r>
              <a:rPr spc="-10" dirty="0"/>
              <a:t>your</a:t>
            </a:r>
            <a:r>
              <a:rPr spc="-215" dirty="0"/>
              <a:t> </a:t>
            </a:r>
            <a:r>
              <a:rPr spc="50" dirty="0"/>
              <a:t>opponent's</a:t>
            </a:r>
            <a:r>
              <a:rPr spc="-210" dirty="0"/>
              <a:t> </a:t>
            </a:r>
            <a:r>
              <a:rPr spc="-50" dirty="0"/>
              <a:t>moves,</a:t>
            </a:r>
            <a:r>
              <a:rPr spc="-210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5" dirty="0"/>
              <a:t>create</a:t>
            </a:r>
            <a:r>
              <a:rPr spc="-210" dirty="0"/>
              <a:t> </a:t>
            </a:r>
            <a:r>
              <a:rPr spc="100" dirty="0"/>
              <a:t>winning </a:t>
            </a:r>
            <a:r>
              <a:rPr spc="-844" dirty="0"/>
              <a:t> </a:t>
            </a:r>
            <a:r>
              <a:rPr spc="20" dirty="0"/>
              <a:t>opportunities. </a:t>
            </a:r>
            <a:r>
              <a:rPr spc="50" dirty="0"/>
              <a:t>Practice </a:t>
            </a:r>
            <a:r>
              <a:rPr spc="30" dirty="0"/>
              <a:t>these </a:t>
            </a:r>
            <a:r>
              <a:rPr spc="-30" dirty="0"/>
              <a:t>strategies, </a:t>
            </a:r>
            <a:r>
              <a:rPr spc="85" dirty="0"/>
              <a:t>and </a:t>
            </a:r>
            <a:r>
              <a:rPr spc="45" dirty="0"/>
              <a:t>soon </a:t>
            </a:r>
            <a:r>
              <a:rPr spc="-25" dirty="0"/>
              <a:t>you'll </a:t>
            </a:r>
            <a:r>
              <a:rPr spc="90" dirty="0"/>
              <a:t>be </a:t>
            </a:r>
            <a:r>
              <a:rPr spc="95" dirty="0"/>
              <a:t> </a:t>
            </a:r>
            <a:r>
              <a:rPr spc="60" dirty="0"/>
              <a:t>outsmarting</a:t>
            </a:r>
            <a:r>
              <a:rPr spc="-215" dirty="0"/>
              <a:t> </a:t>
            </a:r>
            <a:r>
              <a:rPr spc="-10" dirty="0"/>
              <a:t>your</a:t>
            </a:r>
            <a:r>
              <a:rPr spc="-210" dirty="0"/>
              <a:t> </a:t>
            </a:r>
            <a:r>
              <a:rPr spc="75" dirty="0"/>
              <a:t>opponents</a:t>
            </a:r>
            <a:r>
              <a:rPr spc="-210" dirty="0"/>
              <a:t> </a:t>
            </a:r>
            <a:r>
              <a:rPr spc="80" dirty="0"/>
              <a:t>with</a:t>
            </a:r>
            <a:r>
              <a:rPr spc="-215" dirty="0"/>
              <a:t> </a:t>
            </a:r>
            <a:r>
              <a:rPr spc="-85" dirty="0"/>
              <a:t>ease.</a:t>
            </a:r>
            <a:r>
              <a:rPr spc="-210" dirty="0"/>
              <a:t> </a:t>
            </a:r>
            <a:r>
              <a:rPr spc="120" dirty="0"/>
              <a:t>Now</a:t>
            </a:r>
            <a:r>
              <a:rPr spc="-210" dirty="0"/>
              <a:t> </a:t>
            </a:r>
            <a:r>
              <a:rPr spc="114" dirty="0"/>
              <a:t>go</a:t>
            </a:r>
            <a:r>
              <a:rPr spc="-210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75" dirty="0"/>
              <a:t>conquer </a:t>
            </a:r>
            <a:r>
              <a:rPr spc="-844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130" dirty="0"/>
              <a:t>w</a:t>
            </a:r>
            <a:r>
              <a:rPr spc="60" dirty="0"/>
              <a:t>o</a:t>
            </a:r>
            <a:r>
              <a:rPr spc="-75" dirty="0"/>
              <a:t>r</a:t>
            </a:r>
            <a:r>
              <a:rPr spc="-10" dirty="0"/>
              <a:t>l</a:t>
            </a:r>
            <a:r>
              <a:rPr spc="150" dirty="0"/>
              <a:t>d</a:t>
            </a:r>
            <a:r>
              <a:rPr spc="-215" dirty="0"/>
              <a:t> </a:t>
            </a:r>
            <a:r>
              <a:rPr spc="60" dirty="0"/>
              <a:t>o</a:t>
            </a:r>
            <a:r>
              <a:rPr spc="-25" dirty="0"/>
              <a:t>f</a:t>
            </a:r>
            <a:r>
              <a:rPr spc="-215" dirty="0"/>
              <a:t> </a:t>
            </a:r>
            <a:r>
              <a:rPr spc="-125" dirty="0"/>
              <a:t>T</a:t>
            </a:r>
            <a:r>
              <a:rPr spc="-10" dirty="0"/>
              <a:t>i</a:t>
            </a:r>
            <a:r>
              <a:rPr spc="114" dirty="0"/>
              <a:t>c</a:t>
            </a:r>
            <a:r>
              <a:rPr spc="-215" dirty="0"/>
              <a:t> </a:t>
            </a:r>
            <a:r>
              <a:rPr spc="-165" dirty="0"/>
              <a:t>T</a:t>
            </a:r>
            <a:r>
              <a:rPr spc="-10" dirty="0"/>
              <a:t>a</a:t>
            </a:r>
            <a:r>
              <a:rPr spc="114" dirty="0"/>
              <a:t>c</a:t>
            </a:r>
            <a:r>
              <a:rPr spc="-215" dirty="0"/>
              <a:t> </a:t>
            </a:r>
            <a:r>
              <a:rPr spc="-229" dirty="0"/>
              <a:t>T</a:t>
            </a:r>
            <a:r>
              <a:rPr spc="60" dirty="0"/>
              <a:t>o</a:t>
            </a:r>
            <a:r>
              <a:rPr spc="35" dirty="0"/>
              <a:t>e</a:t>
            </a:r>
            <a:r>
              <a:rPr spc="-325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474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Palatino Linotype</vt:lpstr>
      <vt:lpstr>Trebuchet MS</vt:lpstr>
      <vt:lpstr>Verdana</vt:lpstr>
      <vt:lpstr>Office Theme</vt:lpstr>
      <vt:lpstr>PowerPoint Presentation</vt:lpstr>
      <vt:lpstr>Introduction</vt:lpstr>
      <vt:lpstr>Working</vt:lpstr>
      <vt:lpstr>Uses</vt:lpstr>
      <vt:lpstr>Advantages</vt:lpstr>
      <vt:lpstr>Disadvantages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 HEMANTH</dc:creator>
  <cp:lastModifiedBy>Hemanth Betha</cp:lastModifiedBy>
  <cp:revision>1</cp:revision>
  <dcterms:created xsi:type="dcterms:W3CDTF">2023-11-03T14:26:53Z</dcterms:created>
  <dcterms:modified xsi:type="dcterms:W3CDTF">2023-11-03T14:42:52Z</dcterms:modified>
</cp:coreProperties>
</file>