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any" userId="c582c143bc17fff8" providerId="LiveId" clId="{2FD0C87A-F0F7-454B-92EC-BFB969FCFB70}"/>
    <pc:docChg chg="modSld">
      <pc:chgData name="Bethany" userId="c582c143bc17fff8" providerId="LiveId" clId="{2FD0C87A-F0F7-454B-92EC-BFB969FCFB70}" dt="2020-07-06T13:57:47.435" v="3" actId="1582"/>
      <pc:docMkLst>
        <pc:docMk/>
      </pc:docMkLst>
      <pc:sldChg chg="addSp modSp mod">
        <pc:chgData name="Bethany" userId="c582c143bc17fff8" providerId="LiveId" clId="{2FD0C87A-F0F7-454B-92EC-BFB969FCFB70}" dt="2020-07-06T13:57:47.435" v="3" actId="1582"/>
        <pc:sldMkLst>
          <pc:docMk/>
          <pc:sldMk cId="152293687" sldId="256"/>
        </pc:sldMkLst>
        <pc:spChg chg="add mod">
          <ac:chgData name="Bethany" userId="c582c143bc17fff8" providerId="LiveId" clId="{2FD0C87A-F0F7-454B-92EC-BFB969FCFB70}" dt="2020-07-06T13:57:47.435" v="3" actId="1582"/>
          <ac:spMkLst>
            <pc:docMk/>
            <pc:sldMk cId="152293687" sldId="256"/>
            <ac:spMk id="7" creationId="{6BA227B2-C4D4-4FB1-981B-99BDD9B5F1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6752-4870-48C3-99DC-C85A9E1BE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D4AC6-9779-457F-AF87-DBC91470E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3D1B8-5E0F-4E3D-A328-8B5BBFBE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2E1D-6113-4F14-9754-99A836A2BA7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1C386-32A5-4D24-B074-3ED3B5A4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49AAF-D332-4618-943A-5164ED72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E6DC-A315-4A24-85FE-2C21F3783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43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8C88-D5DF-42C1-BB30-4145CD495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8829D-EAF3-4895-A386-5D5436AEC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E6788-634D-432E-A479-6E56AD87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2E1D-6113-4F14-9754-99A836A2BA7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2B5A8-1A1D-42B4-9612-9B148707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D9F02-084F-49F5-8259-F32F0196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E6DC-A315-4A24-85FE-2C21F3783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18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8FE28-FE5C-4ED5-9E73-892EA15EE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1C035-1BB2-413E-8097-4AC05FD31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842CC-10B3-49DC-8EA7-4F58B707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2E1D-6113-4F14-9754-99A836A2BA7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ED777-B366-4FB6-9CFF-13154A13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B2048-D59D-43ED-9117-06785350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E6DC-A315-4A24-85FE-2C21F3783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3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CE16-1887-4B63-B80A-E99B9660C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1F66C-A50D-4385-8BFD-1DE2CDEC1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D797D-E309-4953-A79A-9F3DD846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2E1D-6113-4F14-9754-99A836A2BA7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793F2-5E61-4DF1-8C0A-1B41004BC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842F8-5152-4FE5-8D3B-E0A52802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E6DC-A315-4A24-85FE-2C21F3783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19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0AF3-9298-4435-80E2-B6E2791BD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C410D-1013-4083-BD17-61482CE7C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CB140-0F4F-4CED-AEC6-3D0C67C4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2E1D-6113-4F14-9754-99A836A2BA7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CF66E-279B-44DA-8D8B-C37AAA58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A9486-36BA-40D6-BD31-8B3EC2F0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E6DC-A315-4A24-85FE-2C21F3783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60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F0AE-6CB5-4BF6-BE10-12BCD136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3003-1C7B-4869-8CCB-A9AFB8C9C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7206E-61EA-4234-BEF6-F95AF5D85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D41F3-35C6-4A09-8E0D-73A7EFA2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2E1D-6113-4F14-9754-99A836A2BA7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CD516-EAE3-4BD5-A7F4-2FAAE30E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EECF7-8F8C-42C1-B1C1-27E921D3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E6DC-A315-4A24-85FE-2C21F3783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19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C7DD-34D0-4550-86FE-4082FFAB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01779-321D-497F-A107-C4D742359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372FC-7C82-410D-981D-1F9CEAF90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FB92D-8A29-4EFD-9513-CE4D1E5A4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AE5F4-FD35-4608-A9AC-E5E596484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6A398C-B2B3-4FE1-9C70-2A674200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2E1D-6113-4F14-9754-99A836A2BA7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D84CC-3836-4A9C-82E9-A7F464C3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675B4-40BD-45E6-ADA3-B2C2A408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E6DC-A315-4A24-85FE-2C21F3783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9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AC95-819A-4FC0-9949-EC971E15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0E49A-F284-46BB-B275-E0C424546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2E1D-6113-4F14-9754-99A836A2BA7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77DFF-6ACC-40B1-BCB6-5310C7B0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0C171-8E09-4D47-B2A2-EAF265A2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E6DC-A315-4A24-85FE-2C21F3783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74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76E0D-7108-414D-863A-8E528A91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2E1D-6113-4F14-9754-99A836A2BA7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B3B0B-F77C-465D-A284-0D3A397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3B9FC-EA0C-40D0-9401-8BDAE48F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E6DC-A315-4A24-85FE-2C21F3783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49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1955-683E-43ED-A29F-FE752D28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57CF-5A0D-434C-B0C0-7920B9EE6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805BF-9B44-4CC2-96FC-7C0A50ED4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34119-F82E-478D-8D3D-6EC4462A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2E1D-6113-4F14-9754-99A836A2BA7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1BC0E-3E2F-4C5B-BD5A-B2B189DB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6671B-3AE1-4512-8BDB-608BB1EB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E6DC-A315-4A24-85FE-2C21F3783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32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73C8-09E0-48AF-8062-B307F203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5E04B-55B1-4A1E-AA73-B1D7D304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76089-E453-4475-8630-F0AE91B5B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F5228-21D0-409B-8C7C-61BA927D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2E1D-6113-4F14-9754-99A836A2BA7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B3C76-C125-4B9E-9A64-970197ED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39FF2-A3B0-4B1A-B5A8-52424C3F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E6DC-A315-4A24-85FE-2C21F3783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6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281C8-EAF4-4116-AF8C-E2E547CF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5A826-2650-4D21-84CD-B7A425DDF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89BE0-4CC8-42A3-82BC-4AB595B11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B2E1D-6113-4F14-9754-99A836A2BA7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DB67F-E453-4AC8-9709-9408FB997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F9B79-5CBB-4A61-A511-754206F1F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5E6DC-A315-4A24-85FE-2C21F3783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71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CA25-B54E-45B1-960D-8B37D43A2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DB51E-2B5C-4A3E-81AF-5D8EEEBE7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AD549-206A-4B88-9F06-6A63B9503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1" t="17445" r="59500" b="22111"/>
          <a:stretch/>
        </p:blipFill>
        <p:spPr>
          <a:xfrm>
            <a:off x="158757" y="355802"/>
            <a:ext cx="11874485" cy="63083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A227B2-C4D4-4FB1-981B-99BDD9B5F195}"/>
              </a:ext>
            </a:extLst>
          </p:cNvPr>
          <p:cNvSpPr/>
          <p:nvPr/>
        </p:nvSpPr>
        <p:spPr>
          <a:xfrm>
            <a:off x="8744989" y="1496291"/>
            <a:ext cx="2360815" cy="226106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9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3ACB0D-FFF2-4E4B-9ABF-2188C321D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1" t="45374" r="60727" b="27343"/>
          <a:stretch/>
        </p:blipFill>
        <p:spPr>
          <a:xfrm>
            <a:off x="0" y="1436271"/>
            <a:ext cx="12192000" cy="299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5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</dc:creator>
  <cp:lastModifiedBy>Bethany</cp:lastModifiedBy>
  <cp:revision>1</cp:revision>
  <dcterms:created xsi:type="dcterms:W3CDTF">2020-07-06T13:39:01Z</dcterms:created>
  <dcterms:modified xsi:type="dcterms:W3CDTF">2020-07-06T13:57:52Z</dcterms:modified>
</cp:coreProperties>
</file>