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3"/>
    <p:sldMasterId id="214748369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Proxima Nova Extrabold"/>
      <p:bold r:id="rId23"/>
    </p:embeddedFont>
    <p:embeddedFont>
      <p:font typeface="Proxima Nova Semibold"/>
      <p:regular r:id="rId24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roximaNovaSemibold-regular.fntdata"/><Relationship Id="rId23" Type="http://schemas.openxmlformats.org/officeDocument/2006/relationships/font" Target="fonts/ProximaNovaExtra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roximaNovaSemibold-boldItalic.fntdata"/><Relationship Id="rId25" Type="http://schemas.openxmlformats.org/officeDocument/2006/relationships/font" Target="fonts/ProximaNova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Roboto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807a2ff6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807a2ff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807a2ff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807a2ff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5d98f52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5d98f52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5d98f52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5d98f5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5d98f52e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5d98f52e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85298d4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85298d4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85298d4a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85298d4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85298d4a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385298d4a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Egg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97075" y="1279125"/>
            <a:ext cx="5749800" cy="21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4100"/>
              <a:buFont typeface="Proxima Nova"/>
              <a:buNone/>
              <a:defRPr b="1" sz="4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33750" y="3558300"/>
            <a:ext cx="58764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4975" y="495775"/>
            <a:ext cx="1468450" cy="6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05831">
            <a:off x="6769422" y="3202785"/>
            <a:ext cx="3605884" cy="209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>
          <p15:clr>
            <a:srgbClr val="FA7B17"/>
          </p15:clr>
        </p15:guide>
        <p15:guide id="2" pos="5760">
          <p15:clr>
            <a:srgbClr val="FA7B17"/>
          </p15:clr>
        </p15:guide>
        <p15:guide id="3" orient="horz" pos="542">
          <p15:clr>
            <a:srgbClr val="FA7B17"/>
          </p15:clr>
        </p15:guide>
        <p15:guide id="4" orient="horz" pos="324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Oscuras">
  <p:cSld name="CUSTOM_1_1">
    <p:bg>
      <p:bgPr>
        <a:solidFill>
          <a:srgbClr val="37474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709500" y="805200"/>
            <a:ext cx="2479500" cy="3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361175" y="805200"/>
            <a:ext cx="2469600" cy="3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6002950" y="805200"/>
            <a:ext cx="2469600" cy="3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924328" y="3027106"/>
            <a:ext cx="5293448" cy="529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009">
          <p15:clr>
            <a:srgbClr val="FA7B17"/>
          </p15:clr>
        </p15:guide>
        <p15:guide id="2" pos="2117">
          <p15:clr>
            <a:srgbClr val="FA7B17"/>
          </p15:clr>
        </p15:guide>
        <p15:guide id="3" pos="3781">
          <p15:clr>
            <a:srgbClr val="FA7B17"/>
          </p15:clr>
        </p15:guide>
        <p15:guide id="4" pos="3673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709500" y="805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709500" y="16392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CB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78674" y="-1219200"/>
            <a:ext cx="11099200" cy="83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709500" y="805200"/>
            <a:ext cx="7762800" cy="3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b="1"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roxima Nova Extrabold"/>
              <a:buNone/>
              <a:defRPr sz="4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roxima Nova Extrabold"/>
              <a:buNone/>
              <a:defRPr sz="4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roxima Nova Extrabold"/>
              <a:buNone/>
              <a:defRPr sz="4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roxima Nova Extrabold"/>
              <a:buNone/>
              <a:defRPr sz="4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roxima Nova Extrabold"/>
              <a:buNone/>
              <a:defRPr sz="4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roxima Nova Extrabold"/>
              <a:buNone/>
              <a:defRPr sz="4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roxima Nova Extrabold"/>
              <a:buNone/>
              <a:defRPr sz="4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roxima Nova Extrabold"/>
              <a:buNone/>
              <a:defRPr sz="4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726100" y="1233175"/>
            <a:ext cx="3123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709500" y="2803075"/>
            <a:ext cx="3304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30000" y="805200"/>
            <a:ext cx="3342300" cy="3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231">
          <p15:clr>
            <a:srgbClr val="FA7B17"/>
          </p15:clr>
        </p15:guide>
        <p15:guide id="2" pos="2529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cripción y título de la sección 2">
  <p:cSld name="SECTION_TITLE_AND_DESCRIPTION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726100" y="1233175"/>
            <a:ext cx="3123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709500" y="2803075"/>
            <a:ext cx="3304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5130000" y="805200"/>
            <a:ext cx="3342300" cy="3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600"/>
              <a:buChar char="●"/>
              <a:defRPr>
                <a:solidFill>
                  <a:srgbClr val="37474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231">
          <p15:clr>
            <a:srgbClr val="FA7B17"/>
          </p15:clr>
        </p15:guide>
        <p15:guide id="2" pos="2529">
          <p15:clr>
            <a:srgbClr val="FA7B17"/>
          </p15:clr>
        </p15:guide>
        <p15:guide id="3" pos="289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cripción y título de la sección 1">
  <p:cSld name="SECTION_TITLE_AND_DESCRIPTION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2100" y="0"/>
            <a:ext cx="4572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709500" y="2803075"/>
            <a:ext cx="3304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5130000" y="805200"/>
            <a:ext cx="3342300" cy="3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600"/>
              <a:buChar char="●"/>
              <a:defRPr>
                <a:solidFill>
                  <a:srgbClr val="37474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231">
          <p15:clr>
            <a:srgbClr val="FA7B17"/>
          </p15:clr>
        </p15:guide>
        <p15:guide id="2" pos="2529">
          <p15:clr>
            <a:srgbClr val="FA7B17"/>
          </p15:clr>
        </p15:guide>
        <p15:guide id="3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tad amarilla">
  <p:cSld name="SECTION_TITLE_AND_DESCRIPTION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2100" y="0"/>
            <a:ext cx="4572000" cy="5143500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709500" y="2803075"/>
            <a:ext cx="3304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5130000" y="805200"/>
            <a:ext cx="3342300" cy="3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600"/>
              <a:buChar char="●"/>
              <a:defRPr>
                <a:solidFill>
                  <a:srgbClr val="37474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231">
          <p15:clr>
            <a:srgbClr val="FA7B17"/>
          </p15:clr>
        </p15:guide>
        <p15:guide id="2" pos="2529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709500" y="805200"/>
            <a:ext cx="5192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600"/>
              <a:buNone/>
              <a:defRPr>
                <a:solidFill>
                  <a:srgbClr val="37474F"/>
                </a:solidFill>
              </a:defRPr>
            </a:lvl1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709500" y="1886275"/>
            <a:ext cx="7762800" cy="24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600"/>
              <a:buChar char="●"/>
              <a:defRPr>
                <a:solidFill>
                  <a:srgbClr val="37474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600"/>
              <a:buChar char="●"/>
              <a:defRPr>
                <a:solidFill>
                  <a:srgbClr val="37474F"/>
                </a:solidFill>
              </a:defRPr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1425" y="2153025"/>
            <a:ext cx="4821148" cy="83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05831">
            <a:off x="6769422" y="3202785"/>
            <a:ext cx="3605884" cy="209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05831">
            <a:off x="-1776303" y="-748215"/>
            <a:ext cx="3605884" cy="209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ar Coaching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1675" y="3704473"/>
            <a:ext cx="6960548" cy="25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ctrTitle"/>
          </p:nvPr>
        </p:nvSpPr>
        <p:spPr>
          <a:xfrm>
            <a:off x="671500" y="1279125"/>
            <a:ext cx="7800900" cy="21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4100"/>
              <a:buFont typeface="Proxima Nova"/>
              <a:buNone/>
              <a:defRPr b="1" sz="4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97325" y="3111025"/>
            <a:ext cx="79494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FA7B17"/>
          </p15:clr>
        </p15:guide>
        <p15:guide id="2" pos="5760">
          <p15:clr>
            <a:srgbClr val="FA7B17"/>
          </p15:clr>
        </p15:guide>
        <p15:guide id="3" orient="horz" pos="542">
          <p15:clr>
            <a:srgbClr val="FA7B17"/>
          </p15:clr>
        </p15:guide>
        <p15:guide id="4" orient="horz" pos="324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 Tech">
  <p:cSld name="BLANK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709500" y="805200"/>
            <a:ext cx="7762800" cy="3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600"/>
              <a:buChar char="●"/>
              <a:defRPr>
                <a:solidFill>
                  <a:srgbClr val="37474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9pPr>
          </a:lstStyle>
          <a:p/>
        </p:txBody>
      </p:sp>
      <p:pic>
        <p:nvPicPr>
          <p:cNvPr id="103" name="Google Shape;10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675850" y="-126400"/>
            <a:ext cx="2430750" cy="141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5875" y="4086250"/>
            <a:ext cx="2430750" cy="141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>
            <a:off x="8711875" y="1002700"/>
            <a:ext cx="300300" cy="1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Egg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ctrTitle"/>
          </p:nvPr>
        </p:nvSpPr>
        <p:spPr>
          <a:xfrm>
            <a:off x="1697075" y="1279125"/>
            <a:ext cx="57498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4100"/>
              <a:buFont typeface="Proxima Nova"/>
              <a:buNone/>
              <a:defRPr b="1" sz="4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1633750" y="3558300"/>
            <a:ext cx="5876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4975" y="495775"/>
            <a:ext cx="1468450" cy="6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5833">
            <a:off x="6769422" y="3202786"/>
            <a:ext cx="3605885" cy="209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>
          <p15:clr>
            <a:srgbClr val="FA7B17"/>
          </p15:clr>
        </p15:guide>
        <p15:guide id="2" pos="5760">
          <p15:clr>
            <a:srgbClr val="FA7B17"/>
          </p15:clr>
        </p15:guide>
        <p15:guide id="3" orient="horz" pos="542">
          <p15:clr>
            <a:srgbClr val="FA7B17"/>
          </p15:clr>
        </p15:guide>
        <p15:guide id="4" orient="horz" pos="324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 Tech">
  <p:cSld name="BLANK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709500" y="805200"/>
            <a:ext cx="7762800" cy="3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600"/>
              <a:buChar char="●"/>
              <a:defRPr>
                <a:solidFill>
                  <a:srgbClr val="37474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9pPr>
          </a:lstStyle>
          <a:p/>
        </p:txBody>
      </p:sp>
      <p:pic>
        <p:nvPicPr>
          <p:cNvPr id="119" name="Google Shape;11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675850" y="-126400"/>
            <a:ext cx="2430750" cy="141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05875" y="4086250"/>
            <a:ext cx="2430750" cy="141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8711875" y="1002700"/>
            <a:ext cx="300300" cy="1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oscuro 2" type="titleOnly">
  <p:cSld name="TITLE_ONLY">
    <p:bg>
      <p:bgPr>
        <a:solidFill>
          <a:srgbClr val="37474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709500" y="72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6742688" y="254768"/>
            <a:ext cx="1879030" cy="2028114"/>
          </a:xfrm>
          <a:custGeom>
            <a:rect b="b" l="l" r="r" t="t"/>
            <a:pathLst>
              <a:path extrusionOk="0" h="4772034" w="4421246">
                <a:moveTo>
                  <a:pt x="4028674" y="205127"/>
                </a:moveTo>
                <a:cubicBezTo>
                  <a:pt x="2728529" y="-839036"/>
                  <a:pt x="-1731935" y="2344258"/>
                  <a:pt x="727085" y="4318321"/>
                </a:cubicBezTo>
                <a:cubicBezTo>
                  <a:pt x="3186105" y="6292383"/>
                  <a:pt x="5328818" y="1248434"/>
                  <a:pt x="4028674" y="205127"/>
                </a:cubicBezTo>
                <a:close/>
                <a:moveTo>
                  <a:pt x="3329086" y="1666004"/>
                </a:moveTo>
                <a:cubicBezTo>
                  <a:pt x="3237761" y="1774749"/>
                  <a:pt x="3305970" y="1932396"/>
                  <a:pt x="3229485" y="2094610"/>
                </a:cubicBezTo>
                <a:cubicBezTo>
                  <a:pt x="3150812" y="2207351"/>
                  <a:pt x="3022006" y="2236369"/>
                  <a:pt x="2973585" y="2322946"/>
                </a:cubicBezTo>
                <a:cubicBezTo>
                  <a:pt x="2906994" y="2443299"/>
                  <a:pt x="3100298" y="2542435"/>
                  <a:pt x="3034849" y="2654986"/>
                </a:cubicBezTo>
                <a:cubicBezTo>
                  <a:pt x="2926590" y="2768202"/>
                  <a:pt x="2791696" y="2772579"/>
                  <a:pt x="2681725" y="2866768"/>
                </a:cubicBezTo>
                <a:cubicBezTo>
                  <a:pt x="2710264" y="2909390"/>
                  <a:pt x="2741943" y="2933366"/>
                  <a:pt x="2740896" y="2950776"/>
                </a:cubicBezTo>
                <a:cubicBezTo>
                  <a:pt x="2739850" y="2968187"/>
                  <a:pt x="2010106" y="3180254"/>
                  <a:pt x="1958260" y="3317922"/>
                </a:cubicBezTo>
                <a:cubicBezTo>
                  <a:pt x="1954265" y="3185487"/>
                  <a:pt x="2133395" y="3153425"/>
                  <a:pt x="2235945" y="3106806"/>
                </a:cubicBezTo>
                <a:cubicBezTo>
                  <a:pt x="2353336" y="3053718"/>
                  <a:pt x="2473010" y="3014044"/>
                  <a:pt x="2568901" y="2939740"/>
                </a:cubicBezTo>
                <a:cubicBezTo>
                  <a:pt x="2584312" y="2908058"/>
                  <a:pt x="2493843" y="2887413"/>
                  <a:pt x="2529422" y="2854114"/>
                </a:cubicBezTo>
                <a:cubicBezTo>
                  <a:pt x="2657562" y="2740516"/>
                  <a:pt x="2858097" y="2681054"/>
                  <a:pt x="2900430" y="2597235"/>
                </a:cubicBezTo>
                <a:cubicBezTo>
                  <a:pt x="2934581" y="2568123"/>
                  <a:pt x="2876266" y="2327418"/>
                  <a:pt x="2811959" y="2161779"/>
                </a:cubicBezTo>
                <a:cubicBezTo>
                  <a:pt x="2767152" y="2046184"/>
                  <a:pt x="2776665" y="1972260"/>
                  <a:pt x="2470346" y="1748871"/>
                </a:cubicBezTo>
                <a:cubicBezTo>
                  <a:pt x="2446373" y="1731460"/>
                  <a:pt x="2405087" y="1666289"/>
                  <a:pt x="2445993" y="1628328"/>
                </a:cubicBezTo>
                <a:cubicBezTo>
                  <a:pt x="2430201" y="1795680"/>
                  <a:pt x="2673164" y="1763237"/>
                  <a:pt x="2775619" y="1893008"/>
                </a:cubicBezTo>
                <a:cubicBezTo>
                  <a:pt x="2859999" y="1999755"/>
                  <a:pt x="2928778" y="2149887"/>
                  <a:pt x="2966640" y="2174433"/>
                </a:cubicBezTo>
                <a:cubicBezTo>
                  <a:pt x="3016583" y="2155405"/>
                  <a:pt x="3085933" y="2154834"/>
                  <a:pt x="3134735" y="2054556"/>
                </a:cubicBezTo>
                <a:cubicBezTo>
                  <a:pt x="3178210" y="1964173"/>
                  <a:pt x="3116280" y="1833641"/>
                  <a:pt x="3176973" y="1708531"/>
                </a:cubicBezTo>
                <a:cubicBezTo>
                  <a:pt x="3251270" y="1556307"/>
                  <a:pt x="3543414" y="1387148"/>
                  <a:pt x="3543414" y="1387148"/>
                </a:cubicBezTo>
                <a:cubicBezTo>
                  <a:pt x="3543414" y="1387148"/>
                  <a:pt x="3955328" y="1146253"/>
                  <a:pt x="3967029" y="1163188"/>
                </a:cubicBezTo>
                <a:cubicBezTo>
                  <a:pt x="3978730" y="1180123"/>
                  <a:pt x="3420601" y="1556878"/>
                  <a:pt x="3329086" y="1666004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37474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5"/>
          <p:cNvSpPr/>
          <p:nvPr/>
        </p:nvSpPr>
        <p:spPr>
          <a:xfrm>
            <a:off x="1147225" y="3424325"/>
            <a:ext cx="1089000" cy="1089000"/>
          </a:xfrm>
          <a:prstGeom prst="ellipse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5"/>
          <p:cNvSpPr/>
          <p:nvPr/>
        </p:nvSpPr>
        <p:spPr>
          <a:xfrm>
            <a:off x="388975" y="4617025"/>
            <a:ext cx="486000" cy="486000"/>
          </a:xfrm>
          <a:prstGeom prst="ellipse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CB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78674" y="-1219200"/>
            <a:ext cx="11099200" cy="83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6"/>
          <p:cNvSpPr txBox="1"/>
          <p:nvPr>
            <p:ph type="title"/>
          </p:nvPr>
        </p:nvSpPr>
        <p:spPr>
          <a:xfrm>
            <a:off x="709500" y="805200"/>
            <a:ext cx="7762800" cy="3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b="1"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 Extrabold"/>
              <a:buNone/>
              <a:defRPr sz="4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 Extrabold"/>
              <a:buNone/>
              <a:defRPr sz="4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 Extrabold"/>
              <a:buNone/>
              <a:defRPr sz="4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 Extrabold"/>
              <a:buNone/>
              <a:defRPr sz="4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 Extrabold"/>
              <a:buNone/>
              <a:defRPr sz="4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 Extrabold"/>
              <a:buNone/>
              <a:defRPr sz="4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 Extrabold"/>
              <a:buNone/>
              <a:defRPr sz="4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 Extrabold"/>
              <a:buNone/>
              <a:defRPr sz="4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34" name="Google Shape;13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1425" y="2153025"/>
            <a:ext cx="4821150" cy="83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5833">
            <a:off x="6769422" y="3202786"/>
            <a:ext cx="3605885" cy="209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5833">
            <a:off x="-1776303" y="-748214"/>
            <a:ext cx="3605885" cy="209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 Tech 1">
  <p:cSld name="BLANK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709500" y="805200"/>
            <a:ext cx="7762800" cy="3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600"/>
              <a:buChar char="●"/>
              <a:defRPr>
                <a:solidFill>
                  <a:srgbClr val="37474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9pPr>
          </a:lstStyle>
          <a:p/>
        </p:txBody>
      </p:sp>
      <p:pic>
        <p:nvPicPr>
          <p:cNvPr id="140" name="Google Shape;14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675850" y="-126400"/>
            <a:ext cx="2430750" cy="141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05875" y="4086250"/>
            <a:ext cx="2430750" cy="141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/>
          <p:nvPr/>
        </p:nvSpPr>
        <p:spPr>
          <a:xfrm>
            <a:off x="8711875" y="1002700"/>
            <a:ext cx="300300" cy="1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cripción y título de la sección 1">
  <p:cSld name="SECTION_TITLE_AND_DESCRIPTION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/>
          <p:nvPr/>
        </p:nvSpPr>
        <p:spPr>
          <a:xfrm>
            <a:off x="2100" y="0"/>
            <a:ext cx="4572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6" name="Google Shape;146;p29"/>
          <p:cNvSpPr txBox="1"/>
          <p:nvPr>
            <p:ph idx="1" type="subTitle"/>
          </p:nvPr>
        </p:nvSpPr>
        <p:spPr>
          <a:xfrm>
            <a:off x="709500" y="2803075"/>
            <a:ext cx="33045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8" name="Google Shape;148;p29"/>
          <p:cNvSpPr txBox="1"/>
          <p:nvPr>
            <p:ph idx="2" type="body"/>
          </p:nvPr>
        </p:nvSpPr>
        <p:spPr>
          <a:xfrm>
            <a:off x="5130000" y="805200"/>
            <a:ext cx="3342300" cy="3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600"/>
              <a:buChar char="●"/>
              <a:defRPr>
                <a:solidFill>
                  <a:srgbClr val="37474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231">
          <p15:clr>
            <a:srgbClr val="FA7B17"/>
          </p15:clr>
        </p15:guide>
        <p15:guide id="2" pos="2529">
          <p15:clr>
            <a:srgbClr val="FA7B17"/>
          </p15:clr>
        </p15:guide>
        <p15:guide id="3" pos="2880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Amarillo 2">
  <p:cSld name="TITLE_ONLY_1">
    <p:bg>
      <p:bgPr>
        <a:solidFill>
          <a:srgbClr val="FFCB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1" name="Google Shape;151;p30"/>
          <p:cNvSpPr/>
          <p:nvPr/>
        </p:nvSpPr>
        <p:spPr>
          <a:xfrm>
            <a:off x="6246828" y="319277"/>
            <a:ext cx="2354313" cy="2541108"/>
          </a:xfrm>
          <a:custGeom>
            <a:rect b="b" l="l" r="r" t="t"/>
            <a:pathLst>
              <a:path extrusionOk="0" h="4772034" w="4421246">
                <a:moveTo>
                  <a:pt x="4028674" y="205127"/>
                </a:moveTo>
                <a:cubicBezTo>
                  <a:pt x="2728529" y="-839036"/>
                  <a:pt x="-1731935" y="2344258"/>
                  <a:pt x="727085" y="4318321"/>
                </a:cubicBezTo>
                <a:cubicBezTo>
                  <a:pt x="3186105" y="6292383"/>
                  <a:pt x="5328818" y="1248434"/>
                  <a:pt x="4028674" y="205127"/>
                </a:cubicBezTo>
                <a:close/>
                <a:moveTo>
                  <a:pt x="3329086" y="1666004"/>
                </a:moveTo>
                <a:cubicBezTo>
                  <a:pt x="3237761" y="1774749"/>
                  <a:pt x="3305970" y="1932396"/>
                  <a:pt x="3229485" y="2094610"/>
                </a:cubicBezTo>
                <a:cubicBezTo>
                  <a:pt x="3150812" y="2207351"/>
                  <a:pt x="3022006" y="2236369"/>
                  <a:pt x="2973585" y="2322946"/>
                </a:cubicBezTo>
                <a:cubicBezTo>
                  <a:pt x="2906994" y="2443299"/>
                  <a:pt x="3100298" y="2542435"/>
                  <a:pt x="3034849" y="2654986"/>
                </a:cubicBezTo>
                <a:cubicBezTo>
                  <a:pt x="2926590" y="2768202"/>
                  <a:pt x="2791696" y="2772579"/>
                  <a:pt x="2681725" y="2866768"/>
                </a:cubicBezTo>
                <a:cubicBezTo>
                  <a:pt x="2710264" y="2909390"/>
                  <a:pt x="2741943" y="2933366"/>
                  <a:pt x="2740896" y="2950776"/>
                </a:cubicBezTo>
                <a:cubicBezTo>
                  <a:pt x="2739850" y="2968187"/>
                  <a:pt x="2010106" y="3180254"/>
                  <a:pt x="1958260" y="3317922"/>
                </a:cubicBezTo>
                <a:cubicBezTo>
                  <a:pt x="1954265" y="3185487"/>
                  <a:pt x="2133395" y="3153425"/>
                  <a:pt x="2235945" y="3106806"/>
                </a:cubicBezTo>
                <a:cubicBezTo>
                  <a:pt x="2353336" y="3053718"/>
                  <a:pt x="2473010" y="3014044"/>
                  <a:pt x="2568901" y="2939740"/>
                </a:cubicBezTo>
                <a:cubicBezTo>
                  <a:pt x="2584312" y="2908058"/>
                  <a:pt x="2493843" y="2887413"/>
                  <a:pt x="2529422" y="2854114"/>
                </a:cubicBezTo>
                <a:cubicBezTo>
                  <a:pt x="2657562" y="2740516"/>
                  <a:pt x="2858097" y="2681054"/>
                  <a:pt x="2900430" y="2597235"/>
                </a:cubicBezTo>
                <a:cubicBezTo>
                  <a:pt x="2934581" y="2568123"/>
                  <a:pt x="2876266" y="2327418"/>
                  <a:pt x="2811959" y="2161779"/>
                </a:cubicBezTo>
                <a:cubicBezTo>
                  <a:pt x="2767152" y="2046184"/>
                  <a:pt x="2776665" y="1972260"/>
                  <a:pt x="2470346" y="1748871"/>
                </a:cubicBezTo>
                <a:cubicBezTo>
                  <a:pt x="2446373" y="1731460"/>
                  <a:pt x="2405087" y="1666289"/>
                  <a:pt x="2445993" y="1628328"/>
                </a:cubicBezTo>
                <a:cubicBezTo>
                  <a:pt x="2430201" y="1795680"/>
                  <a:pt x="2673164" y="1763237"/>
                  <a:pt x="2775619" y="1893008"/>
                </a:cubicBezTo>
                <a:cubicBezTo>
                  <a:pt x="2859999" y="1999755"/>
                  <a:pt x="2928778" y="2149887"/>
                  <a:pt x="2966640" y="2174433"/>
                </a:cubicBezTo>
                <a:cubicBezTo>
                  <a:pt x="3016583" y="2155405"/>
                  <a:pt x="3085933" y="2154834"/>
                  <a:pt x="3134735" y="2054556"/>
                </a:cubicBezTo>
                <a:cubicBezTo>
                  <a:pt x="3178210" y="1964173"/>
                  <a:pt x="3116280" y="1833641"/>
                  <a:pt x="3176973" y="1708531"/>
                </a:cubicBezTo>
                <a:cubicBezTo>
                  <a:pt x="3251270" y="1556307"/>
                  <a:pt x="3543414" y="1387148"/>
                  <a:pt x="3543414" y="1387148"/>
                </a:cubicBezTo>
                <a:cubicBezTo>
                  <a:pt x="3543414" y="1387148"/>
                  <a:pt x="3955328" y="1146253"/>
                  <a:pt x="3967029" y="1163188"/>
                </a:cubicBezTo>
                <a:cubicBezTo>
                  <a:pt x="3978730" y="1180123"/>
                  <a:pt x="3420601" y="1556878"/>
                  <a:pt x="3329086" y="1666004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20000"/>
                </a:srgbClr>
              </a:gs>
              <a:gs pos="100000">
                <a:srgbClr val="FFCB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1584775" y="3249300"/>
            <a:ext cx="1089000" cy="1089000"/>
          </a:xfrm>
          <a:prstGeom prst="ellipse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320925" y="4461450"/>
            <a:ext cx="486000" cy="486000"/>
          </a:xfrm>
          <a:prstGeom prst="ellipse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709500" y="72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tad amarilla">
  <p:cSld name="SECTION_TITLE_AND_DESCRIPTION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/>
          <p:nvPr/>
        </p:nvSpPr>
        <p:spPr>
          <a:xfrm>
            <a:off x="2100" y="0"/>
            <a:ext cx="4572000" cy="5143500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8" name="Google Shape;158;p31"/>
          <p:cNvSpPr txBox="1"/>
          <p:nvPr>
            <p:ph idx="1" type="subTitle"/>
          </p:nvPr>
        </p:nvSpPr>
        <p:spPr>
          <a:xfrm>
            <a:off x="709500" y="2803075"/>
            <a:ext cx="33045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100"/>
              <a:buNone/>
              <a:defRPr sz="2100">
                <a:solidFill>
                  <a:srgbClr val="37474F"/>
                </a:solidFill>
              </a:defRPr>
            </a:lvl9pPr>
          </a:lstStyle>
          <a:p/>
        </p:txBody>
      </p:sp>
      <p:sp>
        <p:nvSpPr>
          <p:cNvPr id="159" name="Google Shape;15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5130000" y="805200"/>
            <a:ext cx="3342300" cy="3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600"/>
              <a:buChar char="●"/>
              <a:defRPr>
                <a:solidFill>
                  <a:srgbClr val="37474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231">
          <p15:clr>
            <a:srgbClr val="FA7B17"/>
          </p15:clr>
        </p15:guide>
        <p15:guide id="2" pos="252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ar Coaching">
  <p:cSld name="TITLE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1675" y="3704473"/>
            <a:ext cx="6960548" cy="25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2"/>
          <p:cNvSpPr txBox="1"/>
          <p:nvPr>
            <p:ph type="ctrTitle"/>
          </p:nvPr>
        </p:nvSpPr>
        <p:spPr>
          <a:xfrm>
            <a:off x="671500" y="1279125"/>
            <a:ext cx="78009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4100"/>
              <a:buFont typeface="Proxima Nova"/>
              <a:buNone/>
              <a:defRPr b="1" sz="4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100"/>
              <a:buFont typeface="Proxima Nova"/>
              <a:buNone/>
              <a:defRPr b="1" sz="5100">
                <a:solidFill>
                  <a:srgbClr val="37474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597325" y="3111025"/>
            <a:ext cx="7949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500"/>
              <a:buFont typeface="Proxima Nova Semibold"/>
              <a:buNone/>
              <a:defRPr sz="2500">
                <a:solidFill>
                  <a:srgbClr val="37474F"/>
                </a:solidFill>
                <a:highlight>
                  <a:srgbClr val="FFC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FA7B17"/>
          </p15:clr>
        </p15:guide>
        <p15:guide id="2" pos="5760">
          <p15:clr>
            <a:srgbClr val="FA7B17"/>
          </p15:clr>
        </p15:guide>
        <p15:guide id="3" orient="horz" pos="542">
          <p15:clr>
            <a:srgbClr val="FA7B17"/>
          </p15:clr>
        </p15:guide>
        <p15:guide id="4" orient="horz" pos="3240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709500" y="72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709500" y="1398250"/>
            <a:ext cx="7763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709500" y="72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709500" y="1456434"/>
            <a:ext cx="3626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808085" y="1456434"/>
            <a:ext cx="3626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709500" y="72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">
  <p:cSld name="CUSTOM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title"/>
          </p:nvPr>
        </p:nvSpPr>
        <p:spPr>
          <a:xfrm>
            <a:off x="709500" y="805200"/>
            <a:ext cx="24795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182" name="Google Shape;18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2">
            <a:off x="-933700" y="3017379"/>
            <a:ext cx="5293451" cy="529346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361175" y="805200"/>
            <a:ext cx="2469600" cy="3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4" name="Google Shape;184;p37"/>
          <p:cNvSpPr txBox="1"/>
          <p:nvPr>
            <p:ph idx="2" type="body"/>
          </p:nvPr>
        </p:nvSpPr>
        <p:spPr>
          <a:xfrm>
            <a:off x="6002950" y="805200"/>
            <a:ext cx="2469600" cy="3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009">
          <p15:clr>
            <a:srgbClr val="FA7B17"/>
          </p15:clr>
        </p15:guide>
        <p15:guide id="2" pos="2117">
          <p15:clr>
            <a:srgbClr val="FA7B17"/>
          </p15:clr>
        </p15:guide>
        <p15:guide id="3" pos="3781">
          <p15:clr>
            <a:srgbClr val="FA7B17"/>
          </p15:clr>
        </p15:guide>
        <p15:guide id="4" pos="3673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Oscuras">
  <p:cSld name="CUSTOM_1_1">
    <p:bg>
      <p:bgPr>
        <a:solidFill>
          <a:srgbClr val="37474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>
            <p:ph type="title"/>
          </p:nvPr>
        </p:nvSpPr>
        <p:spPr>
          <a:xfrm>
            <a:off x="709500" y="805200"/>
            <a:ext cx="24795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7" name="Google Shape;187;p38"/>
          <p:cNvSpPr txBox="1"/>
          <p:nvPr>
            <p:ph idx="1" type="body"/>
          </p:nvPr>
        </p:nvSpPr>
        <p:spPr>
          <a:xfrm>
            <a:off x="3361175" y="805200"/>
            <a:ext cx="2469600" cy="3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8" name="Google Shape;188;p38"/>
          <p:cNvSpPr txBox="1"/>
          <p:nvPr>
            <p:ph idx="2" type="body"/>
          </p:nvPr>
        </p:nvSpPr>
        <p:spPr>
          <a:xfrm>
            <a:off x="6002950" y="805200"/>
            <a:ext cx="2469600" cy="3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9" name="Google Shape;18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924330" y="3027106"/>
            <a:ext cx="5293450" cy="52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009">
          <p15:clr>
            <a:srgbClr val="FA7B17"/>
          </p15:clr>
        </p15:guide>
        <p15:guide id="2" pos="2117">
          <p15:clr>
            <a:srgbClr val="FA7B17"/>
          </p15:clr>
        </p15:guide>
        <p15:guide id="3" pos="3781">
          <p15:clr>
            <a:srgbClr val="FA7B17"/>
          </p15:clr>
        </p15:guide>
        <p15:guide id="4" pos="3673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709500" y="8052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709500" y="16392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3" name="Google Shape;19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0"/>
          <p:cNvSpPr txBox="1"/>
          <p:nvPr>
            <p:ph type="title"/>
          </p:nvPr>
        </p:nvSpPr>
        <p:spPr>
          <a:xfrm>
            <a:off x="726100" y="1233175"/>
            <a:ext cx="31239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40"/>
          <p:cNvSpPr txBox="1"/>
          <p:nvPr>
            <p:ph idx="1" type="subTitle"/>
          </p:nvPr>
        </p:nvSpPr>
        <p:spPr>
          <a:xfrm>
            <a:off x="709500" y="2803075"/>
            <a:ext cx="33045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9pPr>
          </a:lstStyle>
          <a:p/>
        </p:txBody>
      </p:sp>
      <p:sp>
        <p:nvSpPr>
          <p:cNvPr id="198" name="Google Shape;198;p40"/>
          <p:cNvSpPr txBox="1"/>
          <p:nvPr>
            <p:ph idx="2" type="body"/>
          </p:nvPr>
        </p:nvSpPr>
        <p:spPr>
          <a:xfrm>
            <a:off x="5130000" y="805200"/>
            <a:ext cx="3342300" cy="3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231">
          <p15:clr>
            <a:srgbClr val="FA7B17"/>
          </p15:clr>
        </p15:guide>
        <p15:guide id="2" pos="2529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cripción y título de la sección 2">
  <p:cSld name="SECTION_TITLE_AND_DESCRIPTION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>
            <p:ph type="title"/>
          </p:nvPr>
        </p:nvSpPr>
        <p:spPr>
          <a:xfrm>
            <a:off x="726100" y="1233175"/>
            <a:ext cx="31239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41"/>
          <p:cNvSpPr txBox="1"/>
          <p:nvPr>
            <p:ph idx="1" type="subTitle"/>
          </p:nvPr>
        </p:nvSpPr>
        <p:spPr>
          <a:xfrm>
            <a:off x="709500" y="2803075"/>
            <a:ext cx="33045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0"/>
              </a:buClr>
              <a:buSzPts val="2100"/>
              <a:buNone/>
              <a:defRPr sz="2100">
                <a:solidFill>
                  <a:srgbClr val="FFCB00"/>
                </a:solidFill>
              </a:defRPr>
            </a:lvl9pPr>
          </a:lstStyle>
          <a:p/>
        </p:txBody>
      </p:sp>
      <p:sp>
        <p:nvSpPr>
          <p:cNvPr id="203" name="Google Shape;203;p41"/>
          <p:cNvSpPr txBox="1"/>
          <p:nvPr>
            <p:ph idx="2" type="body"/>
          </p:nvPr>
        </p:nvSpPr>
        <p:spPr>
          <a:xfrm>
            <a:off x="5130000" y="805200"/>
            <a:ext cx="3342300" cy="3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600"/>
              <a:buChar char="●"/>
              <a:defRPr>
                <a:solidFill>
                  <a:srgbClr val="37474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9pPr>
          </a:lstStyle>
          <a:p/>
        </p:txBody>
      </p:sp>
      <p:sp>
        <p:nvSpPr>
          <p:cNvPr id="204" name="Google Shape;20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231">
          <p15:clr>
            <a:srgbClr val="FA7B17"/>
          </p15:clr>
        </p15:guide>
        <p15:guide id="2" pos="2529">
          <p15:clr>
            <a:srgbClr val="FA7B17"/>
          </p15:clr>
        </p15:guide>
        <p15:guide id="3" pos="289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09500" y="72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09500" y="1398250"/>
            <a:ext cx="77631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>
            <p:ph idx="1" type="body"/>
          </p:nvPr>
        </p:nvSpPr>
        <p:spPr>
          <a:xfrm>
            <a:off x="709500" y="805200"/>
            <a:ext cx="5192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600"/>
              <a:buNone/>
              <a:defRPr>
                <a:solidFill>
                  <a:srgbClr val="37474F"/>
                </a:solidFill>
              </a:defRPr>
            </a:lvl1pPr>
          </a:lstStyle>
          <a:p/>
        </p:txBody>
      </p:sp>
      <p:sp>
        <p:nvSpPr>
          <p:cNvPr id="207" name="Google Shape;20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8" name="Google Shape;208;p42"/>
          <p:cNvSpPr txBox="1"/>
          <p:nvPr>
            <p:ph idx="2" type="body"/>
          </p:nvPr>
        </p:nvSpPr>
        <p:spPr>
          <a:xfrm>
            <a:off x="709500" y="1886275"/>
            <a:ext cx="77628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600"/>
              <a:buChar char="●"/>
              <a:defRPr>
                <a:solidFill>
                  <a:srgbClr val="37474F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600"/>
              <a:buChar char="●"/>
              <a:defRPr>
                <a:solidFill>
                  <a:srgbClr val="37474F"/>
                </a:solidFill>
              </a:defRPr>
            </a:lvl1pPr>
            <a:lvl2pPr indent="-3048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2pPr>
            <a:lvl3pPr indent="-3048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3pPr>
            <a:lvl4pPr indent="-3048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4pPr>
            <a:lvl5pPr indent="-3048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5pPr>
            <a:lvl6pPr indent="-3048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6pPr>
            <a:lvl7pPr indent="-3048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●"/>
              <a:defRPr>
                <a:solidFill>
                  <a:srgbClr val="37474F"/>
                </a:solidFill>
              </a:defRPr>
            </a:lvl7pPr>
            <a:lvl8pPr indent="-3048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200"/>
              <a:buChar char="○"/>
              <a:defRPr>
                <a:solidFill>
                  <a:srgbClr val="37474F"/>
                </a:solidFill>
              </a:defRPr>
            </a:lvl8pPr>
            <a:lvl9pPr indent="-3048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7474F"/>
              </a:buClr>
              <a:buSzPts val="1200"/>
              <a:buChar char="■"/>
              <a:defRPr>
                <a:solidFill>
                  <a:srgbClr val="37474F"/>
                </a:solidFill>
              </a:defRPr>
            </a:lvl9pPr>
          </a:lstStyle>
          <a:p/>
        </p:txBody>
      </p:sp>
      <p:sp>
        <p:nvSpPr>
          <p:cNvPr id="212" name="Google Shape;21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09500" y="72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09500" y="1456434"/>
            <a:ext cx="362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08085" y="1456434"/>
            <a:ext cx="362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oscuro 2" type="titleOnly">
  <p:cSld name="TITLE_ONLY">
    <p:bg>
      <p:bgPr>
        <a:solidFill>
          <a:srgbClr val="37474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709500" y="72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42688" y="254768"/>
            <a:ext cx="1879030" cy="2028114"/>
          </a:xfrm>
          <a:custGeom>
            <a:rect b="b" l="l" r="r" t="t"/>
            <a:pathLst>
              <a:path extrusionOk="0" h="4772034" w="4421246">
                <a:moveTo>
                  <a:pt x="4028674" y="205127"/>
                </a:moveTo>
                <a:cubicBezTo>
                  <a:pt x="2728529" y="-839036"/>
                  <a:pt x="-1731935" y="2344258"/>
                  <a:pt x="727085" y="4318321"/>
                </a:cubicBezTo>
                <a:cubicBezTo>
                  <a:pt x="3186105" y="6292383"/>
                  <a:pt x="5328818" y="1248434"/>
                  <a:pt x="4028674" y="205127"/>
                </a:cubicBezTo>
                <a:close/>
                <a:moveTo>
                  <a:pt x="3329086" y="1666004"/>
                </a:moveTo>
                <a:cubicBezTo>
                  <a:pt x="3237761" y="1774749"/>
                  <a:pt x="3305970" y="1932396"/>
                  <a:pt x="3229485" y="2094610"/>
                </a:cubicBezTo>
                <a:cubicBezTo>
                  <a:pt x="3150812" y="2207351"/>
                  <a:pt x="3022006" y="2236369"/>
                  <a:pt x="2973585" y="2322946"/>
                </a:cubicBezTo>
                <a:cubicBezTo>
                  <a:pt x="2906994" y="2443299"/>
                  <a:pt x="3100298" y="2542435"/>
                  <a:pt x="3034849" y="2654986"/>
                </a:cubicBezTo>
                <a:cubicBezTo>
                  <a:pt x="2926590" y="2768202"/>
                  <a:pt x="2791696" y="2772579"/>
                  <a:pt x="2681725" y="2866768"/>
                </a:cubicBezTo>
                <a:cubicBezTo>
                  <a:pt x="2710264" y="2909390"/>
                  <a:pt x="2741943" y="2933366"/>
                  <a:pt x="2740896" y="2950776"/>
                </a:cubicBezTo>
                <a:cubicBezTo>
                  <a:pt x="2739850" y="2968187"/>
                  <a:pt x="2010106" y="3180254"/>
                  <a:pt x="1958260" y="3317922"/>
                </a:cubicBezTo>
                <a:cubicBezTo>
                  <a:pt x="1954265" y="3185487"/>
                  <a:pt x="2133395" y="3153425"/>
                  <a:pt x="2235945" y="3106806"/>
                </a:cubicBezTo>
                <a:cubicBezTo>
                  <a:pt x="2353336" y="3053718"/>
                  <a:pt x="2473010" y="3014044"/>
                  <a:pt x="2568901" y="2939740"/>
                </a:cubicBezTo>
                <a:cubicBezTo>
                  <a:pt x="2584312" y="2908058"/>
                  <a:pt x="2493843" y="2887413"/>
                  <a:pt x="2529422" y="2854114"/>
                </a:cubicBezTo>
                <a:cubicBezTo>
                  <a:pt x="2657562" y="2740516"/>
                  <a:pt x="2858097" y="2681054"/>
                  <a:pt x="2900430" y="2597235"/>
                </a:cubicBezTo>
                <a:cubicBezTo>
                  <a:pt x="2934581" y="2568123"/>
                  <a:pt x="2876266" y="2327418"/>
                  <a:pt x="2811959" y="2161779"/>
                </a:cubicBezTo>
                <a:cubicBezTo>
                  <a:pt x="2767152" y="2046184"/>
                  <a:pt x="2776665" y="1972260"/>
                  <a:pt x="2470346" y="1748871"/>
                </a:cubicBezTo>
                <a:cubicBezTo>
                  <a:pt x="2446373" y="1731460"/>
                  <a:pt x="2405087" y="1666289"/>
                  <a:pt x="2445993" y="1628328"/>
                </a:cubicBezTo>
                <a:cubicBezTo>
                  <a:pt x="2430201" y="1795680"/>
                  <a:pt x="2673164" y="1763237"/>
                  <a:pt x="2775619" y="1893008"/>
                </a:cubicBezTo>
                <a:cubicBezTo>
                  <a:pt x="2859999" y="1999755"/>
                  <a:pt x="2928778" y="2149887"/>
                  <a:pt x="2966640" y="2174433"/>
                </a:cubicBezTo>
                <a:cubicBezTo>
                  <a:pt x="3016583" y="2155405"/>
                  <a:pt x="3085933" y="2154834"/>
                  <a:pt x="3134735" y="2054556"/>
                </a:cubicBezTo>
                <a:cubicBezTo>
                  <a:pt x="3178210" y="1964173"/>
                  <a:pt x="3116280" y="1833641"/>
                  <a:pt x="3176973" y="1708531"/>
                </a:cubicBezTo>
                <a:cubicBezTo>
                  <a:pt x="3251270" y="1556307"/>
                  <a:pt x="3543414" y="1387148"/>
                  <a:pt x="3543414" y="1387148"/>
                </a:cubicBezTo>
                <a:cubicBezTo>
                  <a:pt x="3543414" y="1387148"/>
                  <a:pt x="3955328" y="1146253"/>
                  <a:pt x="3967029" y="1163188"/>
                </a:cubicBezTo>
                <a:cubicBezTo>
                  <a:pt x="3978730" y="1180123"/>
                  <a:pt x="3420601" y="1556878"/>
                  <a:pt x="3329086" y="1666004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5882"/>
                </a:srgbClr>
              </a:gs>
              <a:gs pos="100000">
                <a:srgbClr val="37474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1147225" y="3424325"/>
            <a:ext cx="1089000" cy="1089000"/>
          </a:xfrm>
          <a:prstGeom prst="ellipse">
            <a:avLst/>
          </a:pr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388975" y="4617025"/>
            <a:ext cx="486000" cy="486000"/>
          </a:xfrm>
          <a:prstGeom prst="ellipse">
            <a:avLst/>
          </a:pr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Amarillo 2">
  <p:cSld name="TITLE_ONLY_1">
    <p:bg>
      <p:bgPr>
        <a:solidFill>
          <a:srgbClr val="FFCB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246828" y="319277"/>
            <a:ext cx="2354313" cy="2541108"/>
          </a:xfrm>
          <a:custGeom>
            <a:rect b="b" l="l" r="r" t="t"/>
            <a:pathLst>
              <a:path extrusionOk="0" h="4772034" w="4421246">
                <a:moveTo>
                  <a:pt x="4028674" y="205127"/>
                </a:moveTo>
                <a:cubicBezTo>
                  <a:pt x="2728529" y="-839036"/>
                  <a:pt x="-1731935" y="2344258"/>
                  <a:pt x="727085" y="4318321"/>
                </a:cubicBezTo>
                <a:cubicBezTo>
                  <a:pt x="3186105" y="6292383"/>
                  <a:pt x="5328818" y="1248434"/>
                  <a:pt x="4028674" y="205127"/>
                </a:cubicBezTo>
                <a:close/>
                <a:moveTo>
                  <a:pt x="3329086" y="1666004"/>
                </a:moveTo>
                <a:cubicBezTo>
                  <a:pt x="3237761" y="1774749"/>
                  <a:pt x="3305970" y="1932396"/>
                  <a:pt x="3229485" y="2094610"/>
                </a:cubicBezTo>
                <a:cubicBezTo>
                  <a:pt x="3150812" y="2207351"/>
                  <a:pt x="3022006" y="2236369"/>
                  <a:pt x="2973585" y="2322946"/>
                </a:cubicBezTo>
                <a:cubicBezTo>
                  <a:pt x="2906994" y="2443299"/>
                  <a:pt x="3100298" y="2542435"/>
                  <a:pt x="3034849" y="2654986"/>
                </a:cubicBezTo>
                <a:cubicBezTo>
                  <a:pt x="2926590" y="2768202"/>
                  <a:pt x="2791696" y="2772579"/>
                  <a:pt x="2681725" y="2866768"/>
                </a:cubicBezTo>
                <a:cubicBezTo>
                  <a:pt x="2710264" y="2909390"/>
                  <a:pt x="2741943" y="2933366"/>
                  <a:pt x="2740896" y="2950776"/>
                </a:cubicBezTo>
                <a:cubicBezTo>
                  <a:pt x="2739850" y="2968187"/>
                  <a:pt x="2010106" y="3180254"/>
                  <a:pt x="1958260" y="3317922"/>
                </a:cubicBezTo>
                <a:cubicBezTo>
                  <a:pt x="1954265" y="3185487"/>
                  <a:pt x="2133395" y="3153425"/>
                  <a:pt x="2235945" y="3106806"/>
                </a:cubicBezTo>
                <a:cubicBezTo>
                  <a:pt x="2353336" y="3053718"/>
                  <a:pt x="2473010" y="3014044"/>
                  <a:pt x="2568901" y="2939740"/>
                </a:cubicBezTo>
                <a:cubicBezTo>
                  <a:pt x="2584312" y="2908058"/>
                  <a:pt x="2493843" y="2887413"/>
                  <a:pt x="2529422" y="2854114"/>
                </a:cubicBezTo>
                <a:cubicBezTo>
                  <a:pt x="2657562" y="2740516"/>
                  <a:pt x="2858097" y="2681054"/>
                  <a:pt x="2900430" y="2597235"/>
                </a:cubicBezTo>
                <a:cubicBezTo>
                  <a:pt x="2934581" y="2568123"/>
                  <a:pt x="2876266" y="2327418"/>
                  <a:pt x="2811959" y="2161779"/>
                </a:cubicBezTo>
                <a:cubicBezTo>
                  <a:pt x="2767152" y="2046184"/>
                  <a:pt x="2776665" y="1972260"/>
                  <a:pt x="2470346" y="1748871"/>
                </a:cubicBezTo>
                <a:cubicBezTo>
                  <a:pt x="2446373" y="1731460"/>
                  <a:pt x="2405087" y="1666289"/>
                  <a:pt x="2445993" y="1628328"/>
                </a:cubicBezTo>
                <a:cubicBezTo>
                  <a:pt x="2430201" y="1795680"/>
                  <a:pt x="2673164" y="1763237"/>
                  <a:pt x="2775619" y="1893008"/>
                </a:cubicBezTo>
                <a:cubicBezTo>
                  <a:pt x="2859999" y="1999755"/>
                  <a:pt x="2928778" y="2149887"/>
                  <a:pt x="2966640" y="2174433"/>
                </a:cubicBezTo>
                <a:cubicBezTo>
                  <a:pt x="3016583" y="2155405"/>
                  <a:pt x="3085933" y="2154834"/>
                  <a:pt x="3134735" y="2054556"/>
                </a:cubicBezTo>
                <a:cubicBezTo>
                  <a:pt x="3178210" y="1964173"/>
                  <a:pt x="3116280" y="1833641"/>
                  <a:pt x="3176973" y="1708531"/>
                </a:cubicBezTo>
                <a:cubicBezTo>
                  <a:pt x="3251270" y="1556307"/>
                  <a:pt x="3543414" y="1387148"/>
                  <a:pt x="3543414" y="1387148"/>
                </a:cubicBezTo>
                <a:cubicBezTo>
                  <a:pt x="3543414" y="1387148"/>
                  <a:pt x="3955328" y="1146253"/>
                  <a:pt x="3967029" y="1163188"/>
                </a:cubicBezTo>
                <a:cubicBezTo>
                  <a:pt x="3978730" y="1180123"/>
                  <a:pt x="3420601" y="1556878"/>
                  <a:pt x="3329086" y="1666004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24313"/>
                </a:srgbClr>
              </a:gs>
              <a:gs pos="100000">
                <a:srgbClr val="FFCB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1584775" y="3249300"/>
            <a:ext cx="1089000" cy="1089000"/>
          </a:xfrm>
          <a:prstGeom prst="ellipse">
            <a:avLst/>
          </a:pr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320925" y="4461450"/>
            <a:ext cx="486000" cy="486000"/>
          </a:xfrm>
          <a:prstGeom prst="ellipse">
            <a:avLst/>
          </a:pr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709500" y="72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709500" y="72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">
  <p:cSld name="CUSTOM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709500" y="805200"/>
            <a:ext cx="2479500" cy="3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2">
            <a:off x="-933700" y="3017379"/>
            <a:ext cx="5293451" cy="529346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361175" y="805200"/>
            <a:ext cx="2469600" cy="3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6002950" y="805200"/>
            <a:ext cx="2469600" cy="3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009">
          <p15:clr>
            <a:srgbClr val="FA7B17"/>
          </p15:clr>
        </p15:guide>
        <p15:guide id="2" pos="2117">
          <p15:clr>
            <a:srgbClr val="FA7B17"/>
          </p15:clr>
        </p15:guide>
        <p15:guide id="3" pos="3781">
          <p15:clr>
            <a:srgbClr val="FA7B17"/>
          </p15:clr>
        </p15:guide>
        <p15:guide id="4" pos="3673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9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09500" y="72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sz="2800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sz="2800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sz="2800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sz="2800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sz="2800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sz="2800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sz="2800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sz="2800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sz="2800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9500" y="1398250"/>
            <a:ext cx="7763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b="1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7">
          <p15:clr>
            <a:srgbClr val="EA4335"/>
          </p15:clr>
        </p15:guide>
        <p15:guide id="2" pos="5337">
          <p15:clr>
            <a:srgbClr val="EA4335"/>
          </p15:clr>
        </p15:guide>
        <p15:guide id="3" orient="horz" pos="507">
          <p15:clr>
            <a:srgbClr val="EA4335"/>
          </p15:clr>
        </p15:guide>
        <p15:guide id="4" orient="horz" pos="273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709500" y="72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b="0" i="0" sz="2800" u="none" cap="none" strike="noStrike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b="0" i="0" sz="2800" u="none" cap="none" strike="noStrike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b="0" i="0" sz="2800" u="none" cap="none" strike="noStrike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b="0" i="0" sz="2800" u="none" cap="none" strike="noStrike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b="0" i="0" sz="2800" u="none" cap="none" strike="noStrike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b="0" i="0" sz="2800" u="none" cap="none" strike="noStrike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b="0" i="0" sz="2800" u="none" cap="none" strike="noStrike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b="0" i="0" sz="2800" u="none" cap="none" strike="noStrike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800"/>
              <a:buFont typeface="Proxima Nova Semibold"/>
              <a:buNone/>
              <a:defRPr b="0" i="0" sz="2800" u="none" cap="none" strike="noStrike">
                <a:solidFill>
                  <a:srgbClr val="3747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709500" y="1398250"/>
            <a:ext cx="7763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b="1" i="0" sz="1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7">
          <p15:clr>
            <a:srgbClr val="EA4335"/>
          </p15:clr>
        </p15:guide>
        <p15:guide id="2" pos="5337">
          <p15:clr>
            <a:srgbClr val="EA4335"/>
          </p15:clr>
        </p15:guide>
        <p15:guide id="3" orient="horz" pos="507">
          <p15:clr>
            <a:srgbClr val="EA4335"/>
          </p15:clr>
        </p15:guide>
        <p15:guide id="4" orient="horz" pos="273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ctrTitle"/>
          </p:nvPr>
        </p:nvSpPr>
        <p:spPr>
          <a:xfrm>
            <a:off x="1697075" y="1279125"/>
            <a:ext cx="5749800" cy="21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/>
              <a:t>Sprint # Review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/>
              <a:t>(Demo)</a:t>
            </a:r>
            <a:endParaRPr sz="4200"/>
          </a:p>
        </p:txBody>
      </p:sp>
      <p:sp>
        <p:nvSpPr>
          <p:cNvPr id="218" name="Google Shape;218;p44"/>
          <p:cNvSpPr txBox="1"/>
          <p:nvPr>
            <p:ph idx="1" type="subTitle"/>
          </p:nvPr>
        </p:nvSpPr>
        <p:spPr>
          <a:xfrm>
            <a:off x="1633750" y="3280600"/>
            <a:ext cx="58764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CB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/>
        </p:nvSpPr>
        <p:spPr>
          <a:xfrm>
            <a:off x="649475" y="428575"/>
            <a:ext cx="65190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None/>
            </a:pPr>
            <a:r>
              <a:rPr b="1" lang="es-419" sz="2600">
                <a:solidFill>
                  <a:srgbClr val="37474F"/>
                </a:solidFill>
                <a:highlight>
                  <a:srgbClr val="FFCB00"/>
                </a:highlight>
                <a:latin typeface="Proxima Nova"/>
                <a:ea typeface="Proxima Nova"/>
                <a:cs typeface="Proxima Nova"/>
                <a:sym typeface="Proxima Nova"/>
              </a:rPr>
              <a:t>Aclaraciones y comentarios</a:t>
            </a:r>
            <a:endParaRPr b="1" sz="2600">
              <a:solidFill>
                <a:srgbClr val="FFCB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45"/>
          <p:cNvSpPr txBox="1"/>
          <p:nvPr/>
        </p:nvSpPr>
        <p:spPr>
          <a:xfrm>
            <a:off x="649475" y="1607775"/>
            <a:ext cx="797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Proxima Nova"/>
              <a:buChar char="●"/>
            </a:pP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Aclaraciones o explicaciones </a:t>
            </a: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atípicas</a:t>
            </a:r>
            <a:endParaRPr sz="21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Proxima Nova"/>
              <a:buChar char="●"/>
            </a:pP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Ocultar slide si no hay nada especial que comunicar</a:t>
            </a:r>
            <a:endParaRPr sz="21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/>
        </p:nvSpPr>
        <p:spPr>
          <a:xfrm>
            <a:off x="649475" y="428575"/>
            <a:ext cx="65190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None/>
            </a:pPr>
            <a:r>
              <a:rPr b="1" lang="es-419" sz="2600">
                <a:solidFill>
                  <a:srgbClr val="37474F"/>
                </a:solidFill>
                <a:highlight>
                  <a:srgbClr val="FFCB00"/>
                </a:highlight>
                <a:latin typeface="Proxima Nova"/>
                <a:ea typeface="Proxima Nova"/>
                <a:cs typeface="Proxima Nova"/>
                <a:sym typeface="Proxima Nova"/>
              </a:rPr>
              <a:t>Repaso de la entrega anterior (Desde el Sprint 2)  (Sprint #)</a:t>
            </a:r>
            <a:endParaRPr b="1" sz="2600">
              <a:solidFill>
                <a:srgbClr val="FFCB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46"/>
          <p:cNvSpPr txBox="1"/>
          <p:nvPr/>
        </p:nvSpPr>
        <p:spPr>
          <a:xfrm>
            <a:off x="649475" y="1509750"/>
            <a:ext cx="797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Proxima Nova"/>
              <a:buChar char="●"/>
            </a:pP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comenta que fue entregado y se encuentra funcionando.</a:t>
            </a:r>
            <a:endParaRPr sz="21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Proxima Nova"/>
              <a:buChar char="●"/>
            </a:pP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comenta </a:t>
            </a: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cómo</a:t>
            </a: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esta nueva entrega aporta valor al producto final y complementa el </a:t>
            </a:r>
            <a:endParaRPr sz="21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Proxima Nova"/>
              <a:buChar char="●"/>
            </a:pP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Este contenido va separado por equipo.</a:t>
            </a:r>
            <a:endParaRPr sz="21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Proxima Nova"/>
              <a:buChar char="●"/>
            </a:pP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Este contenido </a:t>
            </a: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también</a:t>
            </a: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se pone en la </a:t>
            </a: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descripción</a:t>
            </a: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de la cita del sprint preview.</a:t>
            </a:r>
            <a:endParaRPr sz="21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/>
        </p:nvSpPr>
        <p:spPr>
          <a:xfrm>
            <a:off x="649475" y="428575"/>
            <a:ext cx="65190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None/>
            </a:pPr>
            <a:r>
              <a:rPr b="1" lang="es-419" sz="2600">
                <a:solidFill>
                  <a:srgbClr val="37474F"/>
                </a:solidFill>
                <a:highlight>
                  <a:srgbClr val="FFCB00"/>
                </a:highlight>
                <a:latin typeface="Proxima Nova"/>
                <a:ea typeface="Proxima Nova"/>
                <a:cs typeface="Proxima Nova"/>
                <a:sym typeface="Proxima Nova"/>
              </a:rPr>
              <a:t>Sprint #: [Nombre del equipo]</a:t>
            </a:r>
            <a:endParaRPr b="1" sz="2600">
              <a:solidFill>
                <a:srgbClr val="FFCB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2867825" y="2997125"/>
            <a:ext cx="340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Moved toBacklog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47"/>
          <p:cNvSpPr txBox="1"/>
          <p:nvPr/>
        </p:nvSpPr>
        <p:spPr>
          <a:xfrm>
            <a:off x="773700" y="1046125"/>
            <a:ext cx="7475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600">
                <a:solidFill>
                  <a:srgbClr val="37474F"/>
                </a:solidFill>
                <a:highlight>
                  <a:srgbClr val="FFCB00"/>
                </a:highlight>
                <a:latin typeface="Proxima Nova"/>
                <a:ea typeface="Proxima Nova"/>
                <a:cs typeface="Proxima Nova"/>
                <a:sym typeface="Proxima Nova"/>
              </a:rPr>
              <a:t>Sprint Goals:</a:t>
            </a:r>
            <a:endParaRPr b="1"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Roboto"/>
              <a:buChar char="●"/>
            </a:pP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Ejemplo: </a:t>
            </a: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Votación</a:t>
            </a: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obligatoria.  </a:t>
            </a:r>
            <a:r>
              <a:rPr b="1"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Completado</a:t>
            </a: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 significa que esta en demo)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Roboto"/>
              <a:buChar char="●"/>
            </a:pP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Ejemplo: </a:t>
            </a: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Asignación</a:t>
            </a: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automática</a:t>
            </a: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de Mentores. </a:t>
            </a:r>
            <a:r>
              <a:rPr b="1"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completado</a:t>
            </a: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 por que esta en un ambiente distinto a demo o por no esta terminado)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Roboto"/>
              <a:buChar char="●"/>
            </a:pP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Ejemplo: </a:t>
            </a: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Asignación</a:t>
            </a: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por batches. </a:t>
            </a:r>
            <a:r>
              <a:rPr b="1"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Completado</a:t>
            </a:r>
            <a:endParaRPr b="1"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/>
        </p:nvSpPr>
        <p:spPr>
          <a:xfrm>
            <a:off x="649475" y="428575"/>
            <a:ext cx="65190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7474F"/>
              </a:solidFill>
              <a:highlight>
                <a:srgbClr val="FFCB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600">
                <a:solidFill>
                  <a:srgbClr val="37474F"/>
                </a:solidFill>
                <a:highlight>
                  <a:srgbClr val="FFCB00"/>
                </a:highlight>
                <a:latin typeface="Proxima Nova"/>
                <a:ea typeface="Proxima Nova"/>
                <a:cs typeface="Proxima Nova"/>
                <a:sym typeface="Proxima Nova"/>
              </a:rPr>
              <a:t>Sprint </a:t>
            </a:r>
            <a:r>
              <a:rPr b="1" lang="es-419" sz="2600">
                <a:solidFill>
                  <a:srgbClr val="37474F"/>
                </a:solidFill>
                <a:highlight>
                  <a:srgbClr val="FFCB00"/>
                </a:highlight>
                <a:latin typeface="Proxima Nova"/>
                <a:ea typeface="Proxima Nova"/>
                <a:cs typeface="Proxima Nova"/>
                <a:sym typeface="Proxima Nova"/>
              </a:rPr>
              <a:t>#: [Nombre del equipo]</a:t>
            </a:r>
            <a:endParaRPr b="1" sz="2600">
              <a:solidFill>
                <a:srgbClr val="37474F"/>
              </a:solidFill>
              <a:highlight>
                <a:srgbClr val="FFCB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 sz="2600">
                <a:solidFill>
                  <a:srgbClr val="37474F"/>
                </a:solidFill>
                <a:highlight>
                  <a:srgbClr val="FFCB00"/>
                </a:highlight>
                <a:latin typeface="Proxima Nova"/>
                <a:ea typeface="Proxima Nova"/>
                <a:cs typeface="Proxima Nova"/>
                <a:sym typeface="Proxima Nova"/>
              </a:rPr>
              <a:t>Sprint en números:</a:t>
            </a:r>
            <a:endParaRPr b="1" sz="2600">
              <a:solidFill>
                <a:srgbClr val="FFCB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48"/>
          <p:cNvSpPr txBox="1"/>
          <p:nvPr/>
        </p:nvSpPr>
        <p:spPr>
          <a:xfrm>
            <a:off x="649475" y="1574575"/>
            <a:ext cx="8040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Proxima Nova"/>
              <a:buChar char="●"/>
            </a:pP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Cantidad de tareas en el sprint: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Proxima Nova"/>
              <a:buChar char="●"/>
            </a:pP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Cantidad de tareas terminadas (definition of done = DEMO):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Proxima Nova"/>
              <a:buChar char="●"/>
            </a:pP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Cantidad de tareas movidas al proximos sprint (carry over, antes de DEMO):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Proxima Nova"/>
              <a:buChar char="●"/>
            </a:pP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Bugs descubiertos (Producción únicamente): 5, arreglados 3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Proxima Nova"/>
              <a:buChar char="●"/>
            </a:pP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Velocidad del equipo: sprint points tareas en DEMO y promedio últimos 6 sprints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Proxima Nova"/>
              <a:buChar char="●"/>
            </a:pP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Link (al sprint terminado del equipo, ClickUp)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/>
          <p:nvPr/>
        </p:nvSpPr>
        <p:spPr>
          <a:xfrm>
            <a:off x="649475" y="326450"/>
            <a:ext cx="65190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s-419" sz="2600">
                <a:solidFill>
                  <a:srgbClr val="37474F"/>
                </a:solidFill>
                <a:highlight>
                  <a:srgbClr val="FFCB00"/>
                </a:highlight>
                <a:latin typeface="Proxima Nova"/>
                <a:ea typeface="Proxima Nova"/>
                <a:cs typeface="Proxima Nova"/>
                <a:sym typeface="Proxima Nova"/>
              </a:rPr>
              <a:t>Sprint </a:t>
            </a:r>
            <a:r>
              <a:rPr b="1" lang="es-419" sz="2600">
                <a:solidFill>
                  <a:srgbClr val="37474F"/>
                </a:solidFill>
                <a:highlight>
                  <a:srgbClr val="FFCB00"/>
                </a:highlight>
                <a:latin typeface="Proxima Nova"/>
                <a:ea typeface="Proxima Nova"/>
                <a:cs typeface="Proxima Nova"/>
                <a:sym typeface="Proxima Nova"/>
              </a:rPr>
              <a:t>#: [Nombre del equipo]</a:t>
            </a:r>
            <a:endParaRPr b="1" sz="2600">
              <a:solidFill>
                <a:srgbClr val="37474F"/>
              </a:solidFill>
              <a:highlight>
                <a:srgbClr val="FFCB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600">
                <a:solidFill>
                  <a:srgbClr val="37474F"/>
                </a:solidFill>
                <a:highlight>
                  <a:srgbClr val="FFCB00"/>
                </a:highlight>
                <a:latin typeface="Proxima Nova"/>
                <a:ea typeface="Proxima Nova"/>
                <a:cs typeface="Proxima Nova"/>
                <a:sym typeface="Proxima Nova"/>
              </a:rPr>
              <a:t>Imprevistos:</a:t>
            </a:r>
            <a:endParaRPr b="1" sz="2600">
              <a:solidFill>
                <a:srgbClr val="37474F"/>
              </a:solidFill>
              <a:highlight>
                <a:srgbClr val="FFC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49"/>
          <p:cNvSpPr txBox="1"/>
          <p:nvPr/>
        </p:nvSpPr>
        <p:spPr>
          <a:xfrm>
            <a:off x="762800" y="1558300"/>
            <a:ext cx="7508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Proxima Nova"/>
              <a:buChar char="●"/>
            </a:pP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Imprevisto 1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Proxima Nova"/>
              <a:buChar char="●"/>
            </a:pP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imprevisto 2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Proxima Nova"/>
              <a:buChar char="●"/>
            </a:pPr>
            <a:r>
              <a:rPr lang="es-419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Proxima Nova"/>
              <a:buChar char="●"/>
            </a:pP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Ocultar slide si no hay nada especial que comunicar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/>
          <p:nvPr/>
        </p:nvSpPr>
        <p:spPr>
          <a:xfrm>
            <a:off x="649475" y="428575"/>
            <a:ext cx="65190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None/>
            </a:pPr>
            <a:r>
              <a:rPr b="1" lang="es-419" sz="2600">
                <a:solidFill>
                  <a:srgbClr val="37474F"/>
                </a:solidFill>
                <a:highlight>
                  <a:srgbClr val="FFCB00"/>
                </a:highlight>
                <a:latin typeface="Proxima Nova"/>
                <a:ea typeface="Proxima Nova"/>
                <a:cs typeface="Proxima Nova"/>
                <a:sym typeface="Proxima Nova"/>
              </a:rPr>
              <a:t>Demo principales features</a:t>
            </a:r>
            <a:endParaRPr b="1" sz="2600">
              <a:solidFill>
                <a:srgbClr val="FFCB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50"/>
          <p:cNvSpPr txBox="1"/>
          <p:nvPr/>
        </p:nvSpPr>
        <p:spPr>
          <a:xfrm>
            <a:off x="649475" y="1509750"/>
            <a:ext cx="7975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Proxima Nova"/>
              <a:buChar char="●"/>
            </a:pP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Demo de features/funcionalidades en ambiente DEMO</a:t>
            </a:r>
            <a:endParaRPr sz="21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Proxima Nova"/>
              <a:buChar char="●"/>
            </a:pP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Seleccionar funcionalidades vinculadas a los objetivos del sprint y/o las más relevantes</a:t>
            </a:r>
            <a:endParaRPr sz="21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Proxima Nova"/>
              <a:buChar char="●"/>
            </a:pP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Enumerar las funcionalidades a mostrar acá</a:t>
            </a:r>
            <a:endParaRPr sz="21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/>
        </p:nvSpPr>
        <p:spPr>
          <a:xfrm>
            <a:off x="649475" y="428575"/>
            <a:ext cx="65190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None/>
            </a:pPr>
            <a:r>
              <a:rPr b="1" lang="es-419" sz="2600">
                <a:solidFill>
                  <a:srgbClr val="37474F"/>
                </a:solidFill>
                <a:highlight>
                  <a:srgbClr val="FFCB00"/>
                </a:highlight>
                <a:latin typeface="Proxima Nova"/>
                <a:ea typeface="Proxima Nova"/>
                <a:cs typeface="Proxima Nova"/>
                <a:sym typeface="Proxima Nova"/>
              </a:rPr>
              <a:t>Próximo deploy a Producción - dd/mm</a:t>
            </a:r>
            <a:endParaRPr b="1" sz="2600">
              <a:solidFill>
                <a:srgbClr val="FFCB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51"/>
          <p:cNvSpPr txBox="1"/>
          <p:nvPr/>
        </p:nvSpPr>
        <p:spPr>
          <a:xfrm>
            <a:off x="649475" y="1509750"/>
            <a:ext cx="7975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Proxima Nova"/>
              <a:buChar char="●"/>
            </a:pP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Listar las funcionalidades/features/tareas más relevantes para comunicar a los stakeholders</a:t>
            </a:r>
            <a:endParaRPr sz="21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Proxima Nova"/>
              <a:buChar char="●"/>
            </a:pPr>
            <a:r>
              <a:rPr lang="es-419" sz="2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Son tareas que al momento del sprint review están en DEMO (deploy último viernes) y que debe validar Producto</a:t>
            </a:r>
            <a:endParaRPr sz="21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type="title"/>
          </p:nvPr>
        </p:nvSpPr>
        <p:spPr>
          <a:xfrm>
            <a:off x="690600" y="2175750"/>
            <a:ext cx="77628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Feedback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gg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gg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