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7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AF183-AD38-42F3-975F-4D606F50BB6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D79B8-7336-4EB3-8BD9-5853BD52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9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79B8-7336-4EB3-8BD9-5853BD52AF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4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BCBE-930C-489B-A346-5FC204A49DD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EBEB-63F1-408B-9DBB-7A450CD44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BCBE-930C-489B-A346-5FC204A49DD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EBEB-63F1-408B-9DBB-7A450CD44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BCBE-930C-489B-A346-5FC204A49DD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EBEB-63F1-408B-9DBB-7A450CD44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BCBE-930C-489B-A346-5FC204A49DD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EBEB-63F1-408B-9DBB-7A450CD44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BCBE-930C-489B-A346-5FC204A49DD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EBEB-63F1-408B-9DBB-7A450CD44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BCBE-930C-489B-A346-5FC204A49DD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EBEB-63F1-408B-9DBB-7A450CD44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BCBE-930C-489B-A346-5FC204A49DD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EBEB-63F1-408B-9DBB-7A450CD44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BCBE-930C-489B-A346-5FC204A49DD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EBEB-63F1-408B-9DBB-7A450CD44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BCBE-930C-489B-A346-5FC204A49DD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EBEB-63F1-408B-9DBB-7A450CD44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BCBE-930C-489B-A346-5FC204A49DD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EBEB-63F1-408B-9DBB-7A450CD440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BCBE-930C-489B-A346-5FC204A49DD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39EBEB-63F1-408B-9DBB-7A450CD440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39EBEB-63F1-408B-9DBB-7A450CD4405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11CBCBE-930C-489B-A346-5FC204A49DDA}" type="datetimeFigureOut">
              <a:rPr lang="en-US" smtClean="0"/>
              <a:t>4/29/2015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019108" cy="228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Analysis of Variable Number </a:t>
            </a:r>
            <a:r>
              <a:rPr lang="en-US" dirty="0"/>
              <a:t>T</a:t>
            </a:r>
            <a:r>
              <a:rPr lang="en-US" dirty="0" smtClean="0"/>
              <a:t>andem Repeats in Human </a:t>
            </a:r>
            <a:r>
              <a:rPr lang="en-US" dirty="0"/>
              <a:t>P</a:t>
            </a:r>
            <a:r>
              <a:rPr lang="en-US" dirty="0" smtClean="0"/>
              <a:t>opulations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7423" y="4572000"/>
            <a:ext cx="1524000" cy="609600"/>
          </a:xfrm>
        </p:spPr>
        <p:txBody>
          <a:bodyPr/>
          <a:lstStyle/>
          <a:p>
            <a:r>
              <a:rPr lang="en-US" dirty="0" smtClean="0"/>
              <a:t>Beth Becker</a:t>
            </a:r>
            <a:endParaRPr lang="en-US" dirty="0"/>
          </a:p>
        </p:txBody>
      </p:sp>
      <p:pic>
        <p:nvPicPr>
          <p:cNvPr id="1026" name="Picture 2" descr="http://www.icom-creative.com/wp-content/uploads/2014/01/DNA_Chromosome16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6400799" cy="360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population from VNTR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3657600" cy="639762"/>
          </a:xfrm>
        </p:spPr>
        <p:txBody>
          <a:bodyPr/>
          <a:lstStyle/>
          <a:p>
            <a:r>
              <a:rPr lang="en-US" dirty="0" smtClean="0"/>
              <a:t>Puerto Rican Model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81000" y="1782762"/>
            <a:ext cx="3657600" cy="3951288"/>
          </a:xfrm>
        </p:spPr>
        <p:txBody>
          <a:bodyPr/>
          <a:lstStyle/>
          <a:p>
            <a:r>
              <a:rPr lang="en-US" dirty="0" smtClean="0"/>
              <a:t>F1 score not great.</a:t>
            </a:r>
          </a:p>
          <a:p>
            <a:r>
              <a:rPr lang="en-US" dirty="0" err="1" smtClean="0"/>
              <a:t>Jaccard</a:t>
            </a:r>
            <a:r>
              <a:rPr lang="en-US" dirty="0" smtClean="0"/>
              <a:t> Similarity is also not great.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343400" y="1143000"/>
            <a:ext cx="3657600" cy="639762"/>
          </a:xfrm>
        </p:spPr>
        <p:txBody>
          <a:bodyPr/>
          <a:lstStyle/>
          <a:p>
            <a:r>
              <a:rPr lang="en-US" dirty="0" smtClean="0"/>
              <a:t>Colombian Model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343400" y="1782762"/>
            <a:ext cx="3657600" cy="3951288"/>
          </a:xfrm>
        </p:spPr>
        <p:txBody>
          <a:bodyPr/>
          <a:lstStyle/>
          <a:p>
            <a:r>
              <a:rPr lang="en-US" dirty="0"/>
              <a:t>F1 score not great.</a:t>
            </a:r>
          </a:p>
          <a:p>
            <a:r>
              <a:rPr lang="en-US" dirty="0" err="1"/>
              <a:t>Jaccard</a:t>
            </a:r>
            <a:r>
              <a:rPr lang="en-US" dirty="0"/>
              <a:t> Similarity is also not great.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36886"/>
            <a:ext cx="4038600" cy="2790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36886"/>
            <a:ext cx="4057650" cy="280035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099" y="5820427"/>
            <a:ext cx="81817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Models may be worse with Hispanic populations because they are more similar to each other, making it harder for them to be predicted.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about filtered reference set of TRs</a:t>
            </a:r>
            <a:endParaRPr lang="en-US" dirty="0"/>
          </a:p>
        </p:txBody>
      </p:sp>
      <p:pic>
        <p:nvPicPr>
          <p:cNvPr id="9218" name="Picture 2" descr="C:\Users\Beth\Documents\cs591\FinalProject\numVNTRvsLength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612232"/>
            <a:ext cx="3657600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4038600"/>
            <a:ext cx="3657600" cy="2087880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 smtClean="0"/>
              <a:t>There is a strong linear correlation between the length of a chromosome and the number of TRs on it. </a:t>
            </a:r>
            <a:r>
              <a:rPr lang="en-US" dirty="0"/>
              <a:t>(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0.97)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47800"/>
            <a:ext cx="3657600" cy="243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365671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6453" y="1752600"/>
            <a:ext cx="3810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TRs </a:t>
            </a:r>
            <a:r>
              <a:rPr lang="en-US" dirty="0" smtClean="0"/>
              <a:t>are spread out evenly through the genome, except on the ends. This makes sense because there are very repetitive elements on the ends of chromosomes called telomeres.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37"/>
            <a:ext cx="7772400" cy="1143000"/>
          </a:xfrm>
        </p:spPr>
        <p:txBody>
          <a:bodyPr/>
          <a:lstStyle/>
          <a:p>
            <a:r>
              <a:rPr lang="en-US" dirty="0" smtClean="0"/>
              <a:t>About VNTRs: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r>
              <a:rPr lang="en-US" b="1" dirty="0" smtClean="0"/>
              <a:t>Variable Number Tandem Repeats (VNTRs) </a:t>
            </a:r>
            <a:r>
              <a:rPr lang="en-US" dirty="0" smtClean="0"/>
              <a:t>are short sequences that found in DNA that repeat</a:t>
            </a:r>
          </a:p>
          <a:p>
            <a:r>
              <a:rPr lang="en-US" b="1" dirty="0" smtClean="0"/>
              <a:t>Copy Number </a:t>
            </a:r>
            <a:r>
              <a:rPr lang="en-US" dirty="0" smtClean="0"/>
              <a:t>– the number of times a particular pattern repeats</a:t>
            </a:r>
          </a:p>
          <a:p>
            <a:r>
              <a:rPr lang="en-US" dirty="0" smtClean="0"/>
              <a:t>Used in </a:t>
            </a:r>
            <a:r>
              <a:rPr lang="en-US" b="1" dirty="0" smtClean="0"/>
              <a:t>forensic</a:t>
            </a:r>
            <a:r>
              <a:rPr lang="en-US" dirty="0" smtClean="0"/>
              <a:t> and </a:t>
            </a:r>
            <a:r>
              <a:rPr lang="en-US" b="1" dirty="0" smtClean="0"/>
              <a:t>paternity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4" name="AutoShape 4" descr="Displaying tr_exampl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isplaying tr_exampl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568483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3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295400"/>
            <a:ext cx="8407893" cy="542685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VNTRSeek</a:t>
            </a:r>
            <a:r>
              <a:rPr lang="en-US" dirty="0" smtClean="0"/>
              <a:t> – program designed from Dr. Gary Benson’s Lab that can detect the location and copy number of VNTRs</a:t>
            </a:r>
          </a:p>
          <a:p>
            <a:pPr lvl="1"/>
            <a:r>
              <a:rPr lang="en-US" dirty="0" smtClean="0"/>
              <a:t>Provided information about 148 people from 9 human populations</a:t>
            </a:r>
          </a:p>
          <a:p>
            <a:pPr lvl="1"/>
            <a:r>
              <a:rPr lang="en-US" dirty="0" smtClean="0"/>
              <a:t>Reference VNTR information (position on chromosome, copy number, pattern, etc.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Thousand Genomes Project – meta data about the people, such as population and gender</a:t>
            </a:r>
          </a:p>
          <a:p>
            <a:r>
              <a:rPr lang="en-US" dirty="0" smtClean="0"/>
              <a:t>NCBI- information on the lengths of humans chromosomes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25" y="2971800"/>
            <a:ext cx="5913437" cy="230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0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Data Processing: 2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7620000" cy="83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Method 1: Created separate category for each allele for each VNTR, totaled how many times it occurred for each person: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54" y="1828800"/>
            <a:ext cx="6400801" cy="196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304800" y="38862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Method 2: Scaled values so that lowest copy number was 1, then averaged for each VNTR found in each genome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54" y="4572000"/>
            <a:ext cx="6137495" cy="209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3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individuals: method 1</a:t>
            </a:r>
            <a:endParaRPr lang="en-US" dirty="0"/>
          </a:p>
        </p:txBody>
      </p:sp>
      <p:pic>
        <p:nvPicPr>
          <p:cNvPr id="4100" name="Picture 4" descr="C:\Users\Beth\Documents\cs591\FinalProject\indiv_denodro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1752600"/>
            <a:ext cx="11125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</a:t>
            </a:r>
            <a:r>
              <a:rPr lang="en-US" dirty="0" smtClean="0"/>
              <a:t>individuals: </a:t>
            </a:r>
            <a:r>
              <a:rPr lang="en-US" dirty="0"/>
              <a:t>method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Beth\Documents\cs591\FinalProject\indiv_denodro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1676400"/>
            <a:ext cx="10210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4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Hierarchical Clustering </a:t>
            </a:r>
            <a:r>
              <a:rPr lang="en-US" sz="4400" dirty="0" smtClean="0"/>
              <a:t>by population</a:t>
            </a:r>
            <a:endParaRPr lang="en-US" sz="4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3560"/>
            <a:ext cx="3733800" cy="487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7" y="1498663"/>
            <a:ext cx="3726241" cy="49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257800" y="1371600"/>
            <a:ext cx="289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Method  2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1371600"/>
            <a:ext cx="31083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Method 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80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4017" y="990600"/>
            <a:ext cx="8407893" cy="566929"/>
          </a:xfrm>
        </p:spPr>
        <p:txBody>
          <a:bodyPr>
            <a:normAutofit/>
          </a:bodyPr>
          <a:lstStyle/>
          <a:p>
            <a:r>
              <a:rPr lang="en-US" dirty="0" smtClean="0"/>
              <a:t>Used Processing Method 2 to do K-means clustering. </a:t>
            </a:r>
            <a:endParaRPr lang="en-US" dirty="0"/>
          </a:p>
        </p:txBody>
      </p:sp>
      <p:pic>
        <p:nvPicPr>
          <p:cNvPr id="3075" name="Picture 3" descr="C:\Users\Beth\Documents\cs591\FinalProject\Group 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400646"/>
            <a:ext cx="2714153" cy="271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eth\Documents\cs591\FinalProject\Group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71600"/>
            <a:ext cx="3200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Beth\Documents\cs591\FinalProject\Group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28339"/>
            <a:ext cx="3124201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Beth\Documents\cs591\FinalProject\Group 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69309"/>
            <a:ext cx="3042259" cy="30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8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population from VNTR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British Model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F1 score is high, indicates good model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Iberian Model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F1 score is high, indicates good model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1" y="3124200"/>
            <a:ext cx="4162425" cy="2733675"/>
          </a:xfrm>
          <a:prstGeom prst="rect">
            <a:avLst/>
          </a:prstGeom>
          <a:noFill/>
          <a:ln w="9525">
            <a:solidFill>
              <a:srgbClr val="00B0F0">
                <a:alpha val="94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3081337"/>
            <a:ext cx="4067175" cy="28194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966</TotalTime>
  <Words>344</Words>
  <Application>Microsoft Office PowerPoint</Application>
  <PresentationFormat>On-screen Show (4:3)</PresentationFormat>
  <Paragraphs>46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 Analysis of Variable Number Tandem Repeats in Human Populations</vt:lpstr>
      <vt:lpstr>About VNTRs:</vt:lpstr>
      <vt:lpstr>Data Collection</vt:lpstr>
      <vt:lpstr>Data Processing: 2 Methods</vt:lpstr>
      <vt:lpstr>Hierarchical Clustering individuals: method 1</vt:lpstr>
      <vt:lpstr>Hierarchical Clustering individuals: method 2</vt:lpstr>
      <vt:lpstr>Hierarchical Clustering by population</vt:lpstr>
      <vt:lpstr>K-means clustering</vt:lpstr>
      <vt:lpstr>Predicting population from VNTR</vt:lpstr>
      <vt:lpstr>Predicting population from VNTR</vt:lpstr>
      <vt:lpstr>Information about filtered reference set of TRs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Variable number tandem repeats in human populations</dc:title>
  <dc:creator>Beth Becker</dc:creator>
  <cp:lastModifiedBy>Beth Becker</cp:lastModifiedBy>
  <cp:revision>27</cp:revision>
  <dcterms:created xsi:type="dcterms:W3CDTF">2015-04-29T05:18:28Z</dcterms:created>
  <dcterms:modified xsi:type="dcterms:W3CDTF">2015-04-29T21:24:33Z</dcterms:modified>
</cp:coreProperties>
</file>