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>
      <p:cViewPr varScale="1">
        <p:scale>
          <a:sx n="108" d="100"/>
          <a:sy n="108" d="100"/>
        </p:scale>
        <p:origin x="200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Limete</a:t>
            </a:r>
            <a:r>
              <a:rPr lang="en-US" dirty="0"/>
              <a:t>, </a:t>
            </a:r>
            <a:r>
              <a:rPr lang="en-US" dirty="0" err="1"/>
              <a:t>Masina</a:t>
            </a:r>
            <a:r>
              <a:rPr lang="en-US" dirty="0"/>
              <a:t>, and river are lowest land surface temperature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Limete</a:t>
            </a:r>
            <a:r>
              <a:rPr lang="en-US" dirty="0"/>
              <a:t> and </a:t>
            </a:r>
            <a:r>
              <a:rPr lang="en-US" dirty="0" err="1"/>
              <a:t>Masina</a:t>
            </a:r>
            <a:r>
              <a:rPr lang="en-US" dirty="0"/>
              <a:t> - have wetland and urban areas (with one of the biggest markets)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Masina</a:t>
            </a:r>
            <a:r>
              <a:rPr lang="en-US" dirty="0"/>
              <a:t> Nightlights (and river) - high </a:t>
            </a:r>
            <a:r>
              <a:rPr lang="en-US" dirty="0" err="1"/>
              <a:t>stds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SateLIFE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CS123 - Final Presentation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10450" y="3679150"/>
            <a:ext cx="3635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Beth Bailey, Joseph Denby, Cooper Nederhood &amp; Laurence Warner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1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Section 2. Neighborhood Comparison</a:t>
            </a:r>
            <a:endParaRPr b="1" dirty="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8" y="1015238"/>
            <a:ext cx="2943350" cy="19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450" y="1015238"/>
            <a:ext cx="2968200" cy="197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701" y="1015238"/>
            <a:ext cx="2943350" cy="196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900" y="2977650"/>
            <a:ext cx="2913150" cy="194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425" y="2977650"/>
            <a:ext cx="2913150" cy="194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8450" y="2977463"/>
            <a:ext cx="2913150" cy="19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7B4B5E-EF90-EE46-AB36-CF1FE0772597}"/>
              </a:ext>
            </a:extLst>
          </p:cNvPr>
          <p:cNvSpPr txBox="1"/>
          <p:nvPr/>
        </p:nvSpPr>
        <p:spPr>
          <a:xfrm>
            <a:off x="556182" y="835583"/>
            <a:ext cx="227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 SURFACE TEMP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6F419-E8C9-EE45-BEFC-BACFDEDC6552}"/>
              </a:ext>
            </a:extLst>
          </p:cNvPr>
          <p:cNvSpPr txBox="1"/>
          <p:nvPr/>
        </p:nvSpPr>
        <p:spPr>
          <a:xfrm>
            <a:off x="3804330" y="835582"/>
            <a:ext cx="227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NIGHTLIGHTS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BF28E-438B-9749-AC55-B10B684E9F60}"/>
              </a:ext>
            </a:extLst>
          </p:cNvPr>
          <p:cNvSpPr txBox="1"/>
          <p:nvPr/>
        </p:nvSpPr>
        <p:spPr>
          <a:xfrm>
            <a:off x="7273721" y="843533"/>
            <a:ext cx="227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NDVI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926" y="863350"/>
            <a:ext cx="5866150" cy="41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title" idx="4294967295"/>
          </p:nvPr>
        </p:nvSpPr>
        <p:spPr>
          <a:xfrm>
            <a:off x="311700" y="16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Section 3. Change Over Time: NDVI (Vegetation)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962" y="808950"/>
            <a:ext cx="5756075" cy="40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16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Change Over Time: Night Lights Index</a:t>
            </a:r>
            <a:endParaRPr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463" y="806825"/>
            <a:ext cx="5771076" cy="4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576450" y="228285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6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Change Over Time: Land Surface Temperature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Section 4. Autocorrelation through time</a:t>
            </a:r>
            <a:endParaRPr b="1" dirty="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75" y="1152850"/>
            <a:ext cx="3783725" cy="2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400" y="1152850"/>
            <a:ext cx="4044550" cy="2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Challenges</a:t>
            </a:r>
            <a:endParaRPr b="1" dirty="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Unstructured data: getting google earth data into useable format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SatData class structure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Annoyance of continually booting up and interfacing with VM instances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Bash scripts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issues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 memory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Processing sections separately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4331" y="313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</a:t>
            </a:r>
            <a:endParaRPr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74331" y="894807"/>
            <a:ext cx="4222931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Google Earth satellite data: Brazzaville and </a:t>
            </a:r>
            <a:r>
              <a:rPr lang="en" sz="1400" dirty="0" err="1"/>
              <a:t>Kinshasha</a:t>
            </a:r>
            <a:endParaRPr sz="1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1.6 billion total pixels</a:t>
            </a:r>
            <a:endParaRPr sz="14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11 years of 6 bands 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Land surface temperature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Nightlights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NDVI (vegetation index)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Landsat RGB (3 bands)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4,900 by 5,036 pixels each</a:t>
            </a:r>
            <a:r>
              <a:rPr lang="en-US" sz="1400" dirty="0"/>
              <a:t> </a:t>
            </a:r>
            <a:endParaRPr sz="14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~2GB, but operations can be scaled up to larger sizes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GPS </a:t>
            </a:r>
            <a:r>
              <a:rPr lang="en" sz="1400" dirty="0" err="1"/>
              <a:t>coords</a:t>
            </a:r>
            <a:r>
              <a:rPr lang="en" sz="1400" dirty="0"/>
              <a:t> from </a:t>
            </a:r>
            <a:r>
              <a:rPr lang="en" sz="1400" dirty="0" err="1"/>
              <a:t>OpenStreetMaps</a:t>
            </a: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1869F2-C101-384F-BF5D-B5073B8E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1375"/>
            <a:ext cx="4222931" cy="3464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Hypothesis</a:t>
            </a:r>
            <a:endParaRPr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Dramatic growth and urbanization == environmental degradation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Kuznet’s Curve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Expect these cities to be on the left side of the curve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Neighborhood Analysis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may be different trends in different neighborhoods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975" y="1017725"/>
            <a:ext cx="3787324" cy="28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Scripting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VM initialization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7051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700" y="3289900"/>
            <a:ext cx="4258826" cy="4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and Numpy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MPI</a:t>
            </a:r>
            <a:endParaRPr b="1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Data in tiff file format, used class to build into 3D </a:t>
            </a:r>
            <a:r>
              <a:rPr lang="en" dirty="0" err="1"/>
              <a:t>Numpy</a:t>
            </a:r>
            <a:r>
              <a:rPr lang="en" dirty="0"/>
              <a:t> arrays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Size = [4,900, 5,036, # of bands]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Also array of neighborhood boundaries (size = [4,900, 5,036])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Scattered chunks of these arrays to nodes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Used MPI (scatter, gather, broadcast) to do operations on each node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/>
              <a:t>Numpy</a:t>
            </a:r>
            <a:r>
              <a:rPr lang="en" dirty="0"/>
              <a:t> operations are very efficient (sum, max, min, etc.)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Some analysis of all the pixels took less than 5 minutes (faster using MPI)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Neighborhood analysis harder</a:t>
            </a:r>
          </a:p>
          <a:p>
            <a:pPr lvl="2">
              <a:spcBef>
                <a:spcPts val="0"/>
              </a:spcBef>
              <a:buChar char="-"/>
            </a:pPr>
            <a:r>
              <a:rPr lang="en" dirty="0"/>
              <a:t>Looped over data</a:t>
            </a:r>
          </a:p>
          <a:p>
            <a:pPr lvl="2">
              <a:spcBef>
                <a:spcPts val="0"/>
              </a:spcBef>
              <a:buChar char="-"/>
            </a:pPr>
            <a:r>
              <a:rPr lang="en" dirty="0"/>
              <a:t>Used dictionaries to store neighborhood values</a:t>
            </a:r>
          </a:p>
          <a:p>
            <a:pPr lvl="2">
              <a:spcBef>
                <a:spcPts val="0"/>
              </a:spcBef>
              <a:buChar char="-"/>
            </a:pPr>
            <a:r>
              <a:rPr lang="en" dirty="0"/>
              <a:t>~1.5hrs on local machine with two cores for our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Visualization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Section 1. Area-wide analysis of different bands</a:t>
            </a:r>
            <a:endParaRPr b="1"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63" y="1312850"/>
            <a:ext cx="48482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351</Words>
  <Application>Microsoft Macintosh PowerPoint</Application>
  <PresentationFormat>On-screen Show (16:9)</PresentationFormat>
  <Paragraphs>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Proxima Nova</vt:lpstr>
      <vt:lpstr>Spearmint</vt:lpstr>
      <vt:lpstr>SateLIFE</vt:lpstr>
      <vt:lpstr>Data</vt:lpstr>
      <vt:lpstr>Hypothesis</vt:lpstr>
      <vt:lpstr>Bash Scripting</vt:lpstr>
      <vt:lpstr>PowerPoint Presentation</vt:lpstr>
      <vt:lpstr>Data Analysis</vt:lpstr>
      <vt:lpstr>MPI</vt:lpstr>
      <vt:lpstr>Results &amp; Visualization</vt:lpstr>
      <vt:lpstr>Section 1. Area-wide analysis of different bands</vt:lpstr>
      <vt:lpstr>Section 2. Neighborhood Comparison</vt:lpstr>
      <vt:lpstr>Section 3. Change Over Time: NDVI (Vegetation)</vt:lpstr>
      <vt:lpstr>Change Over Time: Night Lights Index</vt:lpstr>
      <vt:lpstr>Change Over Time: Land Surface Temperature</vt:lpstr>
      <vt:lpstr>Section 4. Autocorrelation through time</vt:lpstr>
      <vt:lpstr>Challenges</vt:lpstr>
      <vt:lpstr>Challenges</vt:lpstr>
      <vt:lpstr>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SateLIFE</dc:title>
  <cp:lastModifiedBy>Bethany Anne Bailey</cp:lastModifiedBy>
  <cp:revision>10</cp:revision>
  <dcterms:modified xsi:type="dcterms:W3CDTF">2018-05-31T19:45:15Z</dcterms:modified>
</cp:coreProperties>
</file>