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1" r:id="rId3"/>
    <p:sldId id="265" r:id="rId4"/>
    <p:sldId id="267" r:id="rId5"/>
    <p:sldId id="268" r:id="rId6"/>
    <p:sldId id="282" r:id="rId7"/>
    <p:sldId id="272" r:id="rId8"/>
    <p:sldId id="266" r:id="rId9"/>
    <p:sldId id="273" r:id="rId10"/>
    <p:sldId id="271" r:id="rId11"/>
    <p:sldId id="274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C"/>
    <a:srgbClr val="F0F4FA"/>
    <a:srgbClr val="EC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any Clark" userId="92103a15-569a-4fe2-8997-b979193cdd00" providerId="ADAL" clId="{4B63134E-A46D-4F74-83C3-D66CF4310A79}"/>
    <pc:docChg chg="custSel delSld modSld">
      <pc:chgData name="Bethany Clark" userId="92103a15-569a-4fe2-8997-b979193cdd00" providerId="ADAL" clId="{4B63134E-A46D-4F74-83C3-D66CF4310A79}" dt="2023-05-10T07:19:16.021" v="26" actId="478"/>
      <pc:docMkLst>
        <pc:docMk/>
      </pc:docMkLst>
      <pc:sldChg chg="delSp mod">
        <pc:chgData name="Bethany Clark" userId="92103a15-569a-4fe2-8997-b979193cdd00" providerId="ADAL" clId="{4B63134E-A46D-4F74-83C3-D66CF4310A79}" dt="2023-05-10T07:18:18.316" v="5" actId="478"/>
        <pc:sldMkLst>
          <pc:docMk/>
          <pc:sldMk cId="313088138" sldId="261"/>
        </pc:sldMkLst>
        <pc:picChg chg="del">
          <ac:chgData name="Bethany Clark" userId="92103a15-569a-4fe2-8997-b979193cdd00" providerId="ADAL" clId="{4B63134E-A46D-4F74-83C3-D66CF4310A79}" dt="2023-05-10T07:18:18.316" v="5" actId="478"/>
          <ac:picMkLst>
            <pc:docMk/>
            <pc:sldMk cId="313088138" sldId="261"/>
            <ac:picMk id="22" creationId="{DB127DAD-30F8-1966-9A63-A73BB411B99A}"/>
          </ac:picMkLst>
        </pc:picChg>
        <pc:picChg chg="del">
          <ac:chgData name="Bethany Clark" userId="92103a15-569a-4fe2-8997-b979193cdd00" providerId="ADAL" clId="{4B63134E-A46D-4F74-83C3-D66CF4310A79}" dt="2023-05-10T07:18:17.170" v="4" actId="478"/>
          <ac:picMkLst>
            <pc:docMk/>
            <pc:sldMk cId="313088138" sldId="261"/>
            <ac:picMk id="23" creationId="{4BB0E7B5-EE04-8DEF-6ECC-7CE8234292A6}"/>
          </ac:picMkLst>
        </pc:picChg>
      </pc:sldChg>
      <pc:sldChg chg="delSp mod">
        <pc:chgData name="Bethany Clark" userId="92103a15-569a-4fe2-8997-b979193cdd00" providerId="ADAL" clId="{4B63134E-A46D-4F74-83C3-D66CF4310A79}" dt="2023-05-10T07:18:25.370" v="7" actId="478"/>
        <pc:sldMkLst>
          <pc:docMk/>
          <pc:sldMk cId="4193050940" sldId="265"/>
        </pc:sldMkLst>
        <pc:picChg chg="del">
          <ac:chgData name="Bethany Clark" userId="92103a15-569a-4fe2-8997-b979193cdd00" providerId="ADAL" clId="{4B63134E-A46D-4F74-83C3-D66CF4310A79}" dt="2023-05-10T07:18:23.439" v="6" actId="478"/>
          <ac:picMkLst>
            <pc:docMk/>
            <pc:sldMk cId="4193050940" sldId="265"/>
            <ac:picMk id="42" creationId="{91062763-A11F-303E-07BA-9447A8FA0BA8}"/>
          </ac:picMkLst>
        </pc:picChg>
        <pc:picChg chg="del">
          <ac:chgData name="Bethany Clark" userId="92103a15-569a-4fe2-8997-b979193cdd00" providerId="ADAL" clId="{4B63134E-A46D-4F74-83C3-D66CF4310A79}" dt="2023-05-10T07:18:25.370" v="7" actId="478"/>
          <ac:picMkLst>
            <pc:docMk/>
            <pc:sldMk cId="4193050940" sldId="265"/>
            <ac:picMk id="43" creationId="{7326683D-554A-3FC0-C630-660EE2E2746A}"/>
          </ac:picMkLst>
        </pc:picChg>
      </pc:sldChg>
      <pc:sldChg chg="delSp modSp mod">
        <pc:chgData name="Bethany Clark" userId="92103a15-569a-4fe2-8997-b979193cdd00" providerId="ADAL" clId="{4B63134E-A46D-4F74-83C3-D66CF4310A79}" dt="2023-05-10T07:18:48.389" v="18" actId="478"/>
        <pc:sldMkLst>
          <pc:docMk/>
          <pc:sldMk cId="1505149854" sldId="266"/>
        </pc:sldMkLst>
        <pc:picChg chg="del mod">
          <ac:chgData name="Bethany Clark" userId="92103a15-569a-4fe2-8997-b979193cdd00" providerId="ADAL" clId="{4B63134E-A46D-4F74-83C3-D66CF4310A79}" dt="2023-05-10T07:18:48.389" v="18" actId="478"/>
          <ac:picMkLst>
            <pc:docMk/>
            <pc:sldMk cId="1505149854" sldId="266"/>
            <ac:picMk id="34" creationId="{812FAD52-E6B4-B8E6-8941-0894C2801874}"/>
          </ac:picMkLst>
        </pc:picChg>
        <pc:picChg chg="del">
          <ac:chgData name="Bethany Clark" userId="92103a15-569a-4fe2-8997-b979193cdd00" providerId="ADAL" clId="{4B63134E-A46D-4F74-83C3-D66CF4310A79}" dt="2023-05-10T07:18:46.741" v="16" actId="478"/>
          <ac:picMkLst>
            <pc:docMk/>
            <pc:sldMk cId="1505149854" sldId="266"/>
            <ac:picMk id="36" creationId="{EA3533E2-5A87-2D94-C65D-DC8E62015AFB}"/>
          </ac:picMkLst>
        </pc:picChg>
      </pc:sldChg>
      <pc:sldChg chg="delSp mod">
        <pc:chgData name="Bethany Clark" userId="92103a15-569a-4fe2-8997-b979193cdd00" providerId="ADAL" clId="{4B63134E-A46D-4F74-83C3-D66CF4310A79}" dt="2023-05-10T07:18:28.985" v="9" actId="478"/>
        <pc:sldMkLst>
          <pc:docMk/>
          <pc:sldMk cId="908459137" sldId="267"/>
        </pc:sldMkLst>
        <pc:picChg chg="del">
          <ac:chgData name="Bethany Clark" userId="92103a15-569a-4fe2-8997-b979193cdd00" providerId="ADAL" clId="{4B63134E-A46D-4F74-83C3-D66CF4310A79}" dt="2023-05-10T07:18:27.827" v="8" actId="478"/>
          <ac:picMkLst>
            <pc:docMk/>
            <pc:sldMk cId="908459137" sldId="267"/>
            <ac:picMk id="9" creationId="{7FBB8F19-31BE-CB5E-33F4-E13A316D5CD8}"/>
          </ac:picMkLst>
        </pc:picChg>
        <pc:picChg chg="del">
          <ac:chgData name="Bethany Clark" userId="92103a15-569a-4fe2-8997-b979193cdd00" providerId="ADAL" clId="{4B63134E-A46D-4F74-83C3-D66CF4310A79}" dt="2023-05-10T07:18:28.985" v="9" actId="478"/>
          <ac:picMkLst>
            <pc:docMk/>
            <pc:sldMk cId="908459137" sldId="267"/>
            <ac:picMk id="11" creationId="{782D85D8-2588-64A9-212C-6DBD6A849A92}"/>
          </ac:picMkLst>
        </pc:picChg>
      </pc:sldChg>
      <pc:sldChg chg="delSp mod">
        <pc:chgData name="Bethany Clark" userId="92103a15-569a-4fe2-8997-b979193cdd00" providerId="ADAL" clId="{4B63134E-A46D-4F74-83C3-D66CF4310A79}" dt="2023-05-10T07:18:34.622" v="11" actId="478"/>
        <pc:sldMkLst>
          <pc:docMk/>
          <pc:sldMk cId="329765054" sldId="268"/>
        </pc:sldMkLst>
        <pc:picChg chg="del">
          <ac:chgData name="Bethany Clark" userId="92103a15-569a-4fe2-8997-b979193cdd00" providerId="ADAL" clId="{4B63134E-A46D-4F74-83C3-D66CF4310A79}" dt="2023-05-10T07:18:34.622" v="11" actId="478"/>
          <ac:picMkLst>
            <pc:docMk/>
            <pc:sldMk cId="329765054" sldId="268"/>
            <ac:picMk id="11" creationId="{194E4031-70E2-AA1E-161F-9E818A7B181D}"/>
          </ac:picMkLst>
        </pc:picChg>
        <pc:picChg chg="del">
          <ac:chgData name="Bethany Clark" userId="92103a15-569a-4fe2-8997-b979193cdd00" providerId="ADAL" clId="{4B63134E-A46D-4F74-83C3-D66CF4310A79}" dt="2023-05-10T07:18:32.775" v="10" actId="478"/>
          <ac:picMkLst>
            <pc:docMk/>
            <pc:sldMk cId="329765054" sldId="268"/>
            <ac:picMk id="13" creationId="{41BEEF2E-D56A-EF3B-E7DA-2C822D986196}"/>
          </ac:picMkLst>
        </pc:picChg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2021076971" sldId="269"/>
        </pc:sldMkLst>
      </pc:sldChg>
      <pc:sldChg chg="delSp mod">
        <pc:chgData name="Bethany Clark" userId="92103a15-569a-4fe2-8997-b979193cdd00" providerId="ADAL" clId="{4B63134E-A46D-4F74-83C3-D66CF4310A79}" dt="2023-05-10T07:18:56.308" v="22" actId="478"/>
        <pc:sldMkLst>
          <pc:docMk/>
          <pc:sldMk cId="1146964463" sldId="271"/>
        </pc:sldMkLst>
        <pc:picChg chg="del">
          <ac:chgData name="Bethany Clark" userId="92103a15-569a-4fe2-8997-b979193cdd00" providerId="ADAL" clId="{4B63134E-A46D-4F74-83C3-D66CF4310A79}" dt="2023-05-10T07:18:55.250" v="21" actId="478"/>
          <ac:picMkLst>
            <pc:docMk/>
            <pc:sldMk cId="1146964463" sldId="271"/>
            <ac:picMk id="14" creationId="{27054602-94A5-6F6F-E80D-3F9FD08A1245}"/>
          </ac:picMkLst>
        </pc:picChg>
        <pc:picChg chg="del">
          <ac:chgData name="Bethany Clark" userId="92103a15-569a-4fe2-8997-b979193cdd00" providerId="ADAL" clId="{4B63134E-A46D-4F74-83C3-D66CF4310A79}" dt="2023-05-10T07:18:56.308" v="22" actId="478"/>
          <ac:picMkLst>
            <pc:docMk/>
            <pc:sldMk cId="1146964463" sldId="271"/>
            <ac:picMk id="15" creationId="{0248184E-623C-A1C1-103A-63EAAFE2B583}"/>
          </ac:picMkLst>
        </pc:picChg>
      </pc:sldChg>
      <pc:sldChg chg="delSp mod">
        <pc:chgData name="Bethany Clark" userId="92103a15-569a-4fe2-8997-b979193cdd00" providerId="ADAL" clId="{4B63134E-A46D-4F74-83C3-D66CF4310A79}" dt="2023-05-10T07:18:43.390" v="15" actId="478"/>
        <pc:sldMkLst>
          <pc:docMk/>
          <pc:sldMk cId="3244595075" sldId="272"/>
        </pc:sldMkLst>
        <pc:picChg chg="del">
          <ac:chgData name="Bethany Clark" userId="92103a15-569a-4fe2-8997-b979193cdd00" providerId="ADAL" clId="{4B63134E-A46D-4F74-83C3-D66CF4310A79}" dt="2023-05-10T07:18:42.104" v="14" actId="478"/>
          <ac:picMkLst>
            <pc:docMk/>
            <pc:sldMk cId="3244595075" sldId="272"/>
            <ac:picMk id="5" creationId="{05B015D4-687C-8745-00CF-6BD1F6AD578A}"/>
          </ac:picMkLst>
        </pc:picChg>
        <pc:picChg chg="del">
          <ac:chgData name="Bethany Clark" userId="92103a15-569a-4fe2-8997-b979193cdd00" providerId="ADAL" clId="{4B63134E-A46D-4F74-83C3-D66CF4310A79}" dt="2023-05-10T07:18:43.390" v="15" actId="478"/>
          <ac:picMkLst>
            <pc:docMk/>
            <pc:sldMk cId="3244595075" sldId="272"/>
            <ac:picMk id="13" creationId="{A3E53B8E-2935-4059-0FF6-2C5FC1BC550A}"/>
          </ac:picMkLst>
        </pc:picChg>
      </pc:sldChg>
      <pc:sldChg chg="delSp mod">
        <pc:chgData name="Bethany Clark" userId="92103a15-569a-4fe2-8997-b979193cdd00" providerId="ADAL" clId="{4B63134E-A46D-4F74-83C3-D66CF4310A79}" dt="2023-05-10T07:18:52.668" v="20" actId="478"/>
        <pc:sldMkLst>
          <pc:docMk/>
          <pc:sldMk cId="103715119" sldId="273"/>
        </pc:sldMkLst>
        <pc:picChg chg="del">
          <ac:chgData name="Bethany Clark" userId="92103a15-569a-4fe2-8997-b979193cdd00" providerId="ADAL" clId="{4B63134E-A46D-4F74-83C3-D66CF4310A79}" dt="2023-05-10T07:18:52.668" v="20" actId="478"/>
          <ac:picMkLst>
            <pc:docMk/>
            <pc:sldMk cId="103715119" sldId="273"/>
            <ac:picMk id="5" creationId="{BBE2A907-F9F5-EA64-2260-7B9A29E4E664}"/>
          </ac:picMkLst>
        </pc:picChg>
        <pc:picChg chg="del">
          <ac:chgData name="Bethany Clark" userId="92103a15-569a-4fe2-8997-b979193cdd00" providerId="ADAL" clId="{4B63134E-A46D-4F74-83C3-D66CF4310A79}" dt="2023-05-10T07:18:51.448" v="19" actId="478"/>
          <ac:picMkLst>
            <pc:docMk/>
            <pc:sldMk cId="103715119" sldId="273"/>
            <ac:picMk id="13" creationId="{0DD0BEE8-21CF-5D47-8BDF-D75E024D9F98}"/>
          </ac:picMkLst>
        </pc:picChg>
      </pc:sldChg>
      <pc:sldChg chg="delSp mod">
        <pc:chgData name="Bethany Clark" userId="92103a15-569a-4fe2-8997-b979193cdd00" providerId="ADAL" clId="{4B63134E-A46D-4F74-83C3-D66CF4310A79}" dt="2023-05-10T07:19:10.584" v="24" actId="478"/>
        <pc:sldMkLst>
          <pc:docMk/>
          <pc:sldMk cId="4219800541" sldId="274"/>
        </pc:sldMkLst>
        <pc:picChg chg="del">
          <ac:chgData name="Bethany Clark" userId="92103a15-569a-4fe2-8997-b979193cdd00" providerId="ADAL" clId="{4B63134E-A46D-4F74-83C3-D66CF4310A79}" dt="2023-05-10T07:19:08.360" v="23" actId="478"/>
          <ac:picMkLst>
            <pc:docMk/>
            <pc:sldMk cId="4219800541" sldId="274"/>
            <ac:picMk id="14" creationId="{E77A24BA-E33B-9594-216E-0E0C7880D51B}"/>
          </ac:picMkLst>
        </pc:picChg>
        <pc:picChg chg="del">
          <ac:chgData name="Bethany Clark" userId="92103a15-569a-4fe2-8997-b979193cdd00" providerId="ADAL" clId="{4B63134E-A46D-4F74-83C3-D66CF4310A79}" dt="2023-05-10T07:19:10.584" v="24" actId="478"/>
          <ac:picMkLst>
            <pc:docMk/>
            <pc:sldMk cId="4219800541" sldId="274"/>
            <ac:picMk id="15" creationId="{E2643FEE-A3B4-1D91-802D-F6E49D9E51C1}"/>
          </ac:picMkLst>
        </pc:picChg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4019098660" sldId="276"/>
        </pc:sldMkLst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2850862709" sldId="277"/>
        </pc:sldMkLst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234791600" sldId="278"/>
        </pc:sldMkLst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3379855063" sldId="279"/>
        </pc:sldMkLst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714554244" sldId="280"/>
        </pc:sldMkLst>
      </pc:sldChg>
      <pc:sldChg chg="delSp mod">
        <pc:chgData name="Bethany Clark" userId="92103a15-569a-4fe2-8997-b979193cdd00" providerId="ADAL" clId="{4B63134E-A46D-4F74-83C3-D66CF4310A79}" dt="2023-05-10T07:19:16.021" v="26" actId="478"/>
        <pc:sldMkLst>
          <pc:docMk/>
          <pc:sldMk cId="2481856907" sldId="281"/>
        </pc:sldMkLst>
        <pc:picChg chg="del">
          <ac:chgData name="Bethany Clark" userId="92103a15-569a-4fe2-8997-b979193cdd00" providerId="ADAL" clId="{4B63134E-A46D-4F74-83C3-D66CF4310A79}" dt="2023-05-10T07:19:14.018" v="25" actId="478"/>
          <ac:picMkLst>
            <pc:docMk/>
            <pc:sldMk cId="2481856907" sldId="281"/>
            <ac:picMk id="27" creationId="{8306A2B6-4D96-0798-090C-11D84CE9F397}"/>
          </ac:picMkLst>
        </pc:picChg>
        <pc:picChg chg="del">
          <ac:chgData name="Bethany Clark" userId="92103a15-569a-4fe2-8997-b979193cdd00" providerId="ADAL" clId="{4B63134E-A46D-4F74-83C3-D66CF4310A79}" dt="2023-05-10T07:19:16.021" v="26" actId="478"/>
          <ac:picMkLst>
            <pc:docMk/>
            <pc:sldMk cId="2481856907" sldId="281"/>
            <ac:picMk id="28" creationId="{98B3A23E-68F4-81E4-BB3E-4DED86A049C3}"/>
          </ac:picMkLst>
        </pc:picChg>
      </pc:sldChg>
      <pc:sldChg chg="delSp mod">
        <pc:chgData name="Bethany Clark" userId="92103a15-569a-4fe2-8997-b979193cdd00" providerId="ADAL" clId="{4B63134E-A46D-4F74-83C3-D66CF4310A79}" dt="2023-05-10T07:18:38.560" v="13" actId="478"/>
        <pc:sldMkLst>
          <pc:docMk/>
          <pc:sldMk cId="1708218998" sldId="282"/>
        </pc:sldMkLst>
        <pc:picChg chg="del">
          <ac:chgData name="Bethany Clark" userId="92103a15-569a-4fe2-8997-b979193cdd00" providerId="ADAL" clId="{4B63134E-A46D-4F74-83C3-D66CF4310A79}" dt="2023-05-10T07:18:37.182" v="12" actId="478"/>
          <ac:picMkLst>
            <pc:docMk/>
            <pc:sldMk cId="1708218998" sldId="282"/>
            <ac:picMk id="9" creationId="{5EADFB6F-28BA-56CA-2400-1BD174D8881B}"/>
          </ac:picMkLst>
        </pc:picChg>
        <pc:picChg chg="del">
          <ac:chgData name="Bethany Clark" userId="92103a15-569a-4fe2-8997-b979193cdd00" providerId="ADAL" clId="{4B63134E-A46D-4F74-83C3-D66CF4310A79}" dt="2023-05-10T07:18:38.560" v="13" actId="478"/>
          <ac:picMkLst>
            <pc:docMk/>
            <pc:sldMk cId="1708218998" sldId="282"/>
            <ac:picMk id="11" creationId="{6EA71132-70DB-3770-AAB7-0C834594293C}"/>
          </ac:picMkLst>
        </pc:picChg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2931473139" sldId="283"/>
        </pc:sldMkLst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3470708711" sldId="284"/>
        </pc:sldMkLst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1296708070" sldId="285"/>
        </pc:sldMkLst>
      </pc:sldChg>
      <pc:sldChg chg="del">
        <pc:chgData name="Bethany Clark" userId="92103a15-569a-4fe2-8997-b979193cdd00" providerId="ADAL" clId="{4B63134E-A46D-4F74-83C3-D66CF4310A79}" dt="2023-05-10T07:17:37.520" v="0" actId="47"/>
        <pc:sldMkLst>
          <pc:docMk/>
          <pc:sldMk cId="966045066" sldId="287"/>
        </pc:sldMkLst>
      </pc:sldChg>
      <pc:sldChg chg="delSp mod">
        <pc:chgData name="Bethany Clark" userId="92103a15-569a-4fe2-8997-b979193cdd00" providerId="ADAL" clId="{4B63134E-A46D-4F74-83C3-D66CF4310A79}" dt="2023-05-10T07:18:12.888" v="3" actId="478"/>
        <pc:sldMkLst>
          <pc:docMk/>
          <pc:sldMk cId="663657610" sldId="289"/>
        </pc:sldMkLst>
        <pc:picChg chg="del">
          <ac:chgData name="Bethany Clark" userId="92103a15-569a-4fe2-8997-b979193cdd00" providerId="ADAL" clId="{4B63134E-A46D-4F74-83C3-D66CF4310A79}" dt="2023-05-10T07:18:11.147" v="2" actId="478"/>
          <ac:picMkLst>
            <pc:docMk/>
            <pc:sldMk cId="663657610" sldId="289"/>
            <ac:picMk id="22" creationId="{DB127DAD-30F8-1966-9A63-A73BB411B99A}"/>
          </ac:picMkLst>
        </pc:picChg>
        <pc:picChg chg="del">
          <ac:chgData name="Bethany Clark" userId="92103a15-569a-4fe2-8997-b979193cdd00" providerId="ADAL" clId="{4B63134E-A46D-4F74-83C3-D66CF4310A79}" dt="2023-05-10T07:18:12.888" v="3" actId="478"/>
          <ac:picMkLst>
            <pc:docMk/>
            <pc:sldMk cId="663657610" sldId="289"/>
            <ac:picMk id="23" creationId="{4BB0E7B5-EE04-8DEF-6ECC-7CE8234292A6}"/>
          </ac:picMkLst>
        </pc:picChg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1714518546" sldId="290"/>
        </pc:sldMkLst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2057020282" sldId="291"/>
        </pc:sldMkLst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1781395855" sldId="292"/>
        </pc:sldMkLst>
      </pc:sldChg>
      <pc:sldChg chg="del">
        <pc:chgData name="Bethany Clark" userId="92103a15-569a-4fe2-8997-b979193cdd00" providerId="ADAL" clId="{4B63134E-A46D-4F74-83C3-D66CF4310A79}" dt="2023-05-10T07:18:04.210" v="1" actId="47"/>
        <pc:sldMkLst>
          <pc:docMk/>
          <pc:sldMk cId="728374073" sldId="293"/>
        </pc:sldMkLst>
      </pc:sldChg>
    </pc:docChg>
  </pc:docChgLst>
  <pc:docChgLst>
    <pc:chgData name="Bethany Clark" userId="92103a15-569a-4fe2-8997-b979193cdd00" providerId="ADAL" clId="{0ADB4018-EA81-420F-92B5-3DDCB714D151}"/>
    <pc:docChg chg="undo custSel addSld delSld modSld sldOrd">
      <pc:chgData name="Bethany Clark" userId="92103a15-569a-4fe2-8997-b979193cdd00" providerId="ADAL" clId="{0ADB4018-EA81-420F-92B5-3DDCB714D151}" dt="2023-04-26T09:37:20.714" v="475"/>
      <pc:docMkLst>
        <pc:docMk/>
      </pc:docMkLst>
      <pc:sldChg chg="addSp delSp modSp mod">
        <pc:chgData name="Bethany Clark" userId="92103a15-569a-4fe2-8997-b979193cdd00" providerId="ADAL" clId="{0ADB4018-EA81-420F-92B5-3DDCB714D151}" dt="2023-04-26T08:21:11.187" v="306"/>
        <pc:sldMkLst>
          <pc:docMk/>
          <pc:sldMk cId="313088138" sldId="261"/>
        </pc:sldMkLst>
        <pc:spChg chg="add del mod">
          <ac:chgData name="Bethany Clark" userId="92103a15-569a-4fe2-8997-b979193cdd00" providerId="ADAL" clId="{0ADB4018-EA81-420F-92B5-3DDCB714D151}" dt="2023-04-25T15:55:15.499" v="291" actId="21"/>
          <ac:spMkLst>
            <pc:docMk/>
            <pc:sldMk cId="313088138" sldId="261"/>
            <ac:spMk id="25" creationId="{F5EFC97A-6406-6B73-9C1E-20740329FB4C}"/>
          </ac:spMkLst>
        </pc:spChg>
        <pc:picChg chg="add mod">
          <ac:chgData name="Bethany Clark" userId="92103a15-569a-4fe2-8997-b979193cdd00" providerId="ADAL" clId="{0ADB4018-EA81-420F-92B5-3DDCB714D151}" dt="2023-04-26T08:21:11.187" v="306"/>
          <ac:picMkLst>
            <pc:docMk/>
            <pc:sldMk cId="313088138" sldId="261"/>
            <ac:picMk id="2" creationId="{F686E318-6AB4-4EBA-B95D-C5B007C72829}"/>
          </ac:picMkLst>
        </pc:picChg>
      </pc:sldChg>
      <pc:sldChg chg="addSp modSp mod">
        <pc:chgData name="Bethany Clark" userId="92103a15-569a-4fe2-8997-b979193cdd00" providerId="ADAL" clId="{0ADB4018-EA81-420F-92B5-3DDCB714D151}" dt="2023-04-26T08:21:20.474" v="308" actId="1036"/>
        <pc:sldMkLst>
          <pc:docMk/>
          <pc:sldMk cId="4193050940" sldId="265"/>
        </pc:sldMkLst>
        <pc:picChg chg="add mod">
          <ac:chgData name="Bethany Clark" userId="92103a15-569a-4fe2-8997-b979193cdd00" providerId="ADAL" clId="{0ADB4018-EA81-420F-92B5-3DDCB714D151}" dt="2023-04-26T08:21:20.474" v="308" actId="1036"/>
          <ac:picMkLst>
            <pc:docMk/>
            <pc:sldMk cId="4193050940" sldId="265"/>
            <ac:picMk id="2" creationId="{D155B6F4-B42C-9B3F-363D-DDCDE466A428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9:37:14.847" v="474" actId="1582"/>
        <pc:sldMkLst>
          <pc:docMk/>
          <pc:sldMk cId="1505149854" sldId="266"/>
        </pc:sldMkLst>
        <pc:spChg chg="add mod">
          <ac:chgData name="Bethany Clark" userId="92103a15-569a-4fe2-8997-b979193cdd00" providerId="ADAL" clId="{0ADB4018-EA81-420F-92B5-3DDCB714D151}" dt="2023-04-26T09:37:14.847" v="474" actId="1582"/>
          <ac:spMkLst>
            <pc:docMk/>
            <pc:sldMk cId="1505149854" sldId="266"/>
            <ac:spMk id="3" creationId="{F481539F-949B-49A9-6504-2B0A8B5F0332}"/>
          </ac:spMkLst>
        </pc:spChg>
        <pc:picChg chg="add mod">
          <ac:chgData name="Bethany Clark" userId="92103a15-569a-4fe2-8997-b979193cdd00" providerId="ADAL" clId="{0ADB4018-EA81-420F-92B5-3DDCB714D151}" dt="2023-04-26T08:21:42.243" v="313"/>
          <ac:picMkLst>
            <pc:docMk/>
            <pc:sldMk cId="1505149854" sldId="266"/>
            <ac:picMk id="2" creationId="{6397ED35-1B6E-C8F3-6050-40F9F6A30A45}"/>
          </ac:picMkLst>
        </pc:picChg>
        <pc:picChg chg="del">
          <ac:chgData name="Bethany Clark" userId="92103a15-569a-4fe2-8997-b979193cdd00" providerId="ADAL" clId="{0ADB4018-EA81-420F-92B5-3DDCB714D151}" dt="2023-04-25T15:47:26.109" v="2" actId="478"/>
          <ac:picMkLst>
            <pc:docMk/>
            <pc:sldMk cId="1505149854" sldId="266"/>
            <ac:picMk id="29" creationId="{871C2C90-5EC9-9CED-EDFA-E19F04DB8246}"/>
          </ac:picMkLst>
        </pc:picChg>
      </pc:sldChg>
      <pc:sldChg chg="addSp modSp">
        <pc:chgData name="Bethany Clark" userId="92103a15-569a-4fe2-8997-b979193cdd00" providerId="ADAL" clId="{0ADB4018-EA81-420F-92B5-3DDCB714D151}" dt="2023-04-26T08:21:21.208" v="309"/>
        <pc:sldMkLst>
          <pc:docMk/>
          <pc:sldMk cId="908459137" sldId="267"/>
        </pc:sldMkLst>
        <pc:picChg chg="add mod">
          <ac:chgData name="Bethany Clark" userId="92103a15-569a-4fe2-8997-b979193cdd00" providerId="ADAL" clId="{0ADB4018-EA81-420F-92B5-3DDCB714D151}" dt="2023-04-26T08:21:21.208" v="309"/>
          <ac:picMkLst>
            <pc:docMk/>
            <pc:sldMk cId="908459137" sldId="267"/>
            <ac:picMk id="7" creationId="{123B1C51-9D15-67E9-8654-D29BC124C814}"/>
          </ac:picMkLst>
        </pc:picChg>
      </pc:sldChg>
      <pc:sldChg chg="addSp modSp mod">
        <pc:chgData name="Bethany Clark" userId="92103a15-569a-4fe2-8997-b979193cdd00" providerId="ADAL" clId="{0ADB4018-EA81-420F-92B5-3DDCB714D151}" dt="2023-04-26T08:21:26.245" v="310"/>
        <pc:sldMkLst>
          <pc:docMk/>
          <pc:sldMk cId="329765054" sldId="268"/>
        </pc:sldMkLst>
        <pc:spChg chg="mod">
          <ac:chgData name="Bethany Clark" userId="92103a15-569a-4fe2-8997-b979193cdd00" providerId="ADAL" clId="{0ADB4018-EA81-420F-92B5-3DDCB714D151}" dt="2023-04-25T15:50:25.417" v="39" actId="207"/>
          <ac:spMkLst>
            <pc:docMk/>
            <pc:sldMk cId="329765054" sldId="268"/>
            <ac:spMk id="7" creationId="{B6F809D1-A6B8-1776-2186-5C1293D4337C}"/>
          </ac:spMkLst>
        </pc:spChg>
        <pc:picChg chg="add mod">
          <ac:chgData name="Bethany Clark" userId="92103a15-569a-4fe2-8997-b979193cdd00" providerId="ADAL" clId="{0ADB4018-EA81-420F-92B5-3DDCB714D151}" dt="2023-04-26T08:21:26.245" v="310"/>
          <ac:picMkLst>
            <pc:docMk/>
            <pc:sldMk cId="329765054" sldId="268"/>
            <ac:picMk id="2" creationId="{D06485C1-62CB-BBBC-6672-BD11398D19C8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2:07.336" v="318"/>
        <pc:sldMkLst>
          <pc:docMk/>
          <pc:sldMk cId="2021076971" sldId="269"/>
        </pc:sldMkLst>
        <pc:picChg chg="add mod">
          <ac:chgData name="Bethany Clark" userId="92103a15-569a-4fe2-8997-b979193cdd00" providerId="ADAL" clId="{0ADB4018-EA81-420F-92B5-3DDCB714D151}" dt="2023-04-26T08:22:07.336" v="318"/>
          <ac:picMkLst>
            <pc:docMk/>
            <pc:sldMk cId="2021076971" sldId="269"/>
            <ac:picMk id="8" creationId="{732EA88F-E13D-5C34-13CE-DDDC81D05ABE}"/>
          </ac:picMkLst>
        </pc:picChg>
        <pc:picChg chg="del">
          <ac:chgData name="Bethany Clark" userId="92103a15-569a-4fe2-8997-b979193cdd00" providerId="ADAL" clId="{0ADB4018-EA81-420F-92B5-3DDCB714D151}" dt="2023-04-25T15:47:40.157" v="9" actId="478"/>
          <ac:picMkLst>
            <pc:docMk/>
            <pc:sldMk cId="2021076971" sldId="269"/>
            <ac:picMk id="11" creationId="{6BFAD981-B4AD-ECD6-0C88-2E2B08203184}"/>
          </ac:picMkLst>
        </pc:picChg>
        <pc:picChg chg="del">
          <ac:chgData name="Bethany Clark" userId="92103a15-569a-4fe2-8997-b979193cdd00" providerId="ADAL" clId="{0ADB4018-EA81-420F-92B5-3DDCB714D151}" dt="2023-04-25T15:47:41.182" v="10" actId="478"/>
          <ac:picMkLst>
            <pc:docMk/>
            <pc:sldMk cId="2021076971" sldId="269"/>
            <ac:picMk id="297" creationId="{4AE0E64C-861E-109E-5E71-C49EC34DA20B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1:52.675" v="315"/>
        <pc:sldMkLst>
          <pc:docMk/>
          <pc:sldMk cId="1146964463" sldId="271"/>
        </pc:sldMkLst>
        <pc:picChg chg="add mod">
          <ac:chgData name="Bethany Clark" userId="92103a15-569a-4fe2-8997-b979193cdd00" providerId="ADAL" clId="{0ADB4018-EA81-420F-92B5-3DDCB714D151}" dt="2023-04-26T08:21:52.675" v="315"/>
          <ac:picMkLst>
            <pc:docMk/>
            <pc:sldMk cId="1146964463" sldId="271"/>
            <ac:picMk id="3" creationId="{2B1470F5-273E-28D8-0533-29401C435C66}"/>
          </ac:picMkLst>
        </pc:picChg>
        <pc:picChg chg="del">
          <ac:chgData name="Bethany Clark" userId="92103a15-569a-4fe2-8997-b979193cdd00" providerId="ADAL" clId="{0ADB4018-EA81-420F-92B5-3DDCB714D151}" dt="2023-04-25T15:47:30.573" v="5" actId="478"/>
          <ac:picMkLst>
            <pc:docMk/>
            <pc:sldMk cId="1146964463" sldId="271"/>
            <ac:picMk id="5" creationId="{14F5C618-51C8-4831-C490-76D284B10F9E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1:36.657" v="312"/>
        <pc:sldMkLst>
          <pc:docMk/>
          <pc:sldMk cId="3244595075" sldId="272"/>
        </pc:sldMkLst>
        <pc:picChg chg="del">
          <ac:chgData name="Bethany Clark" userId="92103a15-569a-4fe2-8997-b979193cdd00" providerId="ADAL" clId="{0ADB4018-EA81-420F-92B5-3DDCB714D151}" dt="2023-04-25T15:47:23.781" v="1" actId="478"/>
          <ac:picMkLst>
            <pc:docMk/>
            <pc:sldMk cId="3244595075" sldId="272"/>
            <ac:picMk id="2" creationId="{30C0178D-CD49-2674-BCDA-9945A917A2DF}"/>
          </ac:picMkLst>
        </pc:picChg>
        <pc:picChg chg="add mod">
          <ac:chgData name="Bethany Clark" userId="92103a15-569a-4fe2-8997-b979193cdd00" providerId="ADAL" clId="{0ADB4018-EA81-420F-92B5-3DDCB714D151}" dt="2023-04-26T08:21:36.657" v="312"/>
          <ac:picMkLst>
            <pc:docMk/>
            <pc:sldMk cId="3244595075" sldId="272"/>
            <ac:picMk id="2" creationId="{94E5FD60-374F-8B53-AAA2-FCDA85554A1A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9:37:20.714" v="475"/>
        <pc:sldMkLst>
          <pc:docMk/>
          <pc:sldMk cId="103715119" sldId="273"/>
        </pc:sldMkLst>
        <pc:spChg chg="add mod">
          <ac:chgData name="Bethany Clark" userId="92103a15-569a-4fe2-8997-b979193cdd00" providerId="ADAL" clId="{0ADB4018-EA81-420F-92B5-3DDCB714D151}" dt="2023-04-26T09:37:20.714" v="475"/>
          <ac:spMkLst>
            <pc:docMk/>
            <pc:sldMk cId="103715119" sldId="273"/>
            <ac:spMk id="14" creationId="{B13473C2-BAD8-AC1F-ACF8-6333479A7B0A}"/>
          </ac:spMkLst>
        </pc:spChg>
        <pc:picChg chg="add mod">
          <ac:chgData name="Bethany Clark" userId="92103a15-569a-4fe2-8997-b979193cdd00" providerId="ADAL" clId="{0ADB4018-EA81-420F-92B5-3DDCB714D151}" dt="2023-04-26T08:21:46.946" v="314"/>
          <ac:picMkLst>
            <pc:docMk/>
            <pc:sldMk cId="103715119" sldId="273"/>
            <ac:picMk id="2" creationId="{404AFA25-DA5B-1773-6ACB-F00EE18BFD87}"/>
          </ac:picMkLst>
        </pc:picChg>
        <pc:picChg chg="del">
          <ac:chgData name="Bethany Clark" userId="92103a15-569a-4fe2-8997-b979193cdd00" providerId="ADAL" clId="{0ADB4018-EA81-420F-92B5-3DDCB714D151}" dt="2023-04-25T15:47:27.780" v="3" actId="478"/>
          <ac:picMkLst>
            <pc:docMk/>
            <pc:sldMk cId="103715119" sldId="273"/>
            <ac:picMk id="2" creationId="{4F4C534B-7540-908A-DE6B-2FB0790FA413}"/>
          </ac:picMkLst>
        </pc:picChg>
        <pc:picChg chg="del">
          <ac:chgData name="Bethany Clark" userId="92103a15-569a-4fe2-8997-b979193cdd00" providerId="ADAL" clId="{0ADB4018-EA81-420F-92B5-3DDCB714D151}" dt="2023-04-25T15:47:29.109" v="4" actId="478"/>
          <ac:picMkLst>
            <pc:docMk/>
            <pc:sldMk cId="103715119" sldId="273"/>
            <ac:picMk id="297" creationId="{4AE0E64C-861E-109E-5E71-C49EC34DA20B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1:57.771" v="316"/>
        <pc:sldMkLst>
          <pc:docMk/>
          <pc:sldMk cId="4219800541" sldId="274"/>
        </pc:sldMkLst>
        <pc:picChg chg="add mod">
          <ac:chgData name="Bethany Clark" userId="92103a15-569a-4fe2-8997-b979193cdd00" providerId="ADAL" clId="{0ADB4018-EA81-420F-92B5-3DDCB714D151}" dt="2023-04-26T08:21:57.771" v="316"/>
          <ac:picMkLst>
            <pc:docMk/>
            <pc:sldMk cId="4219800541" sldId="274"/>
            <ac:picMk id="5" creationId="{5646BBB8-0907-29CE-1005-57D634702DFD}"/>
          </ac:picMkLst>
        </pc:picChg>
        <pc:picChg chg="del">
          <ac:chgData name="Bethany Clark" userId="92103a15-569a-4fe2-8997-b979193cdd00" providerId="ADAL" clId="{0ADB4018-EA81-420F-92B5-3DDCB714D151}" dt="2023-04-25T15:47:32.618" v="6" actId="478"/>
          <ac:picMkLst>
            <pc:docMk/>
            <pc:sldMk cId="4219800541" sldId="274"/>
            <ac:picMk id="5" creationId="{D633E75F-9CA8-4FB7-52C7-B96549CF646C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2:12.352" v="319"/>
        <pc:sldMkLst>
          <pc:docMk/>
          <pc:sldMk cId="4019098660" sldId="276"/>
        </pc:sldMkLst>
        <pc:picChg chg="add mod">
          <ac:chgData name="Bethany Clark" userId="92103a15-569a-4fe2-8997-b979193cdd00" providerId="ADAL" clId="{0ADB4018-EA81-420F-92B5-3DDCB714D151}" dt="2023-04-26T08:22:12.352" v="319"/>
          <ac:picMkLst>
            <pc:docMk/>
            <pc:sldMk cId="4019098660" sldId="276"/>
            <ac:picMk id="8" creationId="{20607BF0-E6C1-1ACA-3B55-2C5311823612}"/>
          </ac:picMkLst>
        </pc:picChg>
        <pc:picChg chg="del">
          <ac:chgData name="Bethany Clark" userId="92103a15-569a-4fe2-8997-b979193cdd00" providerId="ADAL" clId="{0ADB4018-EA81-420F-92B5-3DDCB714D151}" dt="2023-04-25T15:47:44.358" v="11" actId="478"/>
          <ac:picMkLst>
            <pc:docMk/>
            <pc:sldMk cId="4019098660" sldId="276"/>
            <ac:picMk id="11" creationId="{6BFAD981-B4AD-ECD6-0C88-2E2B08203184}"/>
          </ac:picMkLst>
        </pc:picChg>
        <pc:picChg chg="del">
          <ac:chgData name="Bethany Clark" userId="92103a15-569a-4fe2-8997-b979193cdd00" providerId="ADAL" clId="{0ADB4018-EA81-420F-92B5-3DDCB714D151}" dt="2023-04-25T15:47:45.132" v="12" actId="478"/>
          <ac:picMkLst>
            <pc:docMk/>
            <pc:sldMk cId="4019098660" sldId="276"/>
            <ac:picMk id="297" creationId="{4AE0E64C-861E-109E-5E71-C49EC34DA20B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2:49.452" v="322"/>
        <pc:sldMkLst>
          <pc:docMk/>
          <pc:sldMk cId="2850862709" sldId="277"/>
        </pc:sldMkLst>
        <pc:picChg chg="add mod">
          <ac:chgData name="Bethany Clark" userId="92103a15-569a-4fe2-8997-b979193cdd00" providerId="ADAL" clId="{0ADB4018-EA81-420F-92B5-3DDCB714D151}" dt="2023-04-26T08:22:49.452" v="322"/>
          <ac:picMkLst>
            <pc:docMk/>
            <pc:sldMk cId="2850862709" sldId="277"/>
            <ac:picMk id="5" creationId="{71AFED0C-C1F2-8705-F671-6EC76DED5FF7}"/>
          </ac:picMkLst>
        </pc:picChg>
        <pc:picChg chg="del">
          <ac:chgData name="Bethany Clark" userId="92103a15-569a-4fe2-8997-b979193cdd00" providerId="ADAL" clId="{0ADB4018-EA81-420F-92B5-3DDCB714D151}" dt="2023-04-25T15:48:05.077" v="21" actId="478"/>
          <ac:picMkLst>
            <pc:docMk/>
            <pc:sldMk cId="2850862709" sldId="277"/>
            <ac:picMk id="5" creationId="{D5B0958A-0854-EC85-2F51-BE9062E0ADEB}"/>
          </ac:picMkLst>
        </pc:picChg>
        <pc:picChg chg="del">
          <ac:chgData name="Bethany Clark" userId="92103a15-569a-4fe2-8997-b979193cdd00" providerId="ADAL" clId="{0ADB4018-EA81-420F-92B5-3DDCB714D151}" dt="2023-04-25T15:48:03.006" v="19" actId="478"/>
          <ac:picMkLst>
            <pc:docMk/>
            <pc:sldMk cId="2850862709" sldId="277"/>
            <ac:picMk id="11" creationId="{6BFAD981-B4AD-ECD6-0C88-2E2B08203184}"/>
          </ac:picMkLst>
        </pc:picChg>
        <pc:picChg chg="del">
          <ac:chgData name="Bethany Clark" userId="92103a15-569a-4fe2-8997-b979193cdd00" providerId="ADAL" clId="{0ADB4018-EA81-420F-92B5-3DDCB714D151}" dt="2023-04-25T15:48:03.750" v="20" actId="478"/>
          <ac:picMkLst>
            <pc:docMk/>
            <pc:sldMk cId="2850862709" sldId="277"/>
            <ac:picMk id="297" creationId="{4AE0E64C-861E-109E-5E71-C49EC34DA20B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2:44.293" v="321"/>
        <pc:sldMkLst>
          <pc:docMk/>
          <pc:sldMk cId="234791600" sldId="278"/>
        </pc:sldMkLst>
        <pc:picChg chg="add mod">
          <ac:chgData name="Bethany Clark" userId="92103a15-569a-4fe2-8997-b979193cdd00" providerId="ADAL" clId="{0ADB4018-EA81-420F-92B5-3DDCB714D151}" dt="2023-04-26T08:22:44.293" v="321"/>
          <ac:picMkLst>
            <pc:docMk/>
            <pc:sldMk cId="234791600" sldId="278"/>
            <ac:picMk id="5" creationId="{BFE0AB90-0F40-B1E1-7F03-66EB74DBD73C}"/>
          </ac:picMkLst>
        </pc:picChg>
        <pc:picChg chg="del">
          <ac:chgData name="Bethany Clark" userId="92103a15-569a-4fe2-8997-b979193cdd00" providerId="ADAL" clId="{0ADB4018-EA81-420F-92B5-3DDCB714D151}" dt="2023-04-25T15:47:59.439" v="17" actId="478"/>
          <ac:picMkLst>
            <pc:docMk/>
            <pc:sldMk cId="234791600" sldId="278"/>
            <ac:picMk id="5" creationId="{D5B0958A-0854-EC85-2F51-BE9062E0ADEB}"/>
          </ac:picMkLst>
        </pc:picChg>
        <pc:picChg chg="del">
          <ac:chgData name="Bethany Clark" userId="92103a15-569a-4fe2-8997-b979193cdd00" providerId="ADAL" clId="{0ADB4018-EA81-420F-92B5-3DDCB714D151}" dt="2023-04-25T15:47:58.661" v="16" actId="478"/>
          <ac:picMkLst>
            <pc:docMk/>
            <pc:sldMk cId="234791600" sldId="278"/>
            <ac:picMk id="11" creationId="{6BFAD981-B4AD-ECD6-0C88-2E2B08203184}"/>
          </ac:picMkLst>
        </pc:picChg>
        <pc:picChg chg="del">
          <ac:chgData name="Bethany Clark" userId="92103a15-569a-4fe2-8997-b979193cdd00" providerId="ADAL" clId="{0ADB4018-EA81-420F-92B5-3DDCB714D151}" dt="2023-04-25T15:48:00.258" v="18" actId="478"/>
          <ac:picMkLst>
            <pc:docMk/>
            <pc:sldMk cId="234791600" sldId="278"/>
            <ac:picMk id="297" creationId="{4AE0E64C-861E-109E-5E71-C49EC34DA20B}"/>
          </ac:picMkLst>
        </pc:picChg>
      </pc:sldChg>
      <pc:sldChg chg="addSp modSp mod">
        <pc:chgData name="Bethany Clark" userId="92103a15-569a-4fe2-8997-b979193cdd00" providerId="ADAL" clId="{0ADB4018-EA81-420F-92B5-3DDCB714D151}" dt="2023-04-26T08:20:52.385" v="300" actId="167"/>
        <pc:sldMkLst>
          <pc:docMk/>
          <pc:sldMk cId="3379855063" sldId="279"/>
        </pc:sldMkLst>
        <pc:picChg chg="add mod ord">
          <ac:chgData name="Bethany Clark" userId="92103a15-569a-4fe2-8997-b979193cdd00" providerId="ADAL" clId="{0ADB4018-EA81-420F-92B5-3DDCB714D151}" dt="2023-04-26T08:20:52.385" v="300" actId="167"/>
          <ac:picMkLst>
            <pc:docMk/>
            <pc:sldMk cId="3379855063" sldId="279"/>
            <ac:picMk id="5" creationId="{EE50B07A-ADA5-6394-8881-389BF1150F48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0:57.872" v="302" actId="478"/>
        <pc:sldMkLst>
          <pc:docMk/>
          <pc:sldMk cId="714554244" sldId="280"/>
        </pc:sldMkLst>
        <pc:picChg chg="add del mod">
          <ac:chgData name="Bethany Clark" userId="92103a15-569a-4fe2-8997-b979193cdd00" providerId="ADAL" clId="{0ADB4018-EA81-420F-92B5-3DDCB714D151}" dt="2023-04-26T08:20:57.872" v="302" actId="478"/>
          <ac:picMkLst>
            <pc:docMk/>
            <pc:sldMk cId="714554244" sldId="280"/>
            <ac:picMk id="2" creationId="{4FD968DB-3B4D-1753-B6A3-8F189FB395F1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2:02.061" v="317"/>
        <pc:sldMkLst>
          <pc:docMk/>
          <pc:sldMk cId="2481856907" sldId="281"/>
        </pc:sldMkLst>
        <pc:picChg chg="add mod">
          <ac:chgData name="Bethany Clark" userId="92103a15-569a-4fe2-8997-b979193cdd00" providerId="ADAL" clId="{0ADB4018-EA81-420F-92B5-3DDCB714D151}" dt="2023-04-26T08:22:02.061" v="317"/>
          <ac:picMkLst>
            <pc:docMk/>
            <pc:sldMk cId="2481856907" sldId="281"/>
            <ac:picMk id="8" creationId="{A46FC793-8D25-5C48-4D5C-D1CCC37D8A7B}"/>
          </ac:picMkLst>
        </pc:picChg>
        <pc:picChg chg="del">
          <ac:chgData name="Bethany Clark" userId="92103a15-569a-4fe2-8997-b979193cdd00" providerId="ADAL" clId="{0ADB4018-EA81-420F-92B5-3DDCB714D151}" dt="2023-04-25T15:47:33.981" v="7" actId="478"/>
          <ac:picMkLst>
            <pc:docMk/>
            <pc:sldMk cId="2481856907" sldId="281"/>
            <ac:picMk id="23" creationId="{78816DE8-8925-590C-61C0-096D15018430}"/>
          </ac:picMkLst>
        </pc:picChg>
        <pc:picChg chg="del">
          <ac:chgData name="Bethany Clark" userId="92103a15-569a-4fe2-8997-b979193cdd00" providerId="ADAL" clId="{0ADB4018-EA81-420F-92B5-3DDCB714D151}" dt="2023-04-25T15:47:36.717" v="8" actId="478"/>
          <ac:picMkLst>
            <pc:docMk/>
            <pc:sldMk cId="2481856907" sldId="281"/>
            <ac:picMk id="26" creationId="{5A6A7F15-D5A2-F940-A262-EDA56983C448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1:32.171" v="311"/>
        <pc:sldMkLst>
          <pc:docMk/>
          <pc:sldMk cId="1708218998" sldId="282"/>
        </pc:sldMkLst>
        <pc:picChg chg="add mod">
          <ac:chgData name="Bethany Clark" userId="92103a15-569a-4fe2-8997-b979193cdd00" providerId="ADAL" clId="{0ADB4018-EA81-420F-92B5-3DDCB714D151}" dt="2023-04-26T08:21:32.171" v="311"/>
          <ac:picMkLst>
            <pc:docMk/>
            <pc:sldMk cId="1708218998" sldId="282"/>
            <ac:picMk id="2" creationId="{39EF977B-B02F-9DF6-401A-D73CB4A68FBC}"/>
          </ac:picMkLst>
        </pc:picChg>
        <pc:picChg chg="del">
          <ac:chgData name="Bethany Clark" userId="92103a15-569a-4fe2-8997-b979193cdd00" providerId="ADAL" clId="{0ADB4018-EA81-420F-92B5-3DDCB714D151}" dt="2023-04-25T15:47:16.863" v="0" actId="478"/>
          <ac:picMkLst>
            <pc:docMk/>
            <pc:sldMk cId="1708218998" sldId="282"/>
            <ac:picMk id="2" creationId="{6A02001C-B401-E3D1-7A81-F85AE7D85159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2:42.671" v="320"/>
        <pc:sldMkLst>
          <pc:docMk/>
          <pc:sldMk cId="2931473139" sldId="283"/>
        </pc:sldMkLst>
        <pc:picChg chg="add mod">
          <ac:chgData name="Bethany Clark" userId="92103a15-569a-4fe2-8997-b979193cdd00" providerId="ADAL" clId="{0ADB4018-EA81-420F-92B5-3DDCB714D151}" dt="2023-04-26T08:22:42.671" v="320"/>
          <ac:picMkLst>
            <pc:docMk/>
            <pc:sldMk cId="2931473139" sldId="283"/>
            <ac:picMk id="5" creationId="{4A63D504-87EB-0F47-574D-B4C6D75E6CF5}"/>
          </ac:picMkLst>
        </pc:picChg>
        <pc:picChg chg="del">
          <ac:chgData name="Bethany Clark" userId="92103a15-569a-4fe2-8997-b979193cdd00" providerId="ADAL" clId="{0ADB4018-EA81-420F-92B5-3DDCB714D151}" dt="2023-04-25T15:47:54.517" v="15" actId="478"/>
          <ac:picMkLst>
            <pc:docMk/>
            <pc:sldMk cId="2931473139" sldId="283"/>
            <ac:picMk id="5" creationId="{D5B0958A-0854-EC85-2F51-BE9062E0ADEB}"/>
          </ac:picMkLst>
        </pc:picChg>
        <pc:picChg chg="del">
          <ac:chgData name="Bethany Clark" userId="92103a15-569a-4fe2-8997-b979193cdd00" providerId="ADAL" clId="{0ADB4018-EA81-420F-92B5-3DDCB714D151}" dt="2023-04-25T15:47:47.758" v="13" actId="478"/>
          <ac:picMkLst>
            <pc:docMk/>
            <pc:sldMk cId="2931473139" sldId="283"/>
            <ac:picMk id="11" creationId="{6BFAD981-B4AD-ECD6-0C88-2E2B08203184}"/>
          </ac:picMkLst>
        </pc:picChg>
        <pc:picChg chg="del">
          <ac:chgData name="Bethany Clark" userId="92103a15-569a-4fe2-8997-b979193cdd00" providerId="ADAL" clId="{0ADB4018-EA81-420F-92B5-3DDCB714D151}" dt="2023-04-25T15:47:48.501" v="14" actId="478"/>
          <ac:picMkLst>
            <pc:docMk/>
            <pc:sldMk cId="2931473139" sldId="283"/>
            <ac:picMk id="297" creationId="{4AE0E64C-861E-109E-5E71-C49EC34DA20B}"/>
          </ac:picMkLst>
        </pc:picChg>
      </pc:sldChg>
      <pc:sldChg chg="addSp delSp modSp mod">
        <pc:chgData name="Bethany Clark" userId="92103a15-569a-4fe2-8997-b979193cdd00" providerId="ADAL" clId="{0ADB4018-EA81-420F-92B5-3DDCB714D151}" dt="2023-04-26T08:22:54.404" v="323"/>
        <pc:sldMkLst>
          <pc:docMk/>
          <pc:sldMk cId="3470708711" sldId="284"/>
        </pc:sldMkLst>
        <pc:grpChg chg="mod">
          <ac:chgData name="Bethany Clark" userId="92103a15-569a-4fe2-8997-b979193cdd00" providerId="ADAL" clId="{0ADB4018-EA81-420F-92B5-3DDCB714D151}" dt="2023-04-25T15:49:57.312" v="37" actId="14100"/>
          <ac:grpSpMkLst>
            <pc:docMk/>
            <pc:sldMk cId="3470708711" sldId="284"/>
            <ac:grpSpMk id="28" creationId="{7BDC81D1-6A5B-38DE-81F3-F899732E70D9}"/>
          </ac:grpSpMkLst>
        </pc:grpChg>
        <pc:picChg chg="del">
          <ac:chgData name="Bethany Clark" userId="92103a15-569a-4fe2-8997-b979193cdd00" providerId="ADAL" clId="{0ADB4018-EA81-420F-92B5-3DDCB714D151}" dt="2023-04-25T15:48:09.557" v="23" actId="478"/>
          <ac:picMkLst>
            <pc:docMk/>
            <pc:sldMk cId="3470708711" sldId="284"/>
            <ac:picMk id="5" creationId="{D5B0958A-0854-EC85-2F51-BE9062E0ADEB}"/>
          </ac:picMkLst>
        </pc:picChg>
        <pc:picChg chg="add mod">
          <ac:chgData name="Bethany Clark" userId="92103a15-569a-4fe2-8997-b979193cdd00" providerId="ADAL" clId="{0ADB4018-EA81-420F-92B5-3DDCB714D151}" dt="2023-04-26T08:22:54.404" v="323"/>
          <ac:picMkLst>
            <pc:docMk/>
            <pc:sldMk cId="3470708711" sldId="284"/>
            <ac:picMk id="5" creationId="{F8363517-EA22-6731-9A24-56E34F096741}"/>
          </ac:picMkLst>
        </pc:picChg>
        <pc:picChg chg="del">
          <ac:chgData name="Bethany Clark" userId="92103a15-569a-4fe2-8997-b979193cdd00" providerId="ADAL" clId="{0ADB4018-EA81-420F-92B5-3DDCB714D151}" dt="2023-04-25T15:48:08.429" v="22" actId="478"/>
          <ac:picMkLst>
            <pc:docMk/>
            <pc:sldMk cId="3470708711" sldId="284"/>
            <ac:picMk id="11" creationId="{6BFAD981-B4AD-ECD6-0C88-2E2B08203184}"/>
          </ac:picMkLst>
        </pc:picChg>
        <pc:picChg chg="del">
          <ac:chgData name="Bethany Clark" userId="92103a15-569a-4fe2-8997-b979193cdd00" providerId="ADAL" clId="{0ADB4018-EA81-420F-92B5-3DDCB714D151}" dt="2023-04-25T15:48:14.856" v="25" actId="478"/>
          <ac:picMkLst>
            <pc:docMk/>
            <pc:sldMk cId="3470708711" sldId="284"/>
            <ac:picMk id="27" creationId="{99DF861D-61AC-88A0-0C9A-FF795E0A0C62}"/>
          </ac:picMkLst>
        </pc:picChg>
        <pc:picChg chg="del">
          <ac:chgData name="Bethany Clark" userId="92103a15-569a-4fe2-8997-b979193cdd00" providerId="ADAL" clId="{0ADB4018-EA81-420F-92B5-3DDCB714D151}" dt="2023-04-25T15:48:10.899" v="24" actId="478"/>
          <ac:picMkLst>
            <pc:docMk/>
            <pc:sldMk cId="3470708711" sldId="284"/>
            <ac:picMk id="297" creationId="{4AE0E64C-861E-109E-5E71-C49EC34DA20B}"/>
          </ac:picMkLst>
        </pc:picChg>
      </pc:sldChg>
      <pc:sldChg chg="addSp delSp modSp add mod">
        <pc:chgData name="Bethany Clark" userId="92103a15-569a-4fe2-8997-b979193cdd00" providerId="ADAL" clId="{0ADB4018-EA81-420F-92B5-3DDCB714D151}" dt="2023-04-26T08:21:01.799" v="304"/>
        <pc:sldMkLst>
          <pc:docMk/>
          <pc:sldMk cId="1296708070" sldId="285"/>
        </pc:sldMkLst>
        <pc:spChg chg="del">
          <ac:chgData name="Bethany Clark" userId="92103a15-569a-4fe2-8997-b979193cdd00" providerId="ADAL" clId="{0ADB4018-EA81-420F-92B5-3DDCB714D151}" dt="2023-04-25T15:48:56.509" v="35" actId="478"/>
          <ac:spMkLst>
            <pc:docMk/>
            <pc:sldMk cId="1296708070" sldId="285"/>
            <ac:spMk id="15" creationId="{798EE5BE-740D-499D-94AB-E4F1A04E17CC}"/>
          </ac:spMkLst>
        </pc:spChg>
        <pc:spChg chg="del mod">
          <ac:chgData name="Bethany Clark" userId="92103a15-569a-4fe2-8997-b979193cdd00" providerId="ADAL" clId="{0ADB4018-EA81-420F-92B5-3DDCB714D151}" dt="2023-04-25T15:48:43.058" v="31" actId="478"/>
          <ac:spMkLst>
            <pc:docMk/>
            <pc:sldMk cId="1296708070" sldId="285"/>
            <ac:spMk id="19" creationId="{222CA52A-61FB-4F31-B81F-3F6CF59A6FA4}"/>
          </ac:spMkLst>
        </pc:spChg>
        <pc:spChg chg="del">
          <ac:chgData name="Bethany Clark" userId="92103a15-569a-4fe2-8997-b979193cdd00" providerId="ADAL" clId="{0ADB4018-EA81-420F-92B5-3DDCB714D151}" dt="2023-04-25T15:48:51.982" v="33" actId="478"/>
          <ac:spMkLst>
            <pc:docMk/>
            <pc:sldMk cId="1296708070" sldId="285"/>
            <ac:spMk id="23" creationId="{843BB50D-F8AB-4499-14D4-901597466453}"/>
          </ac:spMkLst>
        </pc:spChg>
        <pc:spChg chg="del">
          <ac:chgData name="Bethany Clark" userId="92103a15-569a-4fe2-8997-b979193cdd00" providerId="ADAL" clId="{0ADB4018-EA81-420F-92B5-3DDCB714D151}" dt="2023-04-25T15:48:41.071" v="29" actId="478"/>
          <ac:spMkLst>
            <pc:docMk/>
            <pc:sldMk cId="1296708070" sldId="285"/>
            <ac:spMk id="25" creationId="{283DA160-A9FB-18DF-6EC5-1C3DEAC6B963}"/>
          </ac:spMkLst>
        </pc:spChg>
        <pc:spChg chg="del">
          <ac:chgData name="Bethany Clark" userId="92103a15-569a-4fe2-8997-b979193cdd00" providerId="ADAL" clId="{0ADB4018-EA81-420F-92B5-3DDCB714D151}" dt="2023-04-25T15:48:39.883" v="28" actId="478"/>
          <ac:spMkLst>
            <pc:docMk/>
            <pc:sldMk cId="1296708070" sldId="285"/>
            <ac:spMk id="33" creationId="{00B86262-9F64-0C23-0AB7-5FEE614601DB}"/>
          </ac:spMkLst>
        </pc:spChg>
        <pc:spChg chg="del">
          <ac:chgData name="Bethany Clark" userId="92103a15-569a-4fe2-8997-b979193cdd00" providerId="ADAL" clId="{0ADB4018-EA81-420F-92B5-3DDCB714D151}" dt="2023-04-25T15:48:39.242" v="27" actId="478"/>
          <ac:spMkLst>
            <pc:docMk/>
            <pc:sldMk cId="1296708070" sldId="285"/>
            <ac:spMk id="35" creationId="{AF0D8C10-42C5-5C3F-5FD3-7CC14C77FA9B}"/>
          </ac:spMkLst>
        </pc:spChg>
        <pc:spChg chg="del">
          <ac:chgData name="Bethany Clark" userId="92103a15-569a-4fe2-8997-b979193cdd00" providerId="ADAL" clId="{0ADB4018-EA81-420F-92B5-3DDCB714D151}" dt="2023-04-25T15:48:51.982" v="33" actId="478"/>
          <ac:spMkLst>
            <pc:docMk/>
            <pc:sldMk cId="1296708070" sldId="285"/>
            <ac:spMk id="294" creationId="{389E9997-C53F-6F80-A45E-BA4B20EF127A}"/>
          </ac:spMkLst>
        </pc:spChg>
        <pc:spChg chg="del">
          <ac:chgData name="Bethany Clark" userId="92103a15-569a-4fe2-8997-b979193cdd00" providerId="ADAL" clId="{0ADB4018-EA81-420F-92B5-3DDCB714D151}" dt="2023-04-25T15:48:51.982" v="33" actId="478"/>
          <ac:spMkLst>
            <pc:docMk/>
            <pc:sldMk cId="1296708070" sldId="285"/>
            <ac:spMk id="298" creationId="{098ACE12-749F-11AC-1880-A69C6F35D401}"/>
          </ac:spMkLst>
        </pc:spChg>
        <pc:picChg chg="add mod">
          <ac:chgData name="Bethany Clark" userId="92103a15-569a-4fe2-8997-b979193cdd00" providerId="ADAL" clId="{0ADB4018-EA81-420F-92B5-3DDCB714D151}" dt="2023-04-26T08:21:01.799" v="304"/>
          <ac:picMkLst>
            <pc:docMk/>
            <pc:sldMk cId="1296708070" sldId="285"/>
            <ac:picMk id="5" creationId="{2084E0AA-F7E5-DC3C-E3EF-3E2FA39772EC}"/>
          </ac:picMkLst>
        </pc:picChg>
        <pc:picChg chg="del">
          <ac:chgData name="Bethany Clark" userId="92103a15-569a-4fe2-8997-b979193cdd00" providerId="ADAL" clId="{0ADB4018-EA81-420F-92B5-3DDCB714D151}" dt="2023-04-25T15:48:54.125" v="34" actId="478"/>
          <ac:picMkLst>
            <pc:docMk/>
            <pc:sldMk cId="1296708070" sldId="285"/>
            <ac:picMk id="14" creationId="{0D64CFEB-8D6E-73B4-8AD3-2D31AC7832AA}"/>
          </ac:picMkLst>
        </pc:picChg>
        <pc:picChg chg="del">
          <ac:chgData name="Bethany Clark" userId="92103a15-569a-4fe2-8997-b979193cdd00" providerId="ADAL" clId="{0ADB4018-EA81-420F-92B5-3DDCB714D151}" dt="2023-04-25T15:48:51.982" v="33" actId="478"/>
          <ac:picMkLst>
            <pc:docMk/>
            <pc:sldMk cId="1296708070" sldId="285"/>
            <ac:picMk id="26" creationId="{B49BB637-3AC3-A4D4-F541-C01D6FF52CD9}"/>
          </ac:picMkLst>
        </pc:picChg>
        <pc:picChg chg="del">
          <ac:chgData name="Bethany Clark" userId="92103a15-569a-4fe2-8997-b979193cdd00" providerId="ADAL" clId="{0ADB4018-EA81-420F-92B5-3DDCB714D151}" dt="2023-04-25T15:48:43.784" v="32" actId="478"/>
          <ac:picMkLst>
            <pc:docMk/>
            <pc:sldMk cId="1296708070" sldId="285"/>
            <ac:picMk id="296" creationId="{DF38F2B5-20C7-0471-2A9A-317AC0795600}"/>
          </ac:picMkLst>
        </pc:picChg>
      </pc:sldChg>
      <pc:sldChg chg="addSp delSp modSp add del mod ord">
        <pc:chgData name="Bethany Clark" userId="92103a15-569a-4fe2-8997-b979193cdd00" providerId="ADAL" clId="{0ADB4018-EA81-420F-92B5-3DDCB714D151}" dt="2023-04-26T08:46:58.090" v="435" actId="47"/>
        <pc:sldMkLst>
          <pc:docMk/>
          <pc:sldMk cId="2179835385" sldId="286"/>
        </pc:sldMkLst>
        <pc:spChg chg="add mod">
          <ac:chgData name="Bethany Clark" userId="92103a15-569a-4fe2-8997-b979193cdd00" providerId="ADAL" clId="{0ADB4018-EA81-420F-92B5-3DDCB714D151}" dt="2023-04-25T15:54:19.611" v="247" actId="20577"/>
          <ac:spMkLst>
            <pc:docMk/>
            <pc:sldMk cId="2179835385" sldId="286"/>
            <ac:spMk id="2" creationId="{8FF32D41-DF1D-D1F2-ACB1-4B640C4D55ED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" creationId="{4A136B08-F909-03F5-C665-592B66B98968}"/>
          </ac:spMkLst>
        </pc:spChg>
        <pc:spChg chg="add mod">
          <ac:chgData name="Bethany Clark" userId="92103a15-569a-4fe2-8997-b979193cdd00" providerId="ADAL" clId="{0ADB4018-EA81-420F-92B5-3DDCB714D151}" dt="2023-04-25T15:54:05.695" v="235" actId="1076"/>
          <ac:spMkLst>
            <pc:docMk/>
            <pc:sldMk cId="2179835385" sldId="286"/>
            <ac:spMk id="7" creationId="{6E3DE257-F8F0-8655-2E92-F4695BF52D34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29" creationId="{07762540-AE16-CB32-E606-B2E166D48904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32" creationId="{B32DA8E8-CFF4-013F-748A-C0A2BCA4A178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34" creationId="{66796974-0D08-6B84-4A43-068B11F5ECB1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36" creationId="{C2835548-0FBF-4801-2164-79849EE6281C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37" creationId="{D80A1477-6600-BA50-38EC-4AD59E68C845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38" creationId="{585AE286-FAFC-8FCE-E706-F179E53FAD8F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39" creationId="{5CBD5C65-56F1-8492-4862-33542B0201B2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0" creationId="{1A5D093A-1FF6-D141-3534-2134B3565361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1" creationId="{3244A3B5-84A6-B29D-6783-4DC45CE0051C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2" creationId="{D9B5EA48-C626-351F-00F5-D544D7CEB48D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3" creationId="{8346F55D-7DEB-27C8-1B4F-A98B55F7F4DE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4" creationId="{EA68A5F8-7343-2F57-6827-06CEE1C87F29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5" creationId="{B5A1E549-C0BB-D973-30DA-13CBBA2F421F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6" creationId="{D1C6D3DA-40C6-EC0E-1BB2-5B3C9818DC08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7" creationId="{46FE7929-756C-8E32-C8CB-447F399B1218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8" creationId="{57DCB89B-773D-EA0B-417D-59C4731A0C3C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49" creationId="{D2174B5E-7555-8C22-4328-E1F1F67D4BE1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0" creationId="{8DDD38C8-89CF-C852-D4FF-7FB954D7F034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1" creationId="{7534D566-81AC-2842-1A91-8B5362BD5298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2" creationId="{5E8697A2-8BAF-72C8-01D2-1400F297310C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3" creationId="{B6120FE3-D4AC-A6D5-EA8F-BEA6B3CA4C64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4" creationId="{8773A7E8-540E-9AA8-F4E8-8285B4627117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5" creationId="{9E0201B6-F382-FCF4-2ACF-A7A0443C16F9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6" creationId="{815EB4EB-B8E2-0E67-3EB6-4C8FFA3D49A7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7" creationId="{32BC9FF1-6B72-AAD1-D3DB-F321C62EECD7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8" creationId="{207603FF-5875-DBA7-B9C7-9760D5B9FDB7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59" creationId="{CC712902-436B-6328-4D23-3FD9C833C8FC}"/>
          </ac:spMkLst>
        </pc:spChg>
        <pc:spChg chg="del">
          <ac:chgData name="Bethany Clark" userId="92103a15-569a-4fe2-8997-b979193cdd00" providerId="ADAL" clId="{0ADB4018-EA81-420F-92B5-3DDCB714D151}" dt="2023-04-25T15:50:46.605" v="41" actId="478"/>
          <ac:spMkLst>
            <pc:docMk/>
            <pc:sldMk cId="2179835385" sldId="286"/>
            <ac:spMk id="60" creationId="{B3D5E388-F48C-32BE-436A-189D6FBF1F69}"/>
          </ac:spMkLst>
        </pc:spChg>
        <pc:spChg chg="del">
          <ac:chgData name="Bethany Clark" userId="92103a15-569a-4fe2-8997-b979193cdd00" providerId="ADAL" clId="{0ADB4018-EA81-420F-92B5-3DDCB714D151}" dt="2023-04-25T15:50:48.247" v="42" actId="478"/>
          <ac:spMkLst>
            <pc:docMk/>
            <pc:sldMk cId="2179835385" sldId="286"/>
            <ac:spMk id="293" creationId="{F8A5C7DD-CB0A-5064-BDC7-A7DCDDD966B6}"/>
          </ac:spMkLst>
        </pc:spChg>
        <pc:picChg chg="add mod">
          <ac:chgData name="Bethany Clark" userId="92103a15-569a-4fe2-8997-b979193cdd00" providerId="ADAL" clId="{0ADB4018-EA81-420F-92B5-3DDCB714D151}" dt="2023-04-26T08:21:00.088" v="303"/>
          <ac:picMkLst>
            <pc:docMk/>
            <pc:sldMk cId="2179835385" sldId="286"/>
            <ac:picMk id="3" creationId="{934EF341-3902-A9DB-63A9-3D6100B1BBE0}"/>
          </ac:picMkLst>
        </pc:picChg>
        <pc:picChg chg="add mod modCrop">
          <ac:chgData name="Bethany Clark" userId="92103a15-569a-4fe2-8997-b979193cdd00" providerId="ADAL" clId="{0ADB4018-EA81-420F-92B5-3DDCB714D151}" dt="2023-04-25T15:54:05.695" v="235" actId="1076"/>
          <ac:picMkLst>
            <pc:docMk/>
            <pc:sldMk cId="2179835385" sldId="286"/>
            <ac:picMk id="5" creationId="{1336611A-77FA-E7BA-5785-3D73DC78A63B}"/>
          </ac:picMkLst>
        </pc:picChg>
        <pc:picChg chg="add mod">
          <ac:chgData name="Bethany Clark" userId="92103a15-569a-4fe2-8997-b979193cdd00" providerId="ADAL" clId="{0ADB4018-EA81-420F-92B5-3DDCB714D151}" dt="2023-04-25T15:54:12.767" v="246" actId="1076"/>
          <ac:picMkLst>
            <pc:docMk/>
            <pc:sldMk cId="2179835385" sldId="286"/>
            <ac:picMk id="6" creationId="{5B869812-CF1F-9742-EA31-C8664EE62F33}"/>
          </ac:picMkLst>
        </pc:picChg>
      </pc:sldChg>
      <pc:sldChg chg="addSp delSp modSp add mod ord">
        <pc:chgData name="Bethany Clark" userId="92103a15-569a-4fe2-8997-b979193cdd00" providerId="ADAL" clId="{0ADB4018-EA81-420F-92B5-3DDCB714D151}" dt="2023-04-26T08:26:46.310" v="364" actId="478"/>
        <pc:sldMkLst>
          <pc:docMk/>
          <pc:sldMk cId="966045066" sldId="287"/>
        </pc:sldMkLst>
        <pc:spChg chg="add mod">
          <ac:chgData name="Bethany Clark" userId="92103a15-569a-4fe2-8997-b979193cdd00" providerId="ADAL" clId="{0ADB4018-EA81-420F-92B5-3DDCB714D151}" dt="2023-04-26T08:26:41.375" v="363" actId="552"/>
          <ac:spMkLst>
            <pc:docMk/>
            <pc:sldMk cId="966045066" sldId="287"/>
            <ac:spMk id="2" creationId="{E8E558C4-DD8C-F5C0-E345-FD63765A2DA7}"/>
          </ac:spMkLst>
        </pc:spChg>
        <pc:spChg chg="add mod">
          <ac:chgData name="Bethany Clark" userId="92103a15-569a-4fe2-8997-b979193cdd00" providerId="ADAL" clId="{0ADB4018-EA81-420F-92B5-3DDCB714D151}" dt="2023-04-26T08:26:41.375" v="363" actId="552"/>
          <ac:spMkLst>
            <pc:docMk/>
            <pc:sldMk cId="966045066" sldId="287"/>
            <ac:spMk id="7" creationId="{AF78942F-792F-594A-C9F8-F50477D409F3}"/>
          </ac:spMkLst>
        </pc:spChg>
        <pc:spChg chg="mod">
          <ac:chgData name="Bethany Clark" userId="92103a15-569a-4fe2-8997-b979193cdd00" providerId="ADAL" clId="{0ADB4018-EA81-420F-92B5-3DDCB714D151}" dt="2023-04-26T08:26:41.375" v="363" actId="552"/>
          <ac:spMkLst>
            <pc:docMk/>
            <pc:sldMk cId="966045066" sldId="287"/>
            <ac:spMk id="12" creationId="{9D01B240-749F-A8ED-037F-AD8A5509A614}"/>
          </ac:spMkLst>
        </pc:spChg>
        <pc:spChg chg="del">
          <ac:chgData name="Bethany Clark" userId="92103a15-569a-4fe2-8997-b979193cdd00" providerId="ADAL" clId="{0ADB4018-EA81-420F-92B5-3DDCB714D151}" dt="2023-04-25T15:55:06.751" v="287" actId="478"/>
          <ac:spMkLst>
            <pc:docMk/>
            <pc:sldMk cId="966045066" sldId="287"/>
            <ac:spMk id="13" creationId="{85CAD2EB-B3E6-D57B-6A1A-9CBB639C2DE1}"/>
          </ac:spMkLst>
        </pc:spChg>
        <pc:spChg chg="del">
          <ac:chgData name="Bethany Clark" userId="92103a15-569a-4fe2-8997-b979193cdd00" providerId="ADAL" clId="{0ADB4018-EA81-420F-92B5-3DDCB714D151}" dt="2023-04-26T08:23:23.968" v="325" actId="478"/>
          <ac:spMkLst>
            <pc:docMk/>
            <pc:sldMk cId="966045066" sldId="287"/>
            <ac:spMk id="14" creationId="{EDB40D9F-3CAF-C8BD-4252-5032E24EE4D3}"/>
          </ac:spMkLst>
        </pc:spChg>
        <pc:spChg chg="del">
          <ac:chgData name="Bethany Clark" userId="92103a15-569a-4fe2-8997-b979193cdd00" providerId="ADAL" clId="{0ADB4018-EA81-420F-92B5-3DDCB714D151}" dt="2023-04-25T15:55:05.078" v="286" actId="478"/>
          <ac:spMkLst>
            <pc:docMk/>
            <pc:sldMk cId="966045066" sldId="287"/>
            <ac:spMk id="15" creationId="{C1FB174A-7253-3772-96A7-DB0918040D5E}"/>
          </ac:spMkLst>
        </pc:spChg>
        <pc:spChg chg="del mod">
          <ac:chgData name="Bethany Clark" userId="92103a15-569a-4fe2-8997-b979193cdd00" providerId="ADAL" clId="{0ADB4018-EA81-420F-92B5-3DDCB714D151}" dt="2023-04-25T15:55:04.353" v="285" actId="478"/>
          <ac:spMkLst>
            <pc:docMk/>
            <pc:sldMk cId="966045066" sldId="287"/>
            <ac:spMk id="16" creationId="{AF10832F-BC8A-A736-D980-C37EB62CEDA3}"/>
          </ac:spMkLst>
        </pc:spChg>
        <pc:spChg chg="del">
          <ac:chgData name="Bethany Clark" userId="92103a15-569a-4fe2-8997-b979193cdd00" providerId="ADAL" clId="{0ADB4018-EA81-420F-92B5-3DDCB714D151}" dt="2023-04-25T15:55:00.921" v="282" actId="478"/>
          <ac:spMkLst>
            <pc:docMk/>
            <pc:sldMk cId="966045066" sldId="287"/>
            <ac:spMk id="25" creationId="{F5EFC97A-6406-6B73-9C1E-20740329FB4C}"/>
          </ac:spMkLst>
        </pc:spChg>
        <pc:spChg chg="del">
          <ac:chgData name="Bethany Clark" userId="92103a15-569a-4fe2-8997-b979193cdd00" providerId="ADAL" clId="{0ADB4018-EA81-420F-92B5-3DDCB714D151}" dt="2023-04-26T08:23:28.564" v="330" actId="478"/>
          <ac:spMkLst>
            <pc:docMk/>
            <pc:sldMk cId="966045066" sldId="287"/>
            <ac:spMk id="293" creationId="{F8A5C7DD-CB0A-5064-BDC7-A7DCDDD966B6}"/>
          </ac:spMkLst>
        </pc:spChg>
        <pc:spChg chg="del">
          <ac:chgData name="Bethany Clark" userId="92103a15-569a-4fe2-8997-b979193cdd00" providerId="ADAL" clId="{0ADB4018-EA81-420F-92B5-3DDCB714D151}" dt="2023-04-25T15:55:07.379" v="288" actId="478"/>
          <ac:spMkLst>
            <pc:docMk/>
            <pc:sldMk cId="966045066" sldId="287"/>
            <ac:spMk id="294" creationId="{389E9997-C53F-6F80-A45E-BA4B20EF127A}"/>
          </ac:spMkLst>
        </pc:spChg>
        <pc:picChg chg="add del mod">
          <ac:chgData name="Bethany Clark" userId="92103a15-569a-4fe2-8997-b979193cdd00" providerId="ADAL" clId="{0ADB4018-EA81-420F-92B5-3DDCB714D151}" dt="2023-04-26T08:20:40.393" v="298" actId="21"/>
          <ac:picMkLst>
            <pc:docMk/>
            <pc:sldMk cId="966045066" sldId="287"/>
            <ac:picMk id="3" creationId="{9288FD95-0244-3B62-EDCA-ABFF76DF424A}"/>
          </ac:picMkLst>
        </pc:picChg>
        <pc:picChg chg="add del mod">
          <ac:chgData name="Bethany Clark" userId="92103a15-569a-4fe2-8997-b979193cdd00" providerId="ADAL" clId="{0ADB4018-EA81-420F-92B5-3DDCB714D151}" dt="2023-04-26T08:26:46.310" v="364" actId="478"/>
          <ac:picMkLst>
            <pc:docMk/>
            <pc:sldMk cId="966045066" sldId="287"/>
            <ac:picMk id="4" creationId="{F90B0063-FE50-8E1B-2A10-BBCE347F91BC}"/>
          </ac:picMkLst>
        </pc:picChg>
        <pc:picChg chg="add mod ord modCrop">
          <ac:chgData name="Bethany Clark" userId="92103a15-569a-4fe2-8997-b979193cdd00" providerId="ADAL" clId="{0ADB4018-EA81-420F-92B5-3DDCB714D151}" dt="2023-04-26T08:26:02.648" v="339" actId="167"/>
          <ac:picMkLst>
            <pc:docMk/>
            <pc:sldMk cId="966045066" sldId="287"/>
            <ac:picMk id="6" creationId="{048F2412-906A-37F0-6C4B-1B24CB737CAD}"/>
          </ac:picMkLst>
        </pc:picChg>
        <pc:picChg chg="del">
          <ac:chgData name="Bethany Clark" userId="92103a15-569a-4fe2-8997-b979193cdd00" providerId="ADAL" clId="{0ADB4018-EA81-420F-92B5-3DDCB714D151}" dt="2023-04-26T08:23:27.494" v="329" actId="478"/>
          <ac:picMkLst>
            <pc:docMk/>
            <pc:sldMk cId="966045066" sldId="287"/>
            <ac:picMk id="17" creationId="{F93D7659-0CE0-3822-B9FD-B8A037CB43DA}"/>
          </ac:picMkLst>
        </pc:picChg>
        <pc:picChg chg="del">
          <ac:chgData name="Bethany Clark" userId="92103a15-569a-4fe2-8997-b979193cdd00" providerId="ADAL" clId="{0ADB4018-EA81-420F-92B5-3DDCB714D151}" dt="2023-04-26T08:23:24.778" v="326" actId="478"/>
          <ac:picMkLst>
            <pc:docMk/>
            <pc:sldMk cId="966045066" sldId="287"/>
            <ac:picMk id="19" creationId="{88B711EC-680C-20AF-F4A0-015F681A2723}"/>
          </ac:picMkLst>
        </pc:picChg>
        <pc:picChg chg="del">
          <ac:chgData name="Bethany Clark" userId="92103a15-569a-4fe2-8997-b979193cdd00" providerId="ADAL" clId="{0ADB4018-EA81-420F-92B5-3DDCB714D151}" dt="2023-04-26T08:23:25.675" v="327" actId="478"/>
          <ac:picMkLst>
            <pc:docMk/>
            <pc:sldMk cId="966045066" sldId="287"/>
            <ac:picMk id="22" creationId="{DB127DAD-30F8-1966-9A63-A73BB411B99A}"/>
          </ac:picMkLst>
        </pc:picChg>
        <pc:picChg chg="del">
          <ac:chgData name="Bethany Clark" userId="92103a15-569a-4fe2-8997-b979193cdd00" providerId="ADAL" clId="{0ADB4018-EA81-420F-92B5-3DDCB714D151}" dt="2023-04-26T08:23:26.801" v="328" actId="478"/>
          <ac:picMkLst>
            <pc:docMk/>
            <pc:sldMk cId="966045066" sldId="287"/>
            <ac:picMk id="23" creationId="{4BB0E7B5-EE04-8DEF-6ECC-7CE8234292A6}"/>
          </ac:picMkLst>
        </pc:picChg>
      </pc:sldChg>
      <pc:sldChg chg="addSp delSp modSp add del mod">
        <pc:chgData name="Bethany Clark" userId="92103a15-569a-4fe2-8997-b979193cdd00" providerId="ADAL" clId="{0ADB4018-EA81-420F-92B5-3DDCB714D151}" dt="2023-04-26T08:32:00.294" v="433" actId="47"/>
        <pc:sldMkLst>
          <pc:docMk/>
          <pc:sldMk cId="909468936" sldId="288"/>
        </pc:sldMkLst>
        <pc:spChg chg="mod">
          <ac:chgData name="Bethany Clark" userId="92103a15-569a-4fe2-8997-b979193cdd00" providerId="ADAL" clId="{0ADB4018-EA81-420F-92B5-3DDCB714D151}" dt="2023-04-26T08:24:16.033" v="332" actId="403"/>
          <ac:spMkLst>
            <pc:docMk/>
            <pc:sldMk cId="909468936" sldId="288"/>
            <ac:spMk id="2" creationId="{E8E558C4-DD8C-F5C0-E345-FD63765A2DA7}"/>
          </ac:spMkLst>
        </pc:spChg>
        <pc:spChg chg="add del mod">
          <ac:chgData name="Bethany Clark" userId="92103a15-569a-4fe2-8997-b979193cdd00" providerId="ADAL" clId="{0ADB4018-EA81-420F-92B5-3DDCB714D151}" dt="2023-04-26T08:30:47.779" v="432" actId="478"/>
          <ac:spMkLst>
            <pc:docMk/>
            <pc:sldMk cId="909468936" sldId="288"/>
            <ac:spMk id="3" creationId="{76045A14-DDFF-A087-5032-6D22504380BD}"/>
          </ac:spMkLst>
        </pc:spChg>
        <pc:picChg chg="del">
          <ac:chgData name="Bethany Clark" userId="92103a15-569a-4fe2-8997-b979193cdd00" providerId="ADAL" clId="{0ADB4018-EA81-420F-92B5-3DDCB714D151}" dt="2023-04-26T08:27:14.017" v="368" actId="478"/>
          <ac:picMkLst>
            <pc:docMk/>
            <pc:sldMk cId="909468936" sldId="288"/>
            <ac:picMk id="17" creationId="{F93D7659-0CE0-3822-B9FD-B8A037CB43DA}"/>
          </ac:picMkLst>
        </pc:picChg>
        <pc:picChg chg="del">
          <ac:chgData name="Bethany Clark" userId="92103a15-569a-4fe2-8997-b979193cdd00" providerId="ADAL" clId="{0ADB4018-EA81-420F-92B5-3DDCB714D151}" dt="2023-04-26T08:27:12.334" v="366" actId="478"/>
          <ac:picMkLst>
            <pc:docMk/>
            <pc:sldMk cId="909468936" sldId="288"/>
            <ac:picMk id="19" creationId="{88B711EC-680C-20AF-F4A0-015F681A2723}"/>
          </ac:picMkLst>
        </pc:picChg>
        <pc:picChg chg="del">
          <ac:chgData name="Bethany Clark" userId="92103a15-569a-4fe2-8997-b979193cdd00" providerId="ADAL" clId="{0ADB4018-EA81-420F-92B5-3DDCB714D151}" dt="2023-04-26T08:27:13.296" v="367" actId="478"/>
          <ac:picMkLst>
            <pc:docMk/>
            <pc:sldMk cId="909468936" sldId="288"/>
            <ac:picMk id="22" creationId="{DB127DAD-30F8-1966-9A63-A73BB411B99A}"/>
          </ac:picMkLst>
        </pc:picChg>
        <pc:picChg chg="del">
          <ac:chgData name="Bethany Clark" userId="92103a15-569a-4fe2-8997-b979193cdd00" providerId="ADAL" clId="{0ADB4018-EA81-420F-92B5-3DDCB714D151}" dt="2023-04-26T08:27:14.547" v="369" actId="478"/>
          <ac:picMkLst>
            <pc:docMk/>
            <pc:sldMk cId="909468936" sldId="288"/>
            <ac:picMk id="23" creationId="{4BB0E7B5-EE04-8DEF-6ECC-7CE8234292A6}"/>
          </ac:picMkLst>
        </pc:picChg>
      </pc:sldChg>
      <pc:sldChg chg="add">
        <pc:chgData name="Bethany Clark" userId="92103a15-569a-4fe2-8997-b979193cdd00" providerId="ADAL" clId="{0ADB4018-EA81-420F-92B5-3DDCB714D151}" dt="2023-04-26T08:26:56.613" v="365" actId="2890"/>
        <pc:sldMkLst>
          <pc:docMk/>
          <pc:sldMk cId="663657610" sldId="289"/>
        </pc:sldMkLst>
      </pc:sldChg>
      <pc:sldChg chg="delSp modSp add mod">
        <pc:chgData name="Bethany Clark" userId="92103a15-569a-4fe2-8997-b979193cdd00" providerId="ADAL" clId="{0ADB4018-EA81-420F-92B5-3DDCB714D151}" dt="2023-04-26T08:28:00.250" v="373" actId="478"/>
        <pc:sldMkLst>
          <pc:docMk/>
          <pc:sldMk cId="1714518546" sldId="290"/>
        </pc:sldMkLst>
        <pc:spChg chg="mod">
          <ac:chgData name="Bethany Clark" userId="92103a15-569a-4fe2-8997-b979193cdd00" providerId="ADAL" clId="{0ADB4018-EA81-420F-92B5-3DDCB714D151}" dt="2023-04-26T08:27:57.350" v="371" actId="20577"/>
          <ac:spMkLst>
            <pc:docMk/>
            <pc:sldMk cId="1714518546" sldId="290"/>
            <ac:spMk id="2" creationId="{8FF32D41-DF1D-D1F2-ACB1-4B640C4D55ED}"/>
          </ac:spMkLst>
        </pc:spChg>
        <pc:spChg chg="del">
          <ac:chgData name="Bethany Clark" userId="92103a15-569a-4fe2-8997-b979193cdd00" providerId="ADAL" clId="{0ADB4018-EA81-420F-92B5-3DDCB714D151}" dt="2023-04-26T08:28:00.250" v="373" actId="478"/>
          <ac:spMkLst>
            <pc:docMk/>
            <pc:sldMk cId="1714518546" sldId="290"/>
            <ac:spMk id="7" creationId="{6E3DE257-F8F0-8655-2E92-F4695BF52D34}"/>
          </ac:spMkLst>
        </pc:spChg>
        <pc:picChg chg="del">
          <ac:chgData name="Bethany Clark" userId="92103a15-569a-4fe2-8997-b979193cdd00" providerId="ADAL" clId="{0ADB4018-EA81-420F-92B5-3DDCB714D151}" dt="2023-04-26T08:27:58.432" v="372" actId="478"/>
          <ac:picMkLst>
            <pc:docMk/>
            <pc:sldMk cId="1714518546" sldId="290"/>
            <ac:picMk id="6" creationId="{5B869812-CF1F-9742-EA31-C8664EE62F33}"/>
          </ac:picMkLst>
        </pc:picChg>
      </pc:sldChg>
      <pc:sldChg chg="addSp delSp modSp add mod">
        <pc:chgData name="Bethany Clark" userId="92103a15-569a-4fe2-8997-b979193cdd00" providerId="ADAL" clId="{0ADB4018-EA81-420F-92B5-3DDCB714D151}" dt="2023-04-26T08:30:10.289" v="421" actId="1076"/>
        <pc:sldMkLst>
          <pc:docMk/>
          <pc:sldMk cId="2057020282" sldId="291"/>
        </pc:sldMkLst>
        <pc:spChg chg="del">
          <ac:chgData name="Bethany Clark" userId="92103a15-569a-4fe2-8997-b979193cdd00" providerId="ADAL" clId="{0ADB4018-EA81-420F-92B5-3DDCB714D151}" dt="2023-04-26T08:28:19.448" v="377" actId="478"/>
          <ac:spMkLst>
            <pc:docMk/>
            <pc:sldMk cId="2057020282" sldId="291"/>
            <ac:spMk id="2" creationId="{8FF32D41-DF1D-D1F2-ACB1-4B640C4D55ED}"/>
          </ac:spMkLst>
        </pc:spChg>
        <pc:spChg chg="add mod">
          <ac:chgData name="Bethany Clark" userId="92103a15-569a-4fe2-8997-b979193cdd00" providerId="ADAL" clId="{0ADB4018-EA81-420F-92B5-3DDCB714D151}" dt="2023-04-26T08:29:59.554" v="419" actId="1076"/>
          <ac:spMkLst>
            <pc:docMk/>
            <pc:sldMk cId="2057020282" sldId="291"/>
            <ac:spMk id="4" creationId="{706369AF-A282-C1F4-A7EE-8836AEAFFD22}"/>
          </ac:spMkLst>
        </pc:spChg>
        <pc:spChg chg="del">
          <ac:chgData name="Bethany Clark" userId="92103a15-569a-4fe2-8997-b979193cdd00" providerId="ADAL" clId="{0ADB4018-EA81-420F-92B5-3DDCB714D151}" dt="2023-04-26T08:28:19.448" v="377" actId="478"/>
          <ac:spMkLst>
            <pc:docMk/>
            <pc:sldMk cId="2057020282" sldId="291"/>
            <ac:spMk id="7" creationId="{6E3DE257-F8F0-8655-2E92-F4695BF52D34}"/>
          </ac:spMkLst>
        </pc:spChg>
        <pc:picChg chg="del">
          <ac:chgData name="Bethany Clark" userId="92103a15-569a-4fe2-8997-b979193cdd00" providerId="ADAL" clId="{0ADB4018-EA81-420F-92B5-3DDCB714D151}" dt="2023-04-26T08:28:19.448" v="377" actId="478"/>
          <ac:picMkLst>
            <pc:docMk/>
            <pc:sldMk cId="2057020282" sldId="291"/>
            <ac:picMk id="5" creationId="{1336611A-77FA-E7BA-5785-3D73DC78A63B}"/>
          </ac:picMkLst>
        </pc:picChg>
        <pc:picChg chg="del">
          <ac:chgData name="Bethany Clark" userId="92103a15-569a-4fe2-8997-b979193cdd00" providerId="ADAL" clId="{0ADB4018-EA81-420F-92B5-3DDCB714D151}" dt="2023-04-26T08:28:19.448" v="377" actId="478"/>
          <ac:picMkLst>
            <pc:docMk/>
            <pc:sldMk cId="2057020282" sldId="291"/>
            <ac:picMk id="6" creationId="{5B869812-CF1F-9742-EA31-C8664EE62F33}"/>
          </ac:picMkLst>
        </pc:picChg>
        <pc:picChg chg="add mod ord">
          <ac:chgData name="Bethany Clark" userId="92103a15-569a-4fe2-8997-b979193cdd00" providerId="ADAL" clId="{0ADB4018-EA81-420F-92B5-3DDCB714D151}" dt="2023-04-26T08:30:10.289" v="421" actId="1076"/>
          <ac:picMkLst>
            <pc:docMk/>
            <pc:sldMk cId="2057020282" sldId="291"/>
            <ac:picMk id="8" creationId="{339F4563-BE96-13E4-B618-3D55FFBC46A1}"/>
          </ac:picMkLst>
        </pc:picChg>
      </pc:sldChg>
      <pc:sldChg chg="add">
        <pc:chgData name="Bethany Clark" userId="92103a15-569a-4fe2-8997-b979193cdd00" providerId="ADAL" clId="{0ADB4018-EA81-420F-92B5-3DDCB714D151}" dt="2023-04-26T08:46:50.889" v="434" actId="2890"/>
        <pc:sldMkLst>
          <pc:docMk/>
          <pc:sldMk cId="1781395855" sldId="292"/>
        </pc:sldMkLst>
      </pc:sldChg>
      <pc:sldChg chg="addSp delSp modSp add mod ord">
        <pc:chgData name="Bethany Clark" userId="92103a15-569a-4fe2-8997-b979193cdd00" providerId="ADAL" clId="{0ADB4018-EA81-420F-92B5-3DDCB714D151}" dt="2023-04-26T08:49:21.304" v="465" actId="1076"/>
        <pc:sldMkLst>
          <pc:docMk/>
          <pc:sldMk cId="728374073" sldId="293"/>
        </pc:sldMkLst>
        <pc:spChg chg="del mod">
          <ac:chgData name="Bethany Clark" userId="92103a15-569a-4fe2-8997-b979193cdd00" providerId="ADAL" clId="{0ADB4018-EA81-420F-92B5-3DDCB714D151}" dt="2023-04-26T08:49:10.258" v="461" actId="478"/>
          <ac:spMkLst>
            <pc:docMk/>
            <pc:sldMk cId="728374073" sldId="293"/>
            <ac:spMk id="2" creationId="{8FF32D41-DF1D-D1F2-ACB1-4B640C4D55ED}"/>
          </ac:spMkLst>
        </pc:spChg>
        <pc:spChg chg="add mod">
          <ac:chgData name="Bethany Clark" userId="92103a15-569a-4fe2-8997-b979193cdd00" providerId="ADAL" clId="{0ADB4018-EA81-420F-92B5-3DDCB714D151}" dt="2023-04-26T08:49:11.249" v="462"/>
          <ac:spMkLst>
            <pc:docMk/>
            <pc:sldMk cId="728374073" sldId="293"/>
            <ac:spMk id="9" creationId="{E87D2D97-3D3D-8DB9-E764-829389F5FF24}"/>
          </ac:spMkLst>
        </pc:spChg>
        <pc:picChg chg="del">
          <ac:chgData name="Bethany Clark" userId="92103a15-569a-4fe2-8997-b979193cdd00" providerId="ADAL" clId="{0ADB4018-EA81-420F-92B5-3DDCB714D151}" dt="2023-04-26T08:47:02.476" v="437" actId="478"/>
          <ac:picMkLst>
            <pc:docMk/>
            <pc:sldMk cId="728374073" sldId="293"/>
            <ac:picMk id="5" creationId="{1336611A-77FA-E7BA-5785-3D73DC78A63B}"/>
          </ac:picMkLst>
        </pc:picChg>
        <pc:picChg chg="add del mod">
          <ac:chgData name="Bethany Clark" userId="92103a15-569a-4fe2-8997-b979193cdd00" providerId="ADAL" clId="{0ADB4018-EA81-420F-92B5-3DDCB714D151}" dt="2023-04-26T08:47:42.528" v="445" actId="478"/>
          <ac:picMkLst>
            <pc:docMk/>
            <pc:sldMk cId="728374073" sldId="293"/>
            <ac:picMk id="6" creationId="{8D132A5B-14C5-D564-8017-9A93D59AC87F}"/>
          </ac:picMkLst>
        </pc:picChg>
        <pc:picChg chg="add mod modCrop">
          <ac:chgData name="Bethany Clark" userId="92103a15-569a-4fe2-8997-b979193cdd00" providerId="ADAL" clId="{0ADB4018-EA81-420F-92B5-3DDCB714D151}" dt="2023-04-26T08:49:21.304" v="465" actId="1076"/>
          <ac:picMkLst>
            <pc:docMk/>
            <pc:sldMk cId="728374073" sldId="293"/>
            <ac:picMk id="8" creationId="{4C2B9CCD-E6FE-0FC6-AF07-2EE51695EC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669E-F87D-7C5C-C9FE-BE6D3AEB8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CB94B-F111-7F6C-B119-94210D0A4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7E25-911B-1CCA-17A8-A70226BD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90D6-BE4C-8B5F-33F1-159BF70C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1D0C-7923-3E08-190E-8D72F0CA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6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941F-3D8A-49ED-D63F-3F94F10C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E39A4-BF67-0218-53B7-FE03ABDB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909D-EAA4-F124-C9C0-EE30645E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9BCF-2AA5-76C6-FD69-19257CC6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A86B-9408-0A75-6FAA-07D68475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2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9D03D-BDC5-E3EC-2EBF-E0C5FCF78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AB474-7E01-97D3-F7D6-BEA364653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72FD-3957-BB0B-164C-A4C5CC92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FA50-4A92-BF4A-D518-A7BD345A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4950-1B88-0FD5-6AF3-18A020E1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6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C493-48EA-50E9-00C2-F04BED43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41EF-323D-7961-04E9-814D5C9E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2E23B-6613-30AA-FCDD-4834117E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A3B7-1615-F4BD-CAFD-D78CD95C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7759-CEC0-93F5-B9EE-150FDDC3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B941-98FB-FAE1-C6A7-3B5D9A39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908FB-072B-D92E-259E-AB7122AE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6E10-0D40-A7EC-3492-1C2C577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67F1-857B-9F4C-FEBC-05268A40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F454-8271-0B0B-ACCA-E8242164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D885-0D6E-5FBF-8F70-B91BE158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5EEB-6362-EF81-64B5-F7DC277B9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E7F0-564B-87C4-1ECA-263E4775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43172-B449-E0D4-0ED4-521B6111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F9D0-77BD-4EF5-EDDE-55B43CE7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E3DE-A443-63AC-740E-78475B9F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B1ED-6196-53DB-FD8C-66353C73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2B470-E90B-4C78-4CC9-133BFE59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C101-8096-953B-970D-40ECCE123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4C110-44F3-90FE-9DA9-FBCDA2DE8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1D4E3-7801-8943-B0A1-D004A11DD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B5811-AB45-327D-EC73-CB8CDFD9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DF75A-D558-2FC3-AA1D-7BADD874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AE228-BCF4-1ED9-66BD-B83BDCE2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1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1C98-704E-2F58-A464-AF3A0417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8D00C-ADED-B527-7FF1-BB814BE0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1CE87-F562-0F2F-5381-618B92DF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905C8-2CD8-F2AB-1BD5-7241A3A8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4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96FFD-3D2C-B509-FA45-6738D081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AA8FB-F197-6FBB-80A8-A721CABC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3EA27-34E3-10E3-4D44-E24F3CB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C7C5-2067-FD96-2FC7-04A3D928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35DE-E4BF-5EEA-C420-622EE952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F0E9B-61DE-79E1-CC3A-2829C13A8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62353-DCF9-946E-6154-1B553ADF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04FE-DD79-FF8F-A914-866DAB54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2C19D-ED0B-6672-27F9-ADB93AA6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87EA-0A77-8CD7-0428-469CB01F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6A110-CB6E-3145-F7F8-590E61189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BDE11-44B3-394E-D062-08CAAD68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4389C-5F8A-8BA9-A46A-6A74DD21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A8EBB-1F72-5D5A-911E-7BC85739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8CA9-34CB-BF0D-3271-58E310B9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83241-B7CF-3554-1296-89A3251F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5EAA2-74CA-B482-F522-9BA45A9D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1495-86C6-5D8D-4CCF-80B9C5055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DF8D-37B5-4DC8-9711-3979D936386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C161-335F-AF3E-29D3-58F2DB740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99EF-349F-9CB9-71C6-C29057918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C8DB-C2BA-4DB9-ABFE-5EBF25CA9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1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DB40D9F-3CAF-C8BD-4252-5032E24EE4D3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3D7659-0CE0-3822-B9FD-B8A037CB4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5" y="2340262"/>
            <a:ext cx="1288687" cy="1220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B711EC-680C-20AF-F4A0-015F681A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E558C4-DD8C-F5C0-E345-FD63765A2DA7}"/>
              </a:ext>
            </a:extLst>
          </p:cNvPr>
          <p:cNvSpPr txBox="1"/>
          <p:nvPr/>
        </p:nvSpPr>
        <p:spPr>
          <a:xfrm>
            <a:off x="615636" y="1063782"/>
            <a:ext cx="4958409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How do we map seabirds at sea?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B0063-FE50-8E1B-2A10-BBCE347F91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4F42AE-0F31-6504-C771-52660E4BEBC2}"/>
              </a:ext>
            </a:extLst>
          </p:cNvPr>
          <p:cNvSpPr/>
          <p:nvPr/>
        </p:nvSpPr>
        <p:spPr>
          <a:xfrm rot="10175262">
            <a:off x="6587291" y="1034468"/>
            <a:ext cx="4415246" cy="2651510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778" h="4539328">
                <a:moveTo>
                  <a:pt x="249765" y="70958"/>
                </a:moveTo>
                <a:cubicBezTo>
                  <a:pt x="666023" y="333214"/>
                  <a:pt x="2103962" y="2148485"/>
                  <a:pt x="2683384" y="2091146"/>
                </a:cubicBezTo>
                <a:cubicBezTo>
                  <a:pt x="3262806" y="2033807"/>
                  <a:pt x="3526543" y="978834"/>
                  <a:pt x="3854623" y="994398"/>
                </a:cubicBezTo>
                <a:cubicBezTo>
                  <a:pt x="4182703" y="1009962"/>
                  <a:pt x="4621597" y="1608945"/>
                  <a:pt x="4651864" y="2184528"/>
                </a:cubicBezTo>
                <a:cubicBezTo>
                  <a:pt x="4682132" y="2760111"/>
                  <a:pt x="4542492" y="4207026"/>
                  <a:pt x="4036228" y="4447894"/>
                </a:cubicBezTo>
                <a:cubicBezTo>
                  <a:pt x="3529964" y="4688762"/>
                  <a:pt x="2019402" y="4466394"/>
                  <a:pt x="1614281" y="3629735"/>
                </a:cubicBezTo>
                <a:cubicBezTo>
                  <a:pt x="1209160" y="2793076"/>
                  <a:pt x="1352601" y="2325403"/>
                  <a:pt x="1114527" y="1806716"/>
                </a:cubicBezTo>
                <a:cubicBezTo>
                  <a:pt x="876453" y="1288029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809D1-A6B8-1776-2186-5C1293D4337C}"/>
              </a:ext>
            </a:extLst>
          </p:cNvPr>
          <p:cNvSpPr/>
          <p:nvPr/>
        </p:nvSpPr>
        <p:spPr>
          <a:xfrm rot="10175262">
            <a:off x="7032003" y="1511053"/>
            <a:ext cx="1150045" cy="1379275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47243 w 4453256"/>
              <a:gd name="connsiteY0" fmla="*/ 1377 h 4469747"/>
              <a:gd name="connsiteX1" fmla="*/ 2480862 w 4453256"/>
              <a:gd name="connsiteY1" fmla="*/ 2021565 h 4469747"/>
              <a:gd name="connsiteX2" fmla="*/ 3652101 w 4453256"/>
              <a:gd name="connsiteY2" fmla="*/ 924817 h 4469747"/>
              <a:gd name="connsiteX3" fmla="*/ 4449342 w 4453256"/>
              <a:gd name="connsiteY3" fmla="*/ 2114947 h 4469747"/>
              <a:gd name="connsiteX4" fmla="*/ 3833706 w 4453256"/>
              <a:gd name="connsiteY4" fmla="*/ 4378313 h 4469747"/>
              <a:gd name="connsiteX5" fmla="*/ 1411759 w 4453256"/>
              <a:gd name="connsiteY5" fmla="*/ 3560154 h 4469747"/>
              <a:gd name="connsiteX6" fmla="*/ 912005 w 4453256"/>
              <a:gd name="connsiteY6" fmla="*/ 1737135 h 4469747"/>
              <a:gd name="connsiteX7" fmla="*/ 47243 w 4453256"/>
              <a:gd name="connsiteY7" fmla="*/ 1377 h 4469747"/>
              <a:gd name="connsiteX0" fmla="*/ 22665 w 4428678"/>
              <a:gd name="connsiteY0" fmla="*/ 19691 h 4488061"/>
              <a:gd name="connsiteX1" fmla="*/ 2456284 w 4428678"/>
              <a:gd name="connsiteY1" fmla="*/ 2039879 h 4488061"/>
              <a:gd name="connsiteX2" fmla="*/ 3627523 w 4428678"/>
              <a:gd name="connsiteY2" fmla="*/ 943131 h 4488061"/>
              <a:gd name="connsiteX3" fmla="*/ 4424764 w 4428678"/>
              <a:gd name="connsiteY3" fmla="*/ 2133261 h 4488061"/>
              <a:gd name="connsiteX4" fmla="*/ 3809128 w 4428678"/>
              <a:gd name="connsiteY4" fmla="*/ 4396627 h 4488061"/>
              <a:gd name="connsiteX5" fmla="*/ 1387181 w 4428678"/>
              <a:gd name="connsiteY5" fmla="*/ 3578468 h 4488061"/>
              <a:gd name="connsiteX6" fmla="*/ 22665 w 4428678"/>
              <a:gd name="connsiteY6" fmla="*/ 19691 h 4488061"/>
              <a:gd name="connsiteX0" fmla="*/ 35068 w 3076565"/>
              <a:gd name="connsiteY0" fmla="*/ 2635604 h 3545197"/>
              <a:gd name="connsiteX1" fmla="*/ 1104171 w 3076565"/>
              <a:gd name="connsiteY1" fmla="*/ 1097015 h 3545197"/>
              <a:gd name="connsiteX2" fmla="*/ 2275410 w 3076565"/>
              <a:gd name="connsiteY2" fmla="*/ 267 h 3545197"/>
              <a:gd name="connsiteX3" fmla="*/ 3072651 w 3076565"/>
              <a:gd name="connsiteY3" fmla="*/ 1190397 h 3545197"/>
              <a:gd name="connsiteX4" fmla="*/ 2457015 w 3076565"/>
              <a:gd name="connsiteY4" fmla="*/ 3453763 h 3545197"/>
              <a:gd name="connsiteX5" fmla="*/ 35068 w 3076565"/>
              <a:gd name="connsiteY5" fmla="*/ 2635604 h 354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65" h="3545197">
                <a:moveTo>
                  <a:pt x="35068" y="2635604"/>
                </a:moveTo>
                <a:cubicBezTo>
                  <a:pt x="-190406" y="2242813"/>
                  <a:pt x="730781" y="1536238"/>
                  <a:pt x="1104171" y="1097015"/>
                </a:cubicBezTo>
                <a:cubicBezTo>
                  <a:pt x="1477561" y="657792"/>
                  <a:pt x="1947330" y="-15297"/>
                  <a:pt x="2275410" y="267"/>
                </a:cubicBezTo>
                <a:cubicBezTo>
                  <a:pt x="2603490" y="15831"/>
                  <a:pt x="3042384" y="614814"/>
                  <a:pt x="3072651" y="1190397"/>
                </a:cubicBezTo>
                <a:cubicBezTo>
                  <a:pt x="3102919" y="1765980"/>
                  <a:pt x="2963279" y="3212895"/>
                  <a:pt x="2457015" y="3453763"/>
                </a:cubicBezTo>
                <a:cubicBezTo>
                  <a:pt x="1950751" y="3694631"/>
                  <a:pt x="440189" y="3472263"/>
                  <a:pt x="35068" y="26356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9E1180-5AFD-0580-59F5-7872D6B3CEF9}"/>
              </a:ext>
            </a:extLst>
          </p:cNvPr>
          <p:cNvSpPr/>
          <p:nvPr/>
        </p:nvSpPr>
        <p:spPr>
          <a:xfrm rot="9699925">
            <a:off x="9540243" y="2298678"/>
            <a:ext cx="748291" cy="770261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249765 w 4745454"/>
              <a:gd name="connsiteY0" fmla="*/ 70958 h 3632402"/>
              <a:gd name="connsiteX1" fmla="*/ 2683384 w 4745454"/>
              <a:gd name="connsiteY1" fmla="*/ 2091146 h 3632402"/>
              <a:gd name="connsiteX2" fmla="*/ 3854623 w 4745454"/>
              <a:gd name="connsiteY2" fmla="*/ 994398 h 3632402"/>
              <a:gd name="connsiteX3" fmla="*/ 4651864 w 4745454"/>
              <a:gd name="connsiteY3" fmla="*/ 2184528 h 3632402"/>
              <a:gd name="connsiteX4" fmla="*/ 1614281 w 4745454"/>
              <a:gd name="connsiteY4" fmla="*/ 3629735 h 3632402"/>
              <a:gd name="connsiteX5" fmla="*/ 1114527 w 4745454"/>
              <a:gd name="connsiteY5" fmla="*/ 1806716 h 3632402"/>
              <a:gd name="connsiteX6" fmla="*/ 185835 w 4745454"/>
              <a:gd name="connsiteY6" fmla="*/ 517610 h 3632402"/>
              <a:gd name="connsiteX7" fmla="*/ 249765 w 4745454"/>
              <a:gd name="connsiteY7" fmla="*/ 70958 h 3632402"/>
              <a:gd name="connsiteX0" fmla="*/ 249765 w 3880770"/>
              <a:gd name="connsiteY0" fmla="*/ 70958 h 3629734"/>
              <a:gd name="connsiteX1" fmla="*/ 2683384 w 3880770"/>
              <a:gd name="connsiteY1" fmla="*/ 2091146 h 3629734"/>
              <a:gd name="connsiteX2" fmla="*/ 3854623 w 3880770"/>
              <a:gd name="connsiteY2" fmla="*/ 994398 h 3629734"/>
              <a:gd name="connsiteX3" fmla="*/ 1614281 w 3880770"/>
              <a:gd name="connsiteY3" fmla="*/ 3629735 h 3629734"/>
              <a:gd name="connsiteX4" fmla="*/ 1114527 w 3880770"/>
              <a:gd name="connsiteY4" fmla="*/ 1806716 h 3629734"/>
              <a:gd name="connsiteX5" fmla="*/ 185835 w 3880770"/>
              <a:gd name="connsiteY5" fmla="*/ 517610 h 3629734"/>
              <a:gd name="connsiteX6" fmla="*/ 249765 w 3880770"/>
              <a:gd name="connsiteY6" fmla="*/ 70958 h 3629734"/>
              <a:gd name="connsiteX0" fmla="*/ 249765 w 2715788"/>
              <a:gd name="connsiteY0" fmla="*/ 70958 h 3631373"/>
              <a:gd name="connsiteX1" fmla="*/ 2683384 w 2715788"/>
              <a:gd name="connsiteY1" fmla="*/ 2091146 h 3631373"/>
              <a:gd name="connsiteX2" fmla="*/ 1614281 w 2715788"/>
              <a:gd name="connsiteY2" fmla="*/ 3629735 h 3631373"/>
              <a:gd name="connsiteX3" fmla="*/ 1114527 w 2715788"/>
              <a:gd name="connsiteY3" fmla="*/ 1806716 h 3631373"/>
              <a:gd name="connsiteX4" fmla="*/ 185835 w 2715788"/>
              <a:gd name="connsiteY4" fmla="*/ 517610 h 3631373"/>
              <a:gd name="connsiteX5" fmla="*/ 249765 w 2715788"/>
              <a:gd name="connsiteY5" fmla="*/ 70958 h 3631373"/>
              <a:gd name="connsiteX0" fmla="*/ 249765 w 2694506"/>
              <a:gd name="connsiteY0" fmla="*/ 70958 h 2207147"/>
              <a:gd name="connsiteX1" fmla="*/ 2683384 w 2694506"/>
              <a:gd name="connsiteY1" fmla="*/ 2091146 h 2207147"/>
              <a:gd name="connsiteX2" fmla="*/ 1114527 w 2694506"/>
              <a:gd name="connsiteY2" fmla="*/ 1806716 h 2207147"/>
              <a:gd name="connsiteX3" fmla="*/ 185835 w 2694506"/>
              <a:gd name="connsiteY3" fmla="*/ 517610 h 2207147"/>
              <a:gd name="connsiteX4" fmla="*/ 249765 w 2694506"/>
              <a:gd name="connsiteY4" fmla="*/ 70958 h 220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506" h="2207147">
                <a:moveTo>
                  <a:pt x="249765" y="70958"/>
                </a:moveTo>
                <a:cubicBezTo>
                  <a:pt x="666023" y="333214"/>
                  <a:pt x="2539257" y="1801853"/>
                  <a:pt x="2683384" y="2091146"/>
                </a:cubicBezTo>
                <a:cubicBezTo>
                  <a:pt x="2827511" y="2380439"/>
                  <a:pt x="1530785" y="2068972"/>
                  <a:pt x="1114527" y="1806716"/>
                </a:cubicBezTo>
                <a:cubicBezTo>
                  <a:pt x="698269" y="1544460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1CC73E-7809-48D2-010D-5CE923542A28}"/>
              </a:ext>
            </a:extLst>
          </p:cNvPr>
          <p:cNvSpPr/>
          <p:nvPr/>
        </p:nvSpPr>
        <p:spPr>
          <a:xfrm>
            <a:off x="465984" y="1352647"/>
            <a:ext cx="4579480" cy="4837059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9480" h="4837059">
                <a:moveTo>
                  <a:pt x="86480" y="697096"/>
                </a:moveTo>
                <a:cubicBezTo>
                  <a:pt x="310881" y="481879"/>
                  <a:pt x="1197496" y="78767"/>
                  <a:pt x="1776918" y="21428"/>
                </a:cubicBezTo>
                <a:cubicBezTo>
                  <a:pt x="2356340" y="-35911"/>
                  <a:pt x="3097839" y="5063"/>
                  <a:pt x="3563010" y="353064"/>
                </a:cubicBezTo>
                <a:cubicBezTo>
                  <a:pt x="4028181" y="701065"/>
                  <a:pt x="4503062" y="1439480"/>
                  <a:pt x="4567945" y="2109436"/>
                </a:cubicBezTo>
                <a:cubicBezTo>
                  <a:pt x="4632828" y="2779392"/>
                  <a:pt x="4423516" y="3927116"/>
                  <a:pt x="3952309" y="4372802"/>
                </a:cubicBezTo>
                <a:cubicBezTo>
                  <a:pt x="3481102" y="4818488"/>
                  <a:pt x="2356340" y="4913318"/>
                  <a:pt x="1740705" y="4783551"/>
                </a:cubicBezTo>
                <a:cubicBezTo>
                  <a:pt x="784055" y="4617570"/>
                  <a:pt x="267123" y="3905597"/>
                  <a:pt x="104587" y="3567044"/>
                </a:cubicBezTo>
                <a:cubicBezTo>
                  <a:pt x="-57949" y="3228491"/>
                  <a:pt x="644776" y="2844276"/>
                  <a:pt x="765489" y="2752233"/>
                </a:cubicBezTo>
                <a:cubicBezTo>
                  <a:pt x="886202" y="2660190"/>
                  <a:pt x="868095" y="3357306"/>
                  <a:pt x="828863" y="3014783"/>
                </a:cubicBezTo>
                <a:lnTo>
                  <a:pt x="430510" y="1312732"/>
                </a:lnTo>
                <a:cubicBezTo>
                  <a:pt x="109112" y="1256902"/>
                  <a:pt x="-137921" y="912313"/>
                  <a:pt x="86480" y="6970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8C4A49-8240-5BC2-EA82-7C5E66F3AD91}"/>
              </a:ext>
            </a:extLst>
          </p:cNvPr>
          <p:cNvCxnSpPr>
            <a:cxnSpLocks/>
          </p:cNvCxnSpPr>
          <p:nvPr/>
        </p:nvCxnSpPr>
        <p:spPr>
          <a:xfrm flipV="1">
            <a:off x="2111812" y="3466840"/>
            <a:ext cx="2892932" cy="613855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2ACCC9-4968-0D37-C14D-38ED0EE3B72F}"/>
              </a:ext>
            </a:extLst>
          </p:cNvPr>
          <p:cNvSpPr/>
          <p:nvPr/>
        </p:nvSpPr>
        <p:spPr>
          <a:xfrm>
            <a:off x="525921" y="2181148"/>
            <a:ext cx="1759320" cy="1898088"/>
          </a:xfrm>
          <a:custGeom>
            <a:avLst/>
            <a:gdLst>
              <a:gd name="connsiteX0" fmla="*/ 1837189 w 1921626"/>
              <a:gd name="connsiteY0" fmla="*/ 1925243 h 1925243"/>
              <a:gd name="connsiteX1" fmla="*/ 1786855 w 1921626"/>
              <a:gd name="connsiteY1" fmla="*/ 1329625 h 1925243"/>
              <a:gd name="connsiteX2" fmla="*/ 570451 w 1921626"/>
              <a:gd name="connsiteY2" fmla="*/ 96443 h 1925243"/>
              <a:gd name="connsiteX3" fmla="*/ 0 w 1921626"/>
              <a:gd name="connsiteY3" fmla="*/ 171944 h 192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626" h="1925243">
                <a:moveTo>
                  <a:pt x="1837189" y="1925243"/>
                </a:moveTo>
                <a:cubicBezTo>
                  <a:pt x="1917583" y="1779834"/>
                  <a:pt x="1997978" y="1634425"/>
                  <a:pt x="1786855" y="1329625"/>
                </a:cubicBezTo>
                <a:cubicBezTo>
                  <a:pt x="1575732" y="1024825"/>
                  <a:pt x="868260" y="289390"/>
                  <a:pt x="570451" y="96443"/>
                </a:cubicBezTo>
                <a:cubicBezTo>
                  <a:pt x="272642" y="-96504"/>
                  <a:pt x="136321" y="37720"/>
                  <a:pt x="0" y="171944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9E4E05-8B4B-E30D-84EC-25C6342B6A92}"/>
              </a:ext>
            </a:extLst>
          </p:cNvPr>
          <p:cNvSpPr/>
          <p:nvPr/>
        </p:nvSpPr>
        <p:spPr>
          <a:xfrm>
            <a:off x="738819" y="4088140"/>
            <a:ext cx="1782680" cy="1314854"/>
          </a:xfrm>
          <a:custGeom>
            <a:avLst/>
            <a:gdLst>
              <a:gd name="connsiteX0" fmla="*/ 1661020 w 1945642"/>
              <a:gd name="connsiteY0" fmla="*/ 0 h 1314854"/>
              <a:gd name="connsiteX1" fmla="*/ 1929468 w 1945642"/>
              <a:gd name="connsiteY1" fmla="*/ 713064 h 1314854"/>
              <a:gd name="connsiteX2" fmla="*/ 1241571 w 1945642"/>
              <a:gd name="connsiteY2" fmla="*/ 1300294 h 1314854"/>
              <a:gd name="connsiteX3" fmla="*/ 335560 w 1945642"/>
              <a:gd name="connsiteY3" fmla="*/ 1098958 h 1314854"/>
              <a:gd name="connsiteX4" fmla="*/ 0 w 1945642"/>
              <a:gd name="connsiteY4" fmla="*/ 687897 h 1314854"/>
              <a:gd name="connsiteX0" fmla="*/ 1498058 w 1782680"/>
              <a:gd name="connsiteY0" fmla="*/ 0 h 1314854"/>
              <a:gd name="connsiteX1" fmla="*/ 1766506 w 1782680"/>
              <a:gd name="connsiteY1" fmla="*/ 713064 h 1314854"/>
              <a:gd name="connsiteX2" fmla="*/ 1078609 w 1782680"/>
              <a:gd name="connsiteY2" fmla="*/ 1300294 h 1314854"/>
              <a:gd name="connsiteX3" fmla="*/ 172598 w 1782680"/>
              <a:gd name="connsiteY3" fmla="*/ 1098958 h 1314854"/>
              <a:gd name="connsiteX4" fmla="*/ 0 w 1782680"/>
              <a:gd name="connsiteY4" fmla="*/ 642630 h 131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80" h="1314854">
                <a:moveTo>
                  <a:pt x="1498058" y="0"/>
                </a:moveTo>
                <a:cubicBezTo>
                  <a:pt x="1667236" y="248174"/>
                  <a:pt x="1836414" y="496348"/>
                  <a:pt x="1766506" y="713064"/>
                </a:cubicBezTo>
                <a:cubicBezTo>
                  <a:pt x="1696598" y="929780"/>
                  <a:pt x="1344260" y="1235978"/>
                  <a:pt x="1078609" y="1300294"/>
                </a:cubicBezTo>
                <a:cubicBezTo>
                  <a:pt x="812958" y="1364610"/>
                  <a:pt x="379526" y="1201024"/>
                  <a:pt x="172598" y="1098958"/>
                </a:cubicBezTo>
                <a:cubicBezTo>
                  <a:pt x="-34330" y="996892"/>
                  <a:pt x="64316" y="797127"/>
                  <a:pt x="0" y="642630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AC57D9-47CC-7696-599F-3E1AA9B18A91}"/>
              </a:ext>
            </a:extLst>
          </p:cNvPr>
          <p:cNvCxnSpPr>
            <a:cxnSpLocks/>
          </p:cNvCxnSpPr>
          <p:nvPr/>
        </p:nvCxnSpPr>
        <p:spPr>
          <a:xfrm>
            <a:off x="2211894" y="4079236"/>
            <a:ext cx="2198601" cy="164885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238EF7-6E22-8364-920A-36FE2AF26156}"/>
              </a:ext>
            </a:extLst>
          </p:cNvPr>
          <p:cNvCxnSpPr>
            <a:cxnSpLocks/>
          </p:cNvCxnSpPr>
          <p:nvPr/>
        </p:nvCxnSpPr>
        <p:spPr>
          <a:xfrm flipV="1">
            <a:off x="2239324" y="1737966"/>
            <a:ext cx="1769007" cy="2246894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A136B08-F909-03F5-C665-592B66B98968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9D1A6-6218-2727-F463-27887EE8A921}"/>
              </a:ext>
            </a:extLst>
          </p:cNvPr>
          <p:cNvSpPr txBox="1"/>
          <p:nvPr/>
        </p:nvSpPr>
        <p:spPr>
          <a:xfrm rot="20918888">
            <a:off x="2663342" y="3354366"/>
            <a:ext cx="19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Maximum distance</a:t>
            </a: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00B86262-9F64-0C23-0AB7-5FEE614601DB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D8C10-42C5-5C3F-5FD3-7CC14C77FA9B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DA160-A9FB-18DF-6EC5-1C3DEAC6B963}"/>
              </a:ext>
            </a:extLst>
          </p:cNvPr>
          <p:cNvSpPr txBox="1"/>
          <p:nvPr/>
        </p:nvSpPr>
        <p:spPr>
          <a:xfrm>
            <a:off x="4376319" y="1607168"/>
            <a:ext cx="130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2. Seaward extension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02117A-CDA2-5F25-2F2C-B3867D07A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B1470F5-273E-28D8-0533-29401C435C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6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4F42AE-0F31-6504-C771-52660E4BEBC2}"/>
              </a:ext>
            </a:extLst>
          </p:cNvPr>
          <p:cNvSpPr/>
          <p:nvPr/>
        </p:nvSpPr>
        <p:spPr>
          <a:xfrm rot="10175262">
            <a:off x="6587291" y="1034468"/>
            <a:ext cx="4415246" cy="2651510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778" h="4539328">
                <a:moveTo>
                  <a:pt x="249765" y="70958"/>
                </a:moveTo>
                <a:cubicBezTo>
                  <a:pt x="666023" y="333214"/>
                  <a:pt x="2103962" y="2148485"/>
                  <a:pt x="2683384" y="2091146"/>
                </a:cubicBezTo>
                <a:cubicBezTo>
                  <a:pt x="3262806" y="2033807"/>
                  <a:pt x="3526543" y="978834"/>
                  <a:pt x="3854623" y="994398"/>
                </a:cubicBezTo>
                <a:cubicBezTo>
                  <a:pt x="4182703" y="1009962"/>
                  <a:pt x="4621597" y="1608945"/>
                  <a:pt x="4651864" y="2184528"/>
                </a:cubicBezTo>
                <a:cubicBezTo>
                  <a:pt x="4682132" y="2760111"/>
                  <a:pt x="4542492" y="4207026"/>
                  <a:pt x="4036228" y="4447894"/>
                </a:cubicBezTo>
                <a:cubicBezTo>
                  <a:pt x="3529964" y="4688762"/>
                  <a:pt x="2019402" y="4466394"/>
                  <a:pt x="1614281" y="3629735"/>
                </a:cubicBezTo>
                <a:cubicBezTo>
                  <a:pt x="1209160" y="2793076"/>
                  <a:pt x="1352601" y="2325403"/>
                  <a:pt x="1114527" y="1806716"/>
                </a:cubicBezTo>
                <a:cubicBezTo>
                  <a:pt x="876453" y="1288029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809D1-A6B8-1776-2186-5C1293D4337C}"/>
              </a:ext>
            </a:extLst>
          </p:cNvPr>
          <p:cNvSpPr/>
          <p:nvPr/>
        </p:nvSpPr>
        <p:spPr>
          <a:xfrm rot="10175262">
            <a:off x="7032003" y="1511053"/>
            <a:ext cx="1150045" cy="1379275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47243 w 4453256"/>
              <a:gd name="connsiteY0" fmla="*/ 1377 h 4469747"/>
              <a:gd name="connsiteX1" fmla="*/ 2480862 w 4453256"/>
              <a:gd name="connsiteY1" fmla="*/ 2021565 h 4469747"/>
              <a:gd name="connsiteX2" fmla="*/ 3652101 w 4453256"/>
              <a:gd name="connsiteY2" fmla="*/ 924817 h 4469747"/>
              <a:gd name="connsiteX3" fmla="*/ 4449342 w 4453256"/>
              <a:gd name="connsiteY3" fmla="*/ 2114947 h 4469747"/>
              <a:gd name="connsiteX4" fmla="*/ 3833706 w 4453256"/>
              <a:gd name="connsiteY4" fmla="*/ 4378313 h 4469747"/>
              <a:gd name="connsiteX5" fmla="*/ 1411759 w 4453256"/>
              <a:gd name="connsiteY5" fmla="*/ 3560154 h 4469747"/>
              <a:gd name="connsiteX6" fmla="*/ 912005 w 4453256"/>
              <a:gd name="connsiteY6" fmla="*/ 1737135 h 4469747"/>
              <a:gd name="connsiteX7" fmla="*/ 47243 w 4453256"/>
              <a:gd name="connsiteY7" fmla="*/ 1377 h 4469747"/>
              <a:gd name="connsiteX0" fmla="*/ 22665 w 4428678"/>
              <a:gd name="connsiteY0" fmla="*/ 19691 h 4488061"/>
              <a:gd name="connsiteX1" fmla="*/ 2456284 w 4428678"/>
              <a:gd name="connsiteY1" fmla="*/ 2039879 h 4488061"/>
              <a:gd name="connsiteX2" fmla="*/ 3627523 w 4428678"/>
              <a:gd name="connsiteY2" fmla="*/ 943131 h 4488061"/>
              <a:gd name="connsiteX3" fmla="*/ 4424764 w 4428678"/>
              <a:gd name="connsiteY3" fmla="*/ 2133261 h 4488061"/>
              <a:gd name="connsiteX4" fmla="*/ 3809128 w 4428678"/>
              <a:gd name="connsiteY4" fmla="*/ 4396627 h 4488061"/>
              <a:gd name="connsiteX5" fmla="*/ 1387181 w 4428678"/>
              <a:gd name="connsiteY5" fmla="*/ 3578468 h 4488061"/>
              <a:gd name="connsiteX6" fmla="*/ 22665 w 4428678"/>
              <a:gd name="connsiteY6" fmla="*/ 19691 h 4488061"/>
              <a:gd name="connsiteX0" fmla="*/ 35068 w 3076565"/>
              <a:gd name="connsiteY0" fmla="*/ 2635604 h 3545197"/>
              <a:gd name="connsiteX1" fmla="*/ 1104171 w 3076565"/>
              <a:gd name="connsiteY1" fmla="*/ 1097015 h 3545197"/>
              <a:gd name="connsiteX2" fmla="*/ 2275410 w 3076565"/>
              <a:gd name="connsiteY2" fmla="*/ 267 h 3545197"/>
              <a:gd name="connsiteX3" fmla="*/ 3072651 w 3076565"/>
              <a:gd name="connsiteY3" fmla="*/ 1190397 h 3545197"/>
              <a:gd name="connsiteX4" fmla="*/ 2457015 w 3076565"/>
              <a:gd name="connsiteY4" fmla="*/ 3453763 h 3545197"/>
              <a:gd name="connsiteX5" fmla="*/ 35068 w 3076565"/>
              <a:gd name="connsiteY5" fmla="*/ 2635604 h 354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65" h="3545197">
                <a:moveTo>
                  <a:pt x="35068" y="2635604"/>
                </a:moveTo>
                <a:cubicBezTo>
                  <a:pt x="-190406" y="2242813"/>
                  <a:pt x="730781" y="1536238"/>
                  <a:pt x="1104171" y="1097015"/>
                </a:cubicBezTo>
                <a:cubicBezTo>
                  <a:pt x="1477561" y="657792"/>
                  <a:pt x="1947330" y="-15297"/>
                  <a:pt x="2275410" y="267"/>
                </a:cubicBezTo>
                <a:cubicBezTo>
                  <a:pt x="2603490" y="15831"/>
                  <a:pt x="3042384" y="614814"/>
                  <a:pt x="3072651" y="1190397"/>
                </a:cubicBezTo>
                <a:cubicBezTo>
                  <a:pt x="3102919" y="1765980"/>
                  <a:pt x="2963279" y="3212895"/>
                  <a:pt x="2457015" y="3453763"/>
                </a:cubicBezTo>
                <a:cubicBezTo>
                  <a:pt x="1950751" y="3694631"/>
                  <a:pt x="440189" y="3472263"/>
                  <a:pt x="35068" y="26356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9E1180-5AFD-0580-59F5-7872D6B3CEF9}"/>
              </a:ext>
            </a:extLst>
          </p:cNvPr>
          <p:cNvSpPr/>
          <p:nvPr/>
        </p:nvSpPr>
        <p:spPr>
          <a:xfrm rot="9699925">
            <a:off x="9540243" y="2298678"/>
            <a:ext cx="748291" cy="770261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249765 w 4745454"/>
              <a:gd name="connsiteY0" fmla="*/ 70958 h 3632402"/>
              <a:gd name="connsiteX1" fmla="*/ 2683384 w 4745454"/>
              <a:gd name="connsiteY1" fmla="*/ 2091146 h 3632402"/>
              <a:gd name="connsiteX2" fmla="*/ 3854623 w 4745454"/>
              <a:gd name="connsiteY2" fmla="*/ 994398 h 3632402"/>
              <a:gd name="connsiteX3" fmla="*/ 4651864 w 4745454"/>
              <a:gd name="connsiteY3" fmla="*/ 2184528 h 3632402"/>
              <a:gd name="connsiteX4" fmla="*/ 1614281 w 4745454"/>
              <a:gd name="connsiteY4" fmla="*/ 3629735 h 3632402"/>
              <a:gd name="connsiteX5" fmla="*/ 1114527 w 4745454"/>
              <a:gd name="connsiteY5" fmla="*/ 1806716 h 3632402"/>
              <a:gd name="connsiteX6" fmla="*/ 185835 w 4745454"/>
              <a:gd name="connsiteY6" fmla="*/ 517610 h 3632402"/>
              <a:gd name="connsiteX7" fmla="*/ 249765 w 4745454"/>
              <a:gd name="connsiteY7" fmla="*/ 70958 h 3632402"/>
              <a:gd name="connsiteX0" fmla="*/ 249765 w 3880770"/>
              <a:gd name="connsiteY0" fmla="*/ 70958 h 3629734"/>
              <a:gd name="connsiteX1" fmla="*/ 2683384 w 3880770"/>
              <a:gd name="connsiteY1" fmla="*/ 2091146 h 3629734"/>
              <a:gd name="connsiteX2" fmla="*/ 3854623 w 3880770"/>
              <a:gd name="connsiteY2" fmla="*/ 994398 h 3629734"/>
              <a:gd name="connsiteX3" fmla="*/ 1614281 w 3880770"/>
              <a:gd name="connsiteY3" fmla="*/ 3629735 h 3629734"/>
              <a:gd name="connsiteX4" fmla="*/ 1114527 w 3880770"/>
              <a:gd name="connsiteY4" fmla="*/ 1806716 h 3629734"/>
              <a:gd name="connsiteX5" fmla="*/ 185835 w 3880770"/>
              <a:gd name="connsiteY5" fmla="*/ 517610 h 3629734"/>
              <a:gd name="connsiteX6" fmla="*/ 249765 w 3880770"/>
              <a:gd name="connsiteY6" fmla="*/ 70958 h 3629734"/>
              <a:gd name="connsiteX0" fmla="*/ 249765 w 2715788"/>
              <a:gd name="connsiteY0" fmla="*/ 70958 h 3631373"/>
              <a:gd name="connsiteX1" fmla="*/ 2683384 w 2715788"/>
              <a:gd name="connsiteY1" fmla="*/ 2091146 h 3631373"/>
              <a:gd name="connsiteX2" fmla="*/ 1614281 w 2715788"/>
              <a:gd name="connsiteY2" fmla="*/ 3629735 h 3631373"/>
              <a:gd name="connsiteX3" fmla="*/ 1114527 w 2715788"/>
              <a:gd name="connsiteY3" fmla="*/ 1806716 h 3631373"/>
              <a:gd name="connsiteX4" fmla="*/ 185835 w 2715788"/>
              <a:gd name="connsiteY4" fmla="*/ 517610 h 3631373"/>
              <a:gd name="connsiteX5" fmla="*/ 249765 w 2715788"/>
              <a:gd name="connsiteY5" fmla="*/ 70958 h 3631373"/>
              <a:gd name="connsiteX0" fmla="*/ 249765 w 2694506"/>
              <a:gd name="connsiteY0" fmla="*/ 70958 h 2207147"/>
              <a:gd name="connsiteX1" fmla="*/ 2683384 w 2694506"/>
              <a:gd name="connsiteY1" fmla="*/ 2091146 h 2207147"/>
              <a:gd name="connsiteX2" fmla="*/ 1114527 w 2694506"/>
              <a:gd name="connsiteY2" fmla="*/ 1806716 h 2207147"/>
              <a:gd name="connsiteX3" fmla="*/ 185835 w 2694506"/>
              <a:gd name="connsiteY3" fmla="*/ 517610 h 2207147"/>
              <a:gd name="connsiteX4" fmla="*/ 249765 w 2694506"/>
              <a:gd name="connsiteY4" fmla="*/ 70958 h 220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506" h="2207147">
                <a:moveTo>
                  <a:pt x="249765" y="70958"/>
                </a:moveTo>
                <a:cubicBezTo>
                  <a:pt x="666023" y="333214"/>
                  <a:pt x="2539257" y="1801853"/>
                  <a:pt x="2683384" y="2091146"/>
                </a:cubicBezTo>
                <a:cubicBezTo>
                  <a:pt x="2827511" y="2380439"/>
                  <a:pt x="1530785" y="2068972"/>
                  <a:pt x="1114527" y="1806716"/>
                </a:cubicBezTo>
                <a:cubicBezTo>
                  <a:pt x="698269" y="1544460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1CC73E-7809-48D2-010D-5CE923542A28}"/>
              </a:ext>
            </a:extLst>
          </p:cNvPr>
          <p:cNvSpPr/>
          <p:nvPr/>
        </p:nvSpPr>
        <p:spPr>
          <a:xfrm>
            <a:off x="465984" y="1352647"/>
            <a:ext cx="4579480" cy="4837059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9480" h="4837059">
                <a:moveTo>
                  <a:pt x="86480" y="697096"/>
                </a:moveTo>
                <a:cubicBezTo>
                  <a:pt x="310881" y="481879"/>
                  <a:pt x="1197496" y="78767"/>
                  <a:pt x="1776918" y="21428"/>
                </a:cubicBezTo>
                <a:cubicBezTo>
                  <a:pt x="2356340" y="-35911"/>
                  <a:pt x="3097839" y="5063"/>
                  <a:pt x="3563010" y="353064"/>
                </a:cubicBezTo>
                <a:cubicBezTo>
                  <a:pt x="4028181" y="701065"/>
                  <a:pt x="4503062" y="1439480"/>
                  <a:pt x="4567945" y="2109436"/>
                </a:cubicBezTo>
                <a:cubicBezTo>
                  <a:pt x="4632828" y="2779392"/>
                  <a:pt x="4423516" y="3927116"/>
                  <a:pt x="3952309" y="4372802"/>
                </a:cubicBezTo>
                <a:cubicBezTo>
                  <a:pt x="3481102" y="4818488"/>
                  <a:pt x="2356340" y="4913318"/>
                  <a:pt x="1740705" y="4783551"/>
                </a:cubicBezTo>
                <a:cubicBezTo>
                  <a:pt x="784055" y="4617570"/>
                  <a:pt x="267123" y="3905597"/>
                  <a:pt x="104587" y="3567044"/>
                </a:cubicBezTo>
                <a:cubicBezTo>
                  <a:pt x="-57949" y="3228491"/>
                  <a:pt x="644776" y="2844276"/>
                  <a:pt x="765489" y="2752233"/>
                </a:cubicBezTo>
                <a:cubicBezTo>
                  <a:pt x="886202" y="2660190"/>
                  <a:pt x="868095" y="3357306"/>
                  <a:pt x="828863" y="3014783"/>
                </a:cubicBezTo>
                <a:lnTo>
                  <a:pt x="430510" y="1312732"/>
                </a:lnTo>
                <a:cubicBezTo>
                  <a:pt x="109112" y="1256902"/>
                  <a:pt x="-137921" y="912313"/>
                  <a:pt x="86480" y="6970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C28557-014B-E0F0-30A7-F3B3AB04C0A7}"/>
              </a:ext>
            </a:extLst>
          </p:cNvPr>
          <p:cNvSpPr/>
          <p:nvPr/>
        </p:nvSpPr>
        <p:spPr>
          <a:xfrm>
            <a:off x="1282121" y="2300246"/>
            <a:ext cx="2927460" cy="28881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8C4A49-8240-5BC2-EA82-7C5E66F3AD91}"/>
              </a:ext>
            </a:extLst>
          </p:cNvPr>
          <p:cNvCxnSpPr>
            <a:cxnSpLocks/>
          </p:cNvCxnSpPr>
          <p:nvPr/>
        </p:nvCxnSpPr>
        <p:spPr>
          <a:xfrm flipV="1">
            <a:off x="2111812" y="3466840"/>
            <a:ext cx="2892932" cy="613855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2ACCC9-4968-0D37-C14D-38ED0EE3B72F}"/>
              </a:ext>
            </a:extLst>
          </p:cNvPr>
          <p:cNvSpPr/>
          <p:nvPr/>
        </p:nvSpPr>
        <p:spPr>
          <a:xfrm>
            <a:off x="525921" y="2181148"/>
            <a:ext cx="1759320" cy="1898088"/>
          </a:xfrm>
          <a:custGeom>
            <a:avLst/>
            <a:gdLst>
              <a:gd name="connsiteX0" fmla="*/ 1837189 w 1921626"/>
              <a:gd name="connsiteY0" fmla="*/ 1925243 h 1925243"/>
              <a:gd name="connsiteX1" fmla="*/ 1786855 w 1921626"/>
              <a:gd name="connsiteY1" fmla="*/ 1329625 h 1925243"/>
              <a:gd name="connsiteX2" fmla="*/ 570451 w 1921626"/>
              <a:gd name="connsiteY2" fmla="*/ 96443 h 1925243"/>
              <a:gd name="connsiteX3" fmla="*/ 0 w 1921626"/>
              <a:gd name="connsiteY3" fmla="*/ 171944 h 192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626" h="1925243">
                <a:moveTo>
                  <a:pt x="1837189" y="1925243"/>
                </a:moveTo>
                <a:cubicBezTo>
                  <a:pt x="1917583" y="1779834"/>
                  <a:pt x="1997978" y="1634425"/>
                  <a:pt x="1786855" y="1329625"/>
                </a:cubicBezTo>
                <a:cubicBezTo>
                  <a:pt x="1575732" y="1024825"/>
                  <a:pt x="868260" y="289390"/>
                  <a:pt x="570451" y="96443"/>
                </a:cubicBezTo>
                <a:cubicBezTo>
                  <a:pt x="272642" y="-96504"/>
                  <a:pt x="136321" y="37720"/>
                  <a:pt x="0" y="171944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9E4E05-8B4B-E30D-84EC-25C6342B6A92}"/>
              </a:ext>
            </a:extLst>
          </p:cNvPr>
          <p:cNvSpPr/>
          <p:nvPr/>
        </p:nvSpPr>
        <p:spPr>
          <a:xfrm>
            <a:off x="738819" y="4088140"/>
            <a:ext cx="1782680" cy="1314854"/>
          </a:xfrm>
          <a:custGeom>
            <a:avLst/>
            <a:gdLst>
              <a:gd name="connsiteX0" fmla="*/ 1661020 w 1945642"/>
              <a:gd name="connsiteY0" fmla="*/ 0 h 1314854"/>
              <a:gd name="connsiteX1" fmla="*/ 1929468 w 1945642"/>
              <a:gd name="connsiteY1" fmla="*/ 713064 h 1314854"/>
              <a:gd name="connsiteX2" fmla="*/ 1241571 w 1945642"/>
              <a:gd name="connsiteY2" fmla="*/ 1300294 h 1314854"/>
              <a:gd name="connsiteX3" fmla="*/ 335560 w 1945642"/>
              <a:gd name="connsiteY3" fmla="*/ 1098958 h 1314854"/>
              <a:gd name="connsiteX4" fmla="*/ 0 w 1945642"/>
              <a:gd name="connsiteY4" fmla="*/ 687897 h 1314854"/>
              <a:gd name="connsiteX0" fmla="*/ 1498058 w 1782680"/>
              <a:gd name="connsiteY0" fmla="*/ 0 h 1314854"/>
              <a:gd name="connsiteX1" fmla="*/ 1766506 w 1782680"/>
              <a:gd name="connsiteY1" fmla="*/ 713064 h 1314854"/>
              <a:gd name="connsiteX2" fmla="*/ 1078609 w 1782680"/>
              <a:gd name="connsiteY2" fmla="*/ 1300294 h 1314854"/>
              <a:gd name="connsiteX3" fmla="*/ 172598 w 1782680"/>
              <a:gd name="connsiteY3" fmla="*/ 1098958 h 1314854"/>
              <a:gd name="connsiteX4" fmla="*/ 0 w 1782680"/>
              <a:gd name="connsiteY4" fmla="*/ 642630 h 131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80" h="1314854">
                <a:moveTo>
                  <a:pt x="1498058" y="0"/>
                </a:moveTo>
                <a:cubicBezTo>
                  <a:pt x="1667236" y="248174"/>
                  <a:pt x="1836414" y="496348"/>
                  <a:pt x="1766506" y="713064"/>
                </a:cubicBezTo>
                <a:cubicBezTo>
                  <a:pt x="1696598" y="929780"/>
                  <a:pt x="1344260" y="1235978"/>
                  <a:pt x="1078609" y="1300294"/>
                </a:cubicBezTo>
                <a:cubicBezTo>
                  <a:pt x="812958" y="1364610"/>
                  <a:pt x="379526" y="1201024"/>
                  <a:pt x="172598" y="1098958"/>
                </a:cubicBezTo>
                <a:cubicBezTo>
                  <a:pt x="-34330" y="996892"/>
                  <a:pt x="64316" y="797127"/>
                  <a:pt x="0" y="642630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AC57D9-47CC-7696-599F-3E1AA9B18A91}"/>
              </a:ext>
            </a:extLst>
          </p:cNvPr>
          <p:cNvCxnSpPr>
            <a:cxnSpLocks/>
          </p:cNvCxnSpPr>
          <p:nvPr/>
        </p:nvCxnSpPr>
        <p:spPr>
          <a:xfrm>
            <a:off x="2211894" y="4079236"/>
            <a:ext cx="2198601" cy="164885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238EF7-6E22-8364-920A-36FE2AF26156}"/>
              </a:ext>
            </a:extLst>
          </p:cNvPr>
          <p:cNvCxnSpPr>
            <a:cxnSpLocks/>
          </p:cNvCxnSpPr>
          <p:nvPr/>
        </p:nvCxnSpPr>
        <p:spPr>
          <a:xfrm flipV="1">
            <a:off x="2239324" y="1737966"/>
            <a:ext cx="1769007" cy="2246894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A136B08-F909-03F5-C665-592B66B98968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9D1A6-6218-2727-F463-27887EE8A921}"/>
              </a:ext>
            </a:extLst>
          </p:cNvPr>
          <p:cNvSpPr txBox="1"/>
          <p:nvPr/>
        </p:nvSpPr>
        <p:spPr>
          <a:xfrm rot="20918888">
            <a:off x="2663342" y="3354366"/>
            <a:ext cx="19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Maximum distance</a:t>
            </a: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00B86262-9F64-0C23-0AB7-5FEE614601DB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D8C10-42C5-5C3F-5FD3-7CC14C77FA9B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DA160-A9FB-18DF-6EC5-1C3DEAC6B963}"/>
              </a:ext>
            </a:extLst>
          </p:cNvPr>
          <p:cNvSpPr txBox="1"/>
          <p:nvPr/>
        </p:nvSpPr>
        <p:spPr>
          <a:xfrm>
            <a:off x="4376319" y="1607168"/>
            <a:ext cx="130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2. Seaward extension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C9CD-15AD-B6AC-2239-9307A94DD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646BBB8-0907-29CE-1005-57D634702D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4F42AE-0F31-6504-C771-52660E4BEBC2}"/>
              </a:ext>
            </a:extLst>
          </p:cNvPr>
          <p:cNvSpPr/>
          <p:nvPr/>
        </p:nvSpPr>
        <p:spPr>
          <a:xfrm rot="10175262">
            <a:off x="6587291" y="1034468"/>
            <a:ext cx="4415246" cy="2651510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778" h="4539328">
                <a:moveTo>
                  <a:pt x="249765" y="70958"/>
                </a:moveTo>
                <a:cubicBezTo>
                  <a:pt x="666023" y="333214"/>
                  <a:pt x="2103962" y="2148485"/>
                  <a:pt x="2683384" y="2091146"/>
                </a:cubicBezTo>
                <a:cubicBezTo>
                  <a:pt x="3262806" y="2033807"/>
                  <a:pt x="3526543" y="978834"/>
                  <a:pt x="3854623" y="994398"/>
                </a:cubicBezTo>
                <a:cubicBezTo>
                  <a:pt x="4182703" y="1009962"/>
                  <a:pt x="4621597" y="1608945"/>
                  <a:pt x="4651864" y="2184528"/>
                </a:cubicBezTo>
                <a:cubicBezTo>
                  <a:pt x="4682132" y="2760111"/>
                  <a:pt x="4542492" y="4207026"/>
                  <a:pt x="4036228" y="4447894"/>
                </a:cubicBezTo>
                <a:cubicBezTo>
                  <a:pt x="3529964" y="4688762"/>
                  <a:pt x="2019402" y="4466394"/>
                  <a:pt x="1614281" y="3629735"/>
                </a:cubicBezTo>
                <a:cubicBezTo>
                  <a:pt x="1209160" y="2793076"/>
                  <a:pt x="1352601" y="2325403"/>
                  <a:pt x="1114527" y="1806716"/>
                </a:cubicBezTo>
                <a:cubicBezTo>
                  <a:pt x="876453" y="1288029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809D1-A6B8-1776-2186-5C1293D4337C}"/>
              </a:ext>
            </a:extLst>
          </p:cNvPr>
          <p:cNvSpPr/>
          <p:nvPr/>
        </p:nvSpPr>
        <p:spPr>
          <a:xfrm rot="10175262">
            <a:off x="7032003" y="1511053"/>
            <a:ext cx="1150045" cy="1379275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47243 w 4453256"/>
              <a:gd name="connsiteY0" fmla="*/ 1377 h 4469747"/>
              <a:gd name="connsiteX1" fmla="*/ 2480862 w 4453256"/>
              <a:gd name="connsiteY1" fmla="*/ 2021565 h 4469747"/>
              <a:gd name="connsiteX2" fmla="*/ 3652101 w 4453256"/>
              <a:gd name="connsiteY2" fmla="*/ 924817 h 4469747"/>
              <a:gd name="connsiteX3" fmla="*/ 4449342 w 4453256"/>
              <a:gd name="connsiteY3" fmla="*/ 2114947 h 4469747"/>
              <a:gd name="connsiteX4" fmla="*/ 3833706 w 4453256"/>
              <a:gd name="connsiteY4" fmla="*/ 4378313 h 4469747"/>
              <a:gd name="connsiteX5" fmla="*/ 1411759 w 4453256"/>
              <a:gd name="connsiteY5" fmla="*/ 3560154 h 4469747"/>
              <a:gd name="connsiteX6" fmla="*/ 912005 w 4453256"/>
              <a:gd name="connsiteY6" fmla="*/ 1737135 h 4469747"/>
              <a:gd name="connsiteX7" fmla="*/ 47243 w 4453256"/>
              <a:gd name="connsiteY7" fmla="*/ 1377 h 4469747"/>
              <a:gd name="connsiteX0" fmla="*/ 22665 w 4428678"/>
              <a:gd name="connsiteY0" fmla="*/ 19691 h 4488061"/>
              <a:gd name="connsiteX1" fmla="*/ 2456284 w 4428678"/>
              <a:gd name="connsiteY1" fmla="*/ 2039879 h 4488061"/>
              <a:gd name="connsiteX2" fmla="*/ 3627523 w 4428678"/>
              <a:gd name="connsiteY2" fmla="*/ 943131 h 4488061"/>
              <a:gd name="connsiteX3" fmla="*/ 4424764 w 4428678"/>
              <a:gd name="connsiteY3" fmla="*/ 2133261 h 4488061"/>
              <a:gd name="connsiteX4" fmla="*/ 3809128 w 4428678"/>
              <a:gd name="connsiteY4" fmla="*/ 4396627 h 4488061"/>
              <a:gd name="connsiteX5" fmla="*/ 1387181 w 4428678"/>
              <a:gd name="connsiteY5" fmla="*/ 3578468 h 4488061"/>
              <a:gd name="connsiteX6" fmla="*/ 22665 w 4428678"/>
              <a:gd name="connsiteY6" fmla="*/ 19691 h 4488061"/>
              <a:gd name="connsiteX0" fmla="*/ 35068 w 3076565"/>
              <a:gd name="connsiteY0" fmla="*/ 2635604 h 3545197"/>
              <a:gd name="connsiteX1" fmla="*/ 1104171 w 3076565"/>
              <a:gd name="connsiteY1" fmla="*/ 1097015 h 3545197"/>
              <a:gd name="connsiteX2" fmla="*/ 2275410 w 3076565"/>
              <a:gd name="connsiteY2" fmla="*/ 267 h 3545197"/>
              <a:gd name="connsiteX3" fmla="*/ 3072651 w 3076565"/>
              <a:gd name="connsiteY3" fmla="*/ 1190397 h 3545197"/>
              <a:gd name="connsiteX4" fmla="*/ 2457015 w 3076565"/>
              <a:gd name="connsiteY4" fmla="*/ 3453763 h 3545197"/>
              <a:gd name="connsiteX5" fmla="*/ 35068 w 3076565"/>
              <a:gd name="connsiteY5" fmla="*/ 2635604 h 354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65" h="3545197">
                <a:moveTo>
                  <a:pt x="35068" y="2635604"/>
                </a:moveTo>
                <a:cubicBezTo>
                  <a:pt x="-190406" y="2242813"/>
                  <a:pt x="730781" y="1536238"/>
                  <a:pt x="1104171" y="1097015"/>
                </a:cubicBezTo>
                <a:cubicBezTo>
                  <a:pt x="1477561" y="657792"/>
                  <a:pt x="1947330" y="-15297"/>
                  <a:pt x="2275410" y="267"/>
                </a:cubicBezTo>
                <a:cubicBezTo>
                  <a:pt x="2603490" y="15831"/>
                  <a:pt x="3042384" y="614814"/>
                  <a:pt x="3072651" y="1190397"/>
                </a:cubicBezTo>
                <a:cubicBezTo>
                  <a:pt x="3102919" y="1765980"/>
                  <a:pt x="2963279" y="3212895"/>
                  <a:pt x="2457015" y="3453763"/>
                </a:cubicBezTo>
                <a:cubicBezTo>
                  <a:pt x="1950751" y="3694631"/>
                  <a:pt x="440189" y="3472263"/>
                  <a:pt x="35068" y="26356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9E1180-5AFD-0580-59F5-7872D6B3CEF9}"/>
              </a:ext>
            </a:extLst>
          </p:cNvPr>
          <p:cNvSpPr/>
          <p:nvPr/>
        </p:nvSpPr>
        <p:spPr>
          <a:xfrm rot="9699925">
            <a:off x="9540243" y="2298678"/>
            <a:ext cx="748291" cy="770261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249765 w 4745454"/>
              <a:gd name="connsiteY0" fmla="*/ 70958 h 3632402"/>
              <a:gd name="connsiteX1" fmla="*/ 2683384 w 4745454"/>
              <a:gd name="connsiteY1" fmla="*/ 2091146 h 3632402"/>
              <a:gd name="connsiteX2" fmla="*/ 3854623 w 4745454"/>
              <a:gd name="connsiteY2" fmla="*/ 994398 h 3632402"/>
              <a:gd name="connsiteX3" fmla="*/ 4651864 w 4745454"/>
              <a:gd name="connsiteY3" fmla="*/ 2184528 h 3632402"/>
              <a:gd name="connsiteX4" fmla="*/ 1614281 w 4745454"/>
              <a:gd name="connsiteY4" fmla="*/ 3629735 h 3632402"/>
              <a:gd name="connsiteX5" fmla="*/ 1114527 w 4745454"/>
              <a:gd name="connsiteY5" fmla="*/ 1806716 h 3632402"/>
              <a:gd name="connsiteX6" fmla="*/ 185835 w 4745454"/>
              <a:gd name="connsiteY6" fmla="*/ 517610 h 3632402"/>
              <a:gd name="connsiteX7" fmla="*/ 249765 w 4745454"/>
              <a:gd name="connsiteY7" fmla="*/ 70958 h 3632402"/>
              <a:gd name="connsiteX0" fmla="*/ 249765 w 3880770"/>
              <a:gd name="connsiteY0" fmla="*/ 70958 h 3629734"/>
              <a:gd name="connsiteX1" fmla="*/ 2683384 w 3880770"/>
              <a:gd name="connsiteY1" fmla="*/ 2091146 h 3629734"/>
              <a:gd name="connsiteX2" fmla="*/ 3854623 w 3880770"/>
              <a:gd name="connsiteY2" fmla="*/ 994398 h 3629734"/>
              <a:gd name="connsiteX3" fmla="*/ 1614281 w 3880770"/>
              <a:gd name="connsiteY3" fmla="*/ 3629735 h 3629734"/>
              <a:gd name="connsiteX4" fmla="*/ 1114527 w 3880770"/>
              <a:gd name="connsiteY4" fmla="*/ 1806716 h 3629734"/>
              <a:gd name="connsiteX5" fmla="*/ 185835 w 3880770"/>
              <a:gd name="connsiteY5" fmla="*/ 517610 h 3629734"/>
              <a:gd name="connsiteX6" fmla="*/ 249765 w 3880770"/>
              <a:gd name="connsiteY6" fmla="*/ 70958 h 3629734"/>
              <a:gd name="connsiteX0" fmla="*/ 249765 w 2715788"/>
              <a:gd name="connsiteY0" fmla="*/ 70958 h 3631373"/>
              <a:gd name="connsiteX1" fmla="*/ 2683384 w 2715788"/>
              <a:gd name="connsiteY1" fmla="*/ 2091146 h 3631373"/>
              <a:gd name="connsiteX2" fmla="*/ 1614281 w 2715788"/>
              <a:gd name="connsiteY2" fmla="*/ 3629735 h 3631373"/>
              <a:gd name="connsiteX3" fmla="*/ 1114527 w 2715788"/>
              <a:gd name="connsiteY3" fmla="*/ 1806716 h 3631373"/>
              <a:gd name="connsiteX4" fmla="*/ 185835 w 2715788"/>
              <a:gd name="connsiteY4" fmla="*/ 517610 h 3631373"/>
              <a:gd name="connsiteX5" fmla="*/ 249765 w 2715788"/>
              <a:gd name="connsiteY5" fmla="*/ 70958 h 3631373"/>
              <a:gd name="connsiteX0" fmla="*/ 249765 w 2694506"/>
              <a:gd name="connsiteY0" fmla="*/ 70958 h 2207147"/>
              <a:gd name="connsiteX1" fmla="*/ 2683384 w 2694506"/>
              <a:gd name="connsiteY1" fmla="*/ 2091146 h 2207147"/>
              <a:gd name="connsiteX2" fmla="*/ 1114527 w 2694506"/>
              <a:gd name="connsiteY2" fmla="*/ 1806716 h 2207147"/>
              <a:gd name="connsiteX3" fmla="*/ 185835 w 2694506"/>
              <a:gd name="connsiteY3" fmla="*/ 517610 h 2207147"/>
              <a:gd name="connsiteX4" fmla="*/ 249765 w 2694506"/>
              <a:gd name="connsiteY4" fmla="*/ 70958 h 220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506" h="2207147">
                <a:moveTo>
                  <a:pt x="249765" y="70958"/>
                </a:moveTo>
                <a:cubicBezTo>
                  <a:pt x="666023" y="333214"/>
                  <a:pt x="2539257" y="1801853"/>
                  <a:pt x="2683384" y="2091146"/>
                </a:cubicBezTo>
                <a:cubicBezTo>
                  <a:pt x="2827511" y="2380439"/>
                  <a:pt x="1530785" y="2068972"/>
                  <a:pt x="1114527" y="1806716"/>
                </a:cubicBezTo>
                <a:cubicBezTo>
                  <a:pt x="698269" y="1544460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1CC73E-7809-48D2-010D-5CE923542A28}"/>
              </a:ext>
            </a:extLst>
          </p:cNvPr>
          <p:cNvSpPr/>
          <p:nvPr/>
        </p:nvSpPr>
        <p:spPr>
          <a:xfrm>
            <a:off x="465984" y="1352647"/>
            <a:ext cx="4579480" cy="4837059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9480" h="4837059">
                <a:moveTo>
                  <a:pt x="86480" y="697096"/>
                </a:moveTo>
                <a:cubicBezTo>
                  <a:pt x="310881" y="481879"/>
                  <a:pt x="1197496" y="78767"/>
                  <a:pt x="1776918" y="21428"/>
                </a:cubicBezTo>
                <a:cubicBezTo>
                  <a:pt x="2356340" y="-35911"/>
                  <a:pt x="3097839" y="5063"/>
                  <a:pt x="3563010" y="353064"/>
                </a:cubicBezTo>
                <a:cubicBezTo>
                  <a:pt x="4028181" y="701065"/>
                  <a:pt x="4503062" y="1439480"/>
                  <a:pt x="4567945" y="2109436"/>
                </a:cubicBezTo>
                <a:cubicBezTo>
                  <a:pt x="4632828" y="2779392"/>
                  <a:pt x="4423516" y="3927116"/>
                  <a:pt x="3952309" y="4372802"/>
                </a:cubicBezTo>
                <a:cubicBezTo>
                  <a:pt x="3481102" y="4818488"/>
                  <a:pt x="2356340" y="4913318"/>
                  <a:pt x="1740705" y="4783551"/>
                </a:cubicBezTo>
                <a:cubicBezTo>
                  <a:pt x="784055" y="4617570"/>
                  <a:pt x="267123" y="3905597"/>
                  <a:pt x="104587" y="3567044"/>
                </a:cubicBezTo>
                <a:cubicBezTo>
                  <a:pt x="-57949" y="3228491"/>
                  <a:pt x="644776" y="2844276"/>
                  <a:pt x="765489" y="2752233"/>
                </a:cubicBezTo>
                <a:cubicBezTo>
                  <a:pt x="886202" y="2660190"/>
                  <a:pt x="868095" y="3357306"/>
                  <a:pt x="828863" y="3014783"/>
                </a:cubicBezTo>
                <a:lnTo>
                  <a:pt x="430510" y="1312732"/>
                </a:lnTo>
                <a:cubicBezTo>
                  <a:pt x="109112" y="1256902"/>
                  <a:pt x="-137921" y="912313"/>
                  <a:pt x="86480" y="6970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C28557-014B-E0F0-30A7-F3B3AB04C0A7}"/>
              </a:ext>
            </a:extLst>
          </p:cNvPr>
          <p:cNvSpPr/>
          <p:nvPr/>
        </p:nvSpPr>
        <p:spPr>
          <a:xfrm>
            <a:off x="1282121" y="2300246"/>
            <a:ext cx="2927460" cy="28881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A136B08-F909-03F5-C665-592B66B98968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DA160-A9FB-18DF-6EC5-1C3DEAC6B963}"/>
              </a:ext>
            </a:extLst>
          </p:cNvPr>
          <p:cNvSpPr txBox="1"/>
          <p:nvPr/>
        </p:nvSpPr>
        <p:spPr>
          <a:xfrm>
            <a:off x="4376319" y="1607168"/>
            <a:ext cx="130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2. Seaward extension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D8088973-9D8A-D74B-F9DF-9CAE4218AE5F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48728-0441-47C7-22AC-E3874B30A183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46FC793-8D25-5C48-4D5C-D1CCC37D8A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5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AD2EB-B3E6-D57B-6A1A-9CBB639C2DE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DB40D9F-3CAF-C8BD-4252-5032E24EE4D3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C1FB174A-7253-3772-96A7-DB0918040D5E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0832F-BC8A-A736-D980-C37EB62CEDA3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3D7659-0CE0-3822-B9FD-B8A037CB4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5" y="2340262"/>
            <a:ext cx="1288687" cy="1220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B711EC-680C-20AF-F4A0-015F681A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686E318-6AB4-4EBA-B95D-C5B007C728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D11D0B58-65DC-E7BA-DEE7-85289B665028}"/>
              </a:ext>
            </a:extLst>
          </p:cNvPr>
          <p:cNvSpPr/>
          <p:nvPr/>
        </p:nvSpPr>
        <p:spPr>
          <a:xfrm>
            <a:off x="6733895" y="1387068"/>
            <a:ext cx="3851913" cy="1852326"/>
          </a:xfrm>
          <a:custGeom>
            <a:avLst/>
            <a:gdLst>
              <a:gd name="connsiteX0" fmla="*/ 3391849 w 3468761"/>
              <a:gd name="connsiteY0" fmla="*/ 1963316 h 2181175"/>
              <a:gd name="connsiteX1" fmla="*/ 3101292 w 3468761"/>
              <a:gd name="connsiteY1" fmla="*/ 1647122 h 2181175"/>
              <a:gd name="connsiteX2" fmla="*/ 2391991 w 3468761"/>
              <a:gd name="connsiteY2" fmla="*/ 1177103 h 2181175"/>
              <a:gd name="connsiteX3" fmla="*/ 2434720 w 3468761"/>
              <a:gd name="connsiteY3" fmla="*/ 801088 h 2181175"/>
              <a:gd name="connsiteX4" fmla="*/ 2007430 w 3468761"/>
              <a:gd name="connsiteY4" fmla="*/ 425073 h 2181175"/>
              <a:gd name="connsiteX5" fmla="*/ 1409225 w 3468761"/>
              <a:gd name="connsiteY5" fmla="*/ 382344 h 2181175"/>
              <a:gd name="connsiteX6" fmla="*/ 802473 w 3468761"/>
              <a:gd name="connsiteY6" fmla="*/ 348161 h 2181175"/>
              <a:gd name="connsiteX7" fmla="*/ 41898 w 3468761"/>
              <a:gd name="connsiteY7" fmla="*/ 707084 h 2181175"/>
              <a:gd name="connsiteX8" fmla="*/ 93172 w 3468761"/>
              <a:gd name="connsiteY8" fmla="*/ 707084 h 2181175"/>
              <a:gd name="connsiteX9" fmla="*/ 1007572 w 3468761"/>
              <a:gd name="connsiteY9" fmla="*/ 587443 h 2181175"/>
              <a:gd name="connsiteX10" fmla="*/ 1067393 w 3468761"/>
              <a:gd name="connsiteY10" fmla="*/ 809634 h 2181175"/>
              <a:gd name="connsiteX11" fmla="*/ 110264 w 3468761"/>
              <a:gd name="connsiteY11" fmla="*/ 1160011 h 2181175"/>
              <a:gd name="connsiteX12" fmla="*/ 118810 w 3468761"/>
              <a:gd name="connsiteY12" fmla="*/ 1467660 h 2181175"/>
              <a:gd name="connsiteX13" fmla="*/ 597374 w 3468761"/>
              <a:gd name="connsiteY13" fmla="*/ 929275 h 2181175"/>
              <a:gd name="connsiteX14" fmla="*/ 717015 w 3468761"/>
              <a:gd name="connsiteY14" fmla="*/ 1134374 h 2181175"/>
              <a:gd name="connsiteX15" fmla="*/ 546099 w 3468761"/>
              <a:gd name="connsiteY15" fmla="*/ 2082957 h 2181175"/>
              <a:gd name="connsiteX16" fmla="*/ 477733 w 3468761"/>
              <a:gd name="connsiteY16" fmla="*/ 2100049 h 2181175"/>
              <a:gd name="connsiteX17" fmla="*/ 477733 w 3468761"/>
              <a:gd name="connsiteY17" fmla="*/ 1630030 h 2181175"/>
              <a:gd name="connsiteX18" fmla="*/ 1187034 w 3468761"/>
              <a:gd name="connsiteY18" fmla="*/ 1672759 h 2181175"/>
              <a:gd name="connsiteX19" fmla="*/ 1494683 w 3468761"/>
              <a:gd name="connsiteY19" fmla="*/ 1869312 h 2181175"/>
              <a:gd name="connsiteX20" fmla="*/ 1289584 w 3468761"/>
              <a:gd name="connsiteY20" fmla="*/ 313978 h 2181175"/>
              <a:gd name="connsiteX21" fmla="*/ 1451954 w 3468761"/>
              <a:gd name="connsiteY21" fmla="*/ 91787 h 2181175"/>
              <a:gd name="connsiteX22" fmla="*/ 1887789 w 3468761"/>
              <a:gd name="connsiteY22" fmla="*/ 1442023 h 2181175"/>
              <a:gd name="connsiteX23" fmla="*/ 1947610 w 3468761"/>
              <a:gd name="connsiteY23" fmla="*/ 1638576 h 2181175"/>
              <a:gd name="connsiteX24" fmla="*/ 3050017 w 3468761"/>
              <a:gd name="connsiteY24" fmla="*/ 1630030 h 2181175"/>
              <a:gd name="connsiteX25" fmla="*/ 3306391 w 3468761"/>
              <a:gd name="connsiteY25" fmla="*/ 1903496 h 2181175"/>
              <a:gd name="connsiteX26" fmla="*/ 3468761 w 3468761"/>
              <a:gd name="connsiteY26" fmla="*/ 2014591 h 2181175"/>
              <a:gd name="connsiteX0" fmla="*/ 3391849 w 3468761"/>
              <a:gd name="connsiteY0" fmla="*/ 1653036 h 1870895"/>
              <a:gd name="connsiteX1" fmla="*/ 3101292 w 3468761"/>
              <a:gd name="connsiteY1" fmla="*/ 1336842 h 1870895"/>
              <a:gd name="connsiteX2" fmla="*/ 2391991 w 3468761"/>
              <a:gd name="connsiteY2" fmla="*/ 866823 h 1870895"/>
              <a:gd name="connsiteX3" fmla="*/ 2434720 w 3468761"/>
              <a:gd name="connsiteY3" fmla="*/ 490808 h 1870895"/>
              <a:gd name="connsiteX4" fmla="*/ 2007430 w 3468761"/>
              <a:gd name="connsiteY4" fmla="*/ 114793 h 1870895"/>
              <a:gd name="connsiteX5" fmla="*/ 1409225 w 3468761"/>
              <a:gd name="connsiteY5" fmla="*/ 72064 h 1870895"/>
              <a:gd name="connsiteX6" fmla="*/ 802473 w 3468761"/>
              <a:gd name="connsiteY6" fmla="*/ 37881 h 1870895"/>
              <a:gd name="connsiteX7" fmla="*/ 41898 w 3468761"/>
              <a:gd name="connsiteY7" fmla="*/ 396804 h 1870895"/>
              <a:gd name="connsiteX8" fmla="*/ 93172 w 3468761"/>
              <a:gd name="connsiteY8" fmla="*/ 396804 h 1870895"/>
              <a:gd name="connsiteX9" fmla="*/ 1007572 w 3468761"/>
              <a:gd name="connsiteY9" fmla="*/ 277163 h 1870895"/>
              <a:gd name="connsiteX10" fmla="*/ 1067393 w 3468761"/>
              <a:gd name="connsiteY10" fmla="*/ 499354 h 1870895"/>
              <a:gd name="connsiteX11" fmla="*/ 110264 w 3468761"/>
              <a:gd name="connsiteY11" fmla="*/ 849731 h 1870895"/>
              <a:gd name="connsiteX12" fmla="*/ 118810 w 3468761"/>
              <a:gd name="connsiteY12" fmla="*/ 1157380 h 1870895"/>
              <a:gd name="connsiteX13" fmla="*/ 597374 w 3468761"/>
              <a:gd name="connsiteY13" fmla="*/ 618995 h 1870895"/>
              <a:gd name="connsiteX14" fmla="*/ 717015 w 3468761"/>
              <a:gd name="connsiteY14" fmla="*/ 824094 h 1870895"/>
              <a:gd name="connsiteX15" fmla="*/ 546099 w 3468761"/>
              <a:gd name="connsiteY15" fmla="*/ 1772677 h 1870895"/>
              <a:gd name="connsiteX16" fmla="*/ 477733 w 3468761"/>
              <a:gd name="connsiteY16" fmla="*/ 1789769 h 1870895"/>
              <a:gd name="connsiteX17" fmla="*/ 477733 w 3468761"/>
              <a:gd name="connsiteY17" fmla="*/ 1319750 h 1870895"/>
              <a:gd name="connsiteX18" fmla="*/ 1187034 w 3468761"/>
              <a:gd name="connsiteY18" fmla="*/ 1362479 h 1870895"/>
              <a:gd name="connsiteX19" fmla="*/ 1494683 w 3468761"/>
              <a:gd name="connsiteY19" fmla="*/ 1559032 h 1870895"/>
              <a:gd name="connsiteX20" fmla="*/ 1289584 w 3468761"/>
              <a:gd name="connsiteY20" fmla="*/ 3698 h 1870895"/>
              <a:gd name="connsiteX21" fmla="*/ 1887789 w 3468761"/>
              <a:gd name="connsiteY21" fmla="*/ 1131743 h 1870895"/>
              <a:gd name="connsiteX22" fmla="*/ 1947610 w 3468761"/>
              <a:gd name="connsiteY22" fmla="*/ 1328296 h 1870895"/>
              <a:gd name="connsiteX23" fmla="*/ 3050017 w 3468761"/>
              <a:gd name="connsiteY23" fmla="*/ 1319750 h 1870895"/>
              <a:gd name="connsiteX24" fmla="*/ 3306391 w 3468761"/>
              <a:gd name="connsiteY24" fmla="*/ 1593216 h 1870895"/>
              <a:gd name="connsiteX25" fmla="*/ 3468761 w 3468761"/>
              <a:gd name="connsiteY25" fmla="*/ 1704311 h 1870895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1494683 w 3468761"/>
              <a:gd name="connsiteY19" fmla="*/ 1540463 h 1852326"/>
              <a:gd name="connsiteX20" fmla="*/ 1887789 w 3468761"/>
              <a:gd name="connsiteY20" fmla="*/ 1113174 h 1852326"/>
              <a:gd name="connsiteX21" fmla="*/ 1947610 w 3468761"/>
              <a:gd name="connsiteY21" fmla="*/ 1309727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1494683 w 3468761"/>
              <a:gd name="connsiteY19" fmla="*/ 1540463 h 1852326"/>
              <a:gd name="connsiteX20" fmla="*/ 1409224 w 3468761"/>
              <a:gd name="connsiteY20" fmla="*/ 403873 h 1852326"/>
              <a:gd name="connsiteX21" fmla="*/ 1947610 w 3468761"/>
              <a:gd name="connsiteY21" fmla="*/ 1309727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1494683 w 3468761"/>
              <a:gd name="connsiteY19" fmla="*/ 1540463 h 1852326"/>
              <a:gd name="connsiteX20" fmla="*/ 1409224 w 3468761"/>
              <a:gd name="connsiteY20" fmla="*/ 403873 h 1852326"/>
              <a:gd name="connsiteX21" fmla="*/ 1691236 w 3468761"/>
              <a:gd name="connsiteY21" fmla="*/ 711521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870840 w 3468761"/>
              <a:gd name="connsiteY19" fmla="*/ 745704 h 1852326"/>
              <a:gd name="connsiteX20" fmla="*/ 1409224 w 3468761"/>
              <a:gd name="connsiteY20" fmla="*/ 403873 h 1852326"/>
              <a:gd name="connsiteX21" fmla="*/ 1691236 w 3468761"/>
              <a:gd name="connsiteY21" fmla="*/ 711521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68761" h="1852326">
                <a:moveTo>
                  <a:pt x="3391849" y="1634467"/>
                </a:moveTo>
                <a:cubicBezTo>
                  <a:pt x="3329892" y="1541887"/>
                  <a:pt x="3267935" y="1449308"/>
                  <a:pt x="3101292" y="1318273"/>
                </a:cubicBezTo>
                <a:cubicBezTo>
                  <a:pt x="2934649" y="1187238"/>
                  <a:pt x="2503086" y="989260"/>
                  <a:pt x="2391991" y="848254"/>
                </a:cubicBezTo>
                <a:cubicBezTo>
                  <a:pt x="2280896" y="707248"/>
                  <a:pt x="2498813" y="597577"/>
                  <a:pt x="2434720" y="472239"/>
                </a:cubicBezTo>
                <a:cubicBezTo>
                  <a:pt x="2370627" y="346901"/>
                  <a:pt x="2178346" y="166015"/>
                  <a:pt x="2007430" y="96224"/>
                </a:cubicBezTo>
                <a:cubicBezTo>
                  <a:pt x="1836514" y="26433"/>
                  <a:pt x="1409225" y="53495"/>
                  <a:pt x="1409225" y="53495"/>
                </a:cubicBezTo>
                <a:cubicBezTo>
                  <a:pt x="1208399" y="40676"/>
                  <a:pt x="1030361" y="-34811"/>
                  <a:pt x="802473" y="19312"/>
                </a:cubicBezTo>
                <a:cubicBezTo>
                  <a:pt x="574585" y="73435"/>
                  <a:pt x="160115" y="318414"/>
                  <a:pt x="41898" y="378235"/>
                </a:cubicBezTo>
                <a:cubicBezTo>
                  <a:pt x="-76319" y="438056"/>
                  <a:pt x="93172" y="378235"/>
                  <a:pt x="93172" y="378235"/>
                </a:cubicBezTo>
                <a:cubicBezTo>
                  <a:pt x="254118" y="358295"/>
                  <a:pt x="845202" y="241502"/>
                  <a:pt x="1007572" y="258594"/>
                </a:cubicBezTo>
                <a:cubicBezTo>
                  <a:pt x="1169942" y="275686"/>
                  <a:pt x="1216944" y="385357"/>
                  <a:pt x="1067393" y="480785"/>
                </a:cubicBezTo>
                <a:cubicBezTo>
                  <a:pt x="917842" y="576213"/>
                  <a:pt x="268361" y="721491"/>
                  <a:pt x="110264" y="831162"/>
                </a:cubicBezTo>
                <a:cubicBezTo>
                  <a:pt x="-47833" y="940833"/>
                  <a:pt x="37625" y="1177267"/>
                  <a:pt x="118810" y="1138811"/>
                </a:cubicBezTo>
                <a:cubicBezTo>
                  <a:pt x="199995" y="1100355"/>
                  <a:pt x="497673" y="655974"/>
                  <a:pt x="597374" y="600426"/>
                </a:cubicBezTo>
                <a:cubicBezTo>
                  <a:pt x="697075" y="544878"/>
                  <a:pt x="725561" y="613245"/>
                  <a:pt x="717015" y="805525"/>
                </a:cubicBezTo>
                <a:cubicBezTo>
                  <a:pt x="708469" y="997805"/>
                  <a:pt x="585979" y="1593162"/>
                  <a:pt x="546099" y="1754108"/>
                </a:cubicBezTo>
                <a:cubicBezTo>
                  <a:pt x="506219" y="1915054"/>
                  <a:pt x="489127" y="1846688"/>
                  <a:pt x="477733" y="1771200"/>
                </a:cubicBezTo>
                <a:cubicBezTo>
                  <a:pt x="466339" y="1695712"/>
                  <a:pt x="359516" y="1372396"/>
                  <a:pt x="477733" y="1301181"/>
                </a:cubicBezTo>
                <a:cubicBezTo>
                  <a:pt x="595950" y="1229966"/>
                  <a:pt x="1121516" y="1436489"/>
                  <a:pt x="1187034" y="1343910"/>
                </a:cubicBezTo>
                <a:cubicBezTo>
                  <a:pt x="1252552" y="1251331"/>
                  <a:pt x="833808" y="902377"/>
                  <a:pt x="870840" y="745704"/>
                </a:cubicBezTo>
                <a:cubicBezTo>
                  <a:pt x="907872" y="589031"/>
                  <a:pt x="1272491" y="409570"/>
                  <a:pt x="1409224" y="403873"/>
                </a:cubicBezTo>
                <a:cubicBezTo>
                  <a:pt x="1545957" y="398176"/>
                  <a:pt x="1417771" y="561970"/>
                  <a:pt x="1691236" y="711521"/>
                </a:cubicBezTo>
                <a:cubicBezTo>
                  <a:pt x="1964701" y="861072"/>
                  <a:pt x="2780825" y="1157327"/>
                  <a:pt x="3050017" y="1301181"/>
                </a:cubicBezTo>
                <a:cubicBezTo>
                  <a:pt x="3319209" y="1445035"/>
                  <a:pt x="3236600" y="1510553"/>
                  <a:pt x="3306391" y="1574647"/>
                </a:cubicBezTo>
                <a:cubicBezTo>
                  <a:pt x="3376182" y="1638741"/>
                  <a:pt x="3422471" y="1662241"/>
                  <a:pt x="3468761" y="16857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82FEC6-EB38-6525-9F07-616DB5674254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E04961BF-09D7-93CF-791F-562F7F3E1B4C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41CE1-3D05-B2A6-CC47-47E8853AD636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17558D-30D7-E7B6-9C1E-133764959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5" y="2340262"/>
            <a:ext cx="1288687" cy="12203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989F5C6-DDCB-34B2-7319-07338A628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D155B6F4-B42C-9B3F-363D-DDCDE466A4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8998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5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4F42AE-0F31-6504-C771-52660E4BEBC2}"/>
              </a:ext>
            </a:extLst>
          </p:cNvPr>
          <p:cNvSpPr/>
          <p:nvPr/>
        </p:nvSpPr>
        <p:spPr>
          <a:xfrm rot="10175262">
            <a:off x="6587291" y="1034468"/>
            <a:ext cx="4415246" cy="2651510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778" h="4539328">
                <a:moveTo>
                  <a:pt x="249765" y="70958"/>
                </a:moveTo>
                <a:cubicBezTo>
                  <a:pt x="666023" y="333214"/>
                  <a:pt x="2103962" y="2148485"/>
                  <a:pt x="2683384" y="2091146"/>
                </a:cubicBezTo>
                <a:cubicBezTo>
                  <a:pt x="3262806" y="2033807"/>
                  <a:pt x="3526543" y="978834"/>
                  <a:pt x="3854623" y="994398"/>
                </a:cubicBezTo>
                <a:cubicBezTo>
                  <a:pt x="4182703" y="1009962"/>
                  <a:pt x="4621597" y="1608945"/>
                  <a:pt x="4651864" y="2184528"/>
                </a:cubicBezTo>
                <a:cubicBezTo>
                  <a:pt x="4682132" y="2760111"/>
                  <a:pt x="4542492" y="4207026"/>
                  <a:pt x="4036228" y="4447894"/>
                </a:cubicBezTo>
                <a:cubicBezTo>
                  <a:pt x="3529964" y="4688762"/>
                  <a:pt x="2019402" y="4466394"/>
                  <a:pt x="1614281" y="3629735"/>
                </a:cubicBezTo>
                <a:cubicBezTo>
                  <a:pt x="1209160" y="2793076"/>
                  <a:pt x="1352601" y="2325403"/>
                  <a:pt x="1114527" y="1806716"/>
                </a:cubicBezTo>
                <a:cubicBezTo>
                  <a:pt x="876453" y="1288029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D11D0B58-65DC-E7BA-DEE7-85289B665028}"/>
              </a:ext>
            </a:extLst>
          </p:cNvPr>
          <p:cNvSpPr/>
          <p:nvPr/>
        </p:nvSpPr>
        <p:spPr>
          <a:xfrm>
            <a:off x="6733895" y="1387068"/>
            <a:ext cx="3851913" cy="1852326"/>
          </a:xfrm>
          <a:custGeom>
            <a:avLst/>
            <a:gdLst>
              <a:gd name="connsiteX0" fmla="*/ 3391849 w 3468761"/>
              <a:gd name="connsiteY0" fmla="*/ 1963316 h 2181175"/>
              <a:gd name="connsiteX1" fmla="*/ 3101292 w 3468761"/>
              <a:gd name="connsiteY1" fmla="*/ 1647122 h 2181175"/>
              <a:gd name="connsiteX2" fmla="*/ 2391991 w 3468761"/>
              <a:gd name="connsiteY2" fmla="*/ 1177103 h 2181175"/>
              <a:gd name="connsiteX3" fmla="*/ 2434720 w 3468761"/>
              <a:gd name="connsiteY3" fmla="*/ 801088 h 2181175"/>
              <a:gd name="connsiteX4" fmla="*/ 2007430 w 3468761"/>
              <a:gd name="connsiteY4" fmla="*/ 425073 h 2181175"/>
              <a:gd name="connsiteX5" fmla="*/ 1409225 w 3468761"/>
              <a:gd name="connsiteY5" fmla="*/ 382344 h 2181175"/>
              <a:gd name="connsiteX6" fmla="*/ 802473 w 3468761"/>
              <a:gd name="connsiteY6" fmla="*/ 348161 h 2181175"/>
              <a:gd name="connsiteX7" fmla="*/ 41898 w 3468761"/>
              <a:gd name="connsiteY7" fmla="*/ 707084 h 2181175"/>
              <a:gd name="connsiteX8" fmla="*/ 93172 w 3468761"/>
              <a:gd name="connsiteY8" fmla="*/ 707084 h 2181175"/>
              <a:gd name="connsiteX9" fmla="*/ 1007572 w 3468761"/>
              <a:gd name="connsiteY9" fmla="*/ 587443 h 2181175"/>
              <a:gd name="connsiteX10" fmla="*/ 1067393 w 3468761"/>
              <a:gd name="connsiteY10" fmla="*/ 809634 h 2181175"/>
              <a:gd name="connsiteX11" fmla="*/ 110264 w 3468761"/>
              <a:gd name="connsiteY11" fmla="*/ 1160011 h 2181175"/>
              <a:gd name="connsiteX12" fmla="*/ 118810 w 3468761"/>
              <a:gd name="connsiteY12" fmla="*/ 1467660 h 2181175"/>
              <a:gd name="connsiteX13" fmla="*/ 597374 w 3468761"/>
              <a:gd name="connsiteY13" fmla="*/ 929275 h 2181175"/>
              <a:gd name="connsiteX14" fmla="*/ 717015 w 3468761"/>
              <a:gd name="connsiteY14" fmla="*/ 1134374 h 2181175"/>
              <a:gd name="connsiteX15" fmla="*/ 546099 w 3468761"/>
              <a:gd name="connsiteY15" fmla="*/ 2082957 h 2181175"/>
              <a:gd name="connsiteX16" fmla="*/ 477733 w 3468761"/>
              <a:gd name="connsiteY16" fmla="*/ 2100049 h 2181175"/>
              <a:gd name="connsiteX17" fmla="*/ 477733 w 3468761"/>
              <a:gd name="connsiteY17" fmla="*/ 1630030 h 2181175"/>
              <a:gd name="connsiteX18" fmla="*/ 1187034 w 3468761"/>
              <a:gd name="connsiteY18" fmla="*/ 1672759 h 2181175"/>
              <a:gd name="connsiteX19" fmla="*/ 1494683 w 3468761"/>
              <a:gd name="connsiteY19" fmla="*/ 1869312 h 2181175"/>
              <a:gd name="connsiteX20" fmla="*/ 1289584 w 3468761"/>
              <a:gd name="connsiteY20" fmla="*/ 313978 h 2181175"/>
              <a:gd name="connsiteX21" fmla="*/ 1451954 w 3468761"/>
              <a:gd name="connsiteY21" fmla="*/ 91787 h 2181175"/>
              <a:gd name="connsiteX22" fmla="*/ 1887789 w 3468761"/>
              <a:gd name="connsiteY22" fmla="*/ 1442023 h 2181175"/>
              <a:gd name="connsiteX23" fmla="*/ 1947610 w 3468761"/>
              <a:gd name="connsiteY23" fmla="*/ 1638576 h 2181175"/>
              <a:gd name="connsiteX24" fmla="*/ 3050017 w 3468761"/>
              <a:gd name="connsiteY24" fmla="*/ 1630030 h 2181175"/>
              <a:gd name="connsiteX25" fmla="*/ 3306391 w 3468761"/>
              <a:gd name="connsiteY25" fmla="*/ 1903496 h 2181175"/>
              <a:gd name="connsiteX26" fmla="*/ 3468761 w 3468761"/>
              <a:gd name="connsiteY26" fmla="*/ 2014591 h 2181175"/>
              <a:gd name="connsiteX0" fmla="*/ 3391849 w 3468761"/>
              <a:gd name="connsiteY0" fmla="*/ 1653036 h 1870895"/>
              <a:gd name="connsiteX1" fmla="*/ 3101292 w 3468761"/>
              <a:gd name="connsiteY1" fmla="*/ 1336842 h 1870895"/>
              <a:gd name="connsiteX2" fmla="*/ 2391991 w 3468761"/>
              <a:gd name="connsiteY2" fmla="*/ 866823 h 1870895"/>
              <a:gd name="connsiteX3" fmla="*/ 2434720 w 3468761"/>
              <a:gd name="connsiteY3" fmla="*/ 490808 h 1870895"/>
              <a:gd name="connsiteX4" fmla="*/ 2007430 w 3468761"/>
              <a:gd name="connsiteY4" fmla="*/ 114793 h 1870895"/>
              <a:gd name="connsiteX5" fmla="*/ 1409225 w 3468761"/>
              <a:gd name="connsiteY5" fmla="*/ 72064 h 1870895"/>
              <a:gd name="connsiteX6" fmla="*/ 802473 w 3468761"/>
              <a:gd name="connsiteY6" fmla="*/ 37881 h 1870895"/>
              <a:gd name="connsiteX7" fmla="*/ 41898 w 3468761"/>
              <a:gd name="connsiteY7" fmla="*/ 396804 h 1870895"/>
              <a:gd name="connsiteX8" fmla="*/ 93172 w 3468761"/>
              <a:gd name="connsiteY8" fmla="*/ 396804 h 1870895"/>
              <a:gd name="connsiteX9" fmla="*/ 1007572 w 3468761"/>
              <a:gd name="connsiteY9" fmla="*/ 277163 h 1870895"/>
              <a:gd name="connsiteX10" fmla="*/ 1067393 w 3468761"/>
              <a:gd name="connsiteY10" fmla="*/ 499354 h 1870895"/>
              <a:gd name="connsiteX11" fmla="*/ 110264 w 3468761"/>
              <a:gd name="connsiteY11" fmla="*/ 849731 h 1870895"/>
              <a:gd name="connsiteX12" fmla="*/ 118810 w 3468761"/>
              <a:gd name="connsiteY12" fmla="*/ 1157380 h 1870895"/>
              <a:gd name="connsiteX13" fmla="*/ 597374 w 3468761"/>
              <a:gd name="connsiteY13" fmla="*/ 618995 h 1870895"/>
              <a:gd name="connsiteX14" fmla="*/ 717015 w 3468761"/>
              <a:gd name="connsiteY14" fmla="*/ 824094 h 1870895"/>
              <a:gd name="connsiteX15" fmla="*/ 546099 w 3468761"/>
              <a:gd name="connsiteY15" fmla="*/ 1772677 h 1870895"/>
              <a:gd name="connsiteX16" fmla="*/ 477733 w 3468761"/>
              <a:gd name="connsiteY16" fmla="*/ 1789769 h 1870895"/>
              <a:gd name="connsiteX17" fmla="*/ 477733 w 3468761"/>
              <a:gd name="connsiteY17" fmla="*/ 1319750 h 1870895"/>
              <a:gd name="connsiteX18" fmla="*/ 1187034 w 3468761"/>
              <a:gd name="connsiteY18" fmla="*/ 1362479 h 1870895"/>
              <a:gd name="connsiteX19" fmla="*/ 1494683 w 3468761"/>
              <a:gd name="connsiteY19" fmla="*/ 1559032 h 1870895"/>
              <a:gd name="connsiteX20" fmla="*/ 1289584 w 3468761"/>
              <a:gd name="connsiteY20" fmla="*/ 3698 h 1870895"/>
              <a:gd name="connsiteX21" fmla="*/ 1887789 w 3468761"/>
              <a:gd name="connsiteY21" fmla="*/ 1131743 h 1870895"/>
              <a:gd name="connsiteX22" fmla="*/ 1947610 w 3468761"/>
              <a:gd name="connsiteY22" fmla="*/ 1328296 h 1870895"/>
              <a:gd name="connsiteX23" fmla="*/ 3050017 w 3468761"/>
              <a:gd name="connsiteY23" fmla="*/ 1319750 h 1870895"/>
              <a:gd name="connsiteX24" fmla="*/ 3306391 w 3468761"/>
              <a:gd name="connsiteY24" fmla="*/ 1593216 h 1870895"/>
              <a:gd name="connsiteX25" fmla="*/ 3468761 w 3468761"/>
              <a:gd name="connsiteY25" fmla="*/ 1704311 h 1870895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1494683 w 3468761"/>
              <a:gd name="connsiteY19" fmla="*/ 1540463 h 1852326"/>
              <a:gd name="connsiteX20" fmla="*/ 1887789 w 3468761"/>
              <a:gd name="connsiteY20" fmla="*/ 1113174 h 1852326"/>
              <a:gd name="connsiteX21" fmla="*/ 1947610 w 3468761"/>
              <a:gd name="connsiteY21" fmla="*/ 1309727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1494683 w 3468761"/>
              <a:gd name="connsiteY19" fmla="*/ 1540463 h 1852326"/>
              <a:gd name="connsiteX20" fmla="*/ 1409224 w 3468761"/>
              <a:gd name="connsiteY20" fmla="*/ 403873 h 1852326"/>
              <a:gd name="connsiteX21" fmla="*/ 1947610 w 3468761"/>
              <a:gd name="connsiteY21" fmla="*/ 1309727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1494683 w 3468761"/>
              <a:gd name="connsiteY19" fmla="*/ 1540463 h 1852326"/>
              <a:gd name="connsiteX20" fmla="*/ 1409224 w 3468761"/>
              <a:gd name="connsiteY20" fmla="*/ 403873 h 1852326"/>
              <a:gd name="connsiteX21" fmla="*/ 1691236 w 3468761"/>
              <a:gd name="connsiteY21" fmla="*/ 711521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870840 w 3468761"/>
              <a:gd name="connsiteY19" fmla="*/ 745704 h 1852326"/>
              <a:gd name="connsiteX20" fmla="*/ 1409224 w 3468761"/>
              <a:gd name="connsiteY20" fmla="*/ 403873 h 1852326"/>
              <a:gd name="connsiteX21" fmla="*/ 1691236 w 3468761"/>
              <a:gd name="connsiteY21" fmla="*/ 711521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68761" h="1852326">
                <a:moveTo>
                  <a:pt x="3391849" y="1634467"/>
                </a:moveTo>
                <a:cubicBezTo>
                  <a:pt x="3329892" y="1541887"/>
                  <a:pt x="3267935" y="1449308"/>
                  <a:pt x="3101292" y="1318273"/>
                </a:cubicBezTo>
                <a:cubicBezTo>
                  <a:pt x="2934649" y="1187238"/>
                  <a:pt x="2503086" y="989260"/>
                  <a:pt x="2391991" y="848254"/>
                </a:cubicBezTo>
                <a:cubicBezTo>
                  <a:pt x="2280896" y="707248"/>
                  <a:pt x="2498813" y="597577"/>
                  <a:pt x="2434720" y="472239"/>
                </a:cubicBezTo>
                <a:cubicBezTo>
                  <a:pt x="2370627" y="346901"/>
                  <a:pt x="2178346" y="166015"/>
                  <a:pt x="2007430" y="96224"/>
                </a:cubicBezTo>
                <a:cubicBezTo>
                  <a:pt x="1836514" y="26433"/>
                  <a:pt x="1409225" y="53495"/>
                  <a:pt x="1409225" y="53495"/>
                </a:cubicBezTo>
                <a:cubicBezTo>
                  <a:pt x="1208399" y="40676"/>
                  <a:pt x="1030361" y="-34811"/>
                  <a:pt x="802473" y="19312"/>
                </a:cubicBezTo>
                <a:cubicBezTo>
                  <a:pt x="574585" y="73435"/>
                  <a:pt x="160115" y="318414"/>
                  <a:pt x="41898" y="378235"/>
                </a:cubicBezTo>
                <a:cubicBezTo>
                  <a:pt x="-76319" y="438056"/>
                  <a:pt x="93172" y="378235"/>
                  <a:pt x="93172" y="378235"/>
                </a:cubicBezTo>
                <a:cubicBezTo>
                  <a:pt x="254118" y="358295"/>
                  <a:pt x="845202" y="241502"/>
                  <a:pt x="1007572" y="258594"/>
                </a:cubicBezTo>
                <a:cubicBezTo>
                  <a:pt x="1169942" y="275686"/>
                  <a:pt x="1216944" y="385357"/>
                  <a:pt x="1067393" y="480785"/>
                </a:cubicBezTo>
                <a:cubicBezTo>
                  <a:pt x="917842" y="576213"/>
                  <a:pt x="268361" y="721491"/>
                  <a:pt x="110264" y="831162"/>
                </a:cubicBezTo>
                <a:cubicBezTo>
                  <a:pt x="-47833" y="940833"/>
                  <a:pt x="37625" y="1177267"/>
                  <a:pt x="118810" y="1138811"/>
                </a:cubicBezTo>
                <a:cubicBezTo>
                  <a:pt x="199995" y="1100355"/>
                  <a:pt x="497673" y="655974"/>
                  <a:pt x="597374" y="600426"/>
                </a:cubicBezTo>
                <a:cubicBezTo>
                  <a:pt x="697075" y="544878"/>
                  <a:pt x="725561" y="613245"/>
                  <a:pt x="717015" y="805525"/>
                </a:cubicBezTo>
                <a:cubicBezTo>
                  <a:pt x="708469" y="997805"/>
                  <a:pt x="585979" y="1593162"/>
                  <a:pt x="546099" y="1754108"/>
                </a:cubicBezTo>
                <a:cubicBezTo>
                  <a:pt x="506219" y="1915054"/>
                  <a:pt x="489127" y="1846688"/>
                  <a:pt x="477733" y="1771200"/>
                </a:cubicBezTo>
                <a:cubicBezTo>
                  <a:pt x="466339" y="1695712"/>
                  <a:pt x="359516" y="1372396"/>
                  <a:pt x="477733" y="1301181"/>
                </a:cubicBezTo>
                <a:cubicBezTo>
                  <a:pt x="595950" y="1229966"/>
                  <a:pt x="1121516" y="1436489"/>
                  <a:pt x="1187034" y="1343910"/>
                </a:cubicBezTo>
                <a:cubicBezTo>
                  <a:pt x="1252552" y="1251331"/>
                  <a:pt x="833808" y="902377"/>
                  <a:pt x="870840" y="745704"/>
                </a:cubicBezTo>
                <a:cubicBezTo>
                  <a:pt x="907872" y="589031"/>
                  <a:pt x="1272491" y="409570"/>
                  <a:pt x="1409224" y="403873"/>
                </a:cubicBezTo>
                <a:cubicBezTo>
                  <a:pt x="1545957" y="398176"/>
                  <a:pt x="1417771" y="561970"/>
                  <a:pt x="1691236" y="711521"/>
                </a:cubicBezTo>
                <a:cubicBezTo>
                  <a:pt x="1964701" y="861072"/>
                  <a:pt x="2780825" y="1157327"/>
                  <a:pt x="3050017" y="1301181"/>
                </a:cubicBezTo>
                <a:cubicBezTo>
                  <a:pt x="3319209" y="1445035"/>
                  <a:pt x="3236600" y="1510553"/>
                  <a:pt x="3306391" y="1574647"/>
                </a:cubicBezTo>
                <a:cubicBezTo>
                  <a:pt x="3376182" y="1638741"/>
                  <a:pt x="3422471" y="1662241"/>
                  <a:pt x="3468761" y="16857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ACC08AD-9158-16CE-5B4B-E1F282DB2BB0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8FF75B95-E4C4-1550-3132-DE7D032F3B69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0918C-02FB-A6AA-9116-5DC20D7E4E39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7352E-E176-9562-97B0-F6B5EF62C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5" y="2340262"/>
            <a:ext cx="1288687" cy="1220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282AC-8145-9581-90E0-C880BB908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23B1C51-9D15-67E9-8654-D29BC124C8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4F42AE-0F31-6504-C771-52660E4BEBC2}"/>
              </a:ext>
            </a:extLst>
          </p:cNvPr>
          <p:cNvSpPr/>
          <p:nvPr/>
        </p:nvSpPr>
        <p:spPr>
          <a:xfrm rot="10175262">
            <a:off x="6587291" y="1034468"/>
            <a:ext cx="4415246" cy="2651510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778" h="4539328">
                <a:moveTo>
                  <a:pt x="249765" y="70958"/>
                </a:moveTo>
                <a:cubicBezTo>
                  <a:pt x="666023" y="333214"/>
                  <a:pt x="2103962" y="2148485"/>
                  <a:pt x="2683384" y="2091146"/>
                </a:cubicBezTo>
                <a:cubicBezTo>
                  <a:pt x="3262806" y="2033807"/>
                  <a:pt x="3526543" y="978834"/>
                  <a:pt x="3854623" y="994398"/>
                </a:cubicBezTo>
                <a:cubicBezTo>
                  <a:pt x="4182703" y="1009962"/>
                  <a:pt x="4621597" y="1608945"/>
                  <a:pt x="4651864" y="2184528"/>
                </a:cubicBezTo>
                <a:cubicBezTo>
                  <a:pt x="4682132" y="2760111"/>
                  <a:pt x="4542492" y="4207026"/>
                  <a:pt x="4036228" y="4447894"/>
                </a:cubicBezTo>
                <a:cubicBezTo>
                  <a:pt x="3529964" y="4688762"/>
                  <a:pt x="2019402" y="4466394"/>
                  <a:pt x="1614281" y="3629735"/>
                </a:cubicBezTo>
                <a:cubicBezTo>
                  <a:pt x="1209160" y="2793076"/>
                  <a:pt x="1352601" y="2325403"/>
                  <a:pt x="1114527" y="1806716"/>
                </a:cubicBezTo>
                <a:cubicBezTo>
                  <a:pt x="876453" y="1288029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809D1-A6B8-1776-2186-5C1293D4337C}"/>
              </a:ext>
            </a:extLst>
          </p:cNvPr>
          <p:cNvSpPr/>
          <p:nvPr/>
        </p:nvSpPr>
        <p:spPr>
          <a:xfrm rot="10175262">
            <a:off x="7032003" y="1511053"/>
            <a:ext cx="1150045" cy="1379275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47243 w 4453256"/>
              <a:gd name="connsiteY0" fmla="*/ 1377 h 4469747"/>
              <a:gd name="connsiteX1" fmla="*/ 2480862 w 4453256"/>
              <a:gd name="connsiteY1" fmla="*/ 2021565 h 4469747"/>
              <a:gd name="connsiteX2" fmla="*/ 3652101 w 4453256"/>
              <a:gd name="connsiteY2" fmla="*/ 924817 h 4469747"/>
              <a:gd name="connsiteX3" fmla="*/ 4449342 w 4453256"/>
              <a:gd name="connsiteY3" fmla="*/ 2114947 h 4469747"/>
              <a:gd name="connsiteX4" fmla="*/ 3833706 w 4453256"/>
              <a:gd name="connsiteY4" fmla="*/ 4378313 h 4469747"/>
              <a:gd name="connsiteX5" fmla="*/ 1411759 w 4453256"/>
              <a:gd name="connsiteY5" fmla="*/ 3560154 h 4469747"/>
              <a:gd name="connsiteX6" fmla="*/ 912005 w 4453256"/>
              <a:gd name="connsiteY6" fmla="*/ 1737135 h 4469747"/>
              <a:gd name="connsiteX7" fmla="*/ 47243 w 4453256"/>
              <a:gd name="connsiteY7" fmla="*/ 1377 h 4469747"/>
              <a:gd name="connsiteX0" fmla="*/ 22665 w 4428678"/>
              <a:gd name="connsiteY0" fmla="*/ 19691 h 4488061"/>
              <a:gd name="connsiteX1" fmla="*/ 2456284 w 4428678"/>
              <a:gd name="connsiteY1" fmla="*/ 2039879 h 4488061"/>
              <a:gd name="connsiteX2" fmla="*/ 3627523 w 4428678"/>
              <a:gd name="connsiteY2" fmla="*/ 943131 h 4488061"/>
              <a:gd name="connsiteX3" fmla="*/ 4424764 w 4428678"/>
              <a:gd name="connsiteY3" fmla="*/ 2133261 h 4488061"/>
              <a:gd name="connsiteX4" fmla="*/ 3809128 w 4428678"/>
              <a:gd name="connsiteY4" fmla="*/ 4396627 h 4488061"/>
              <a:gd name="connsiteX5" fmla="*/ 1387181 w 4428678"/>
              <a:gd name="connsiteY5" fmla="*/ 3578468 h 4488061"/>
              <a:gd name="connsiteX6" fmla="*/ 22665 w 4428678"/>
              <a:gd name="connsiteY6" fmla="*/ 19691 h 4488061"/>
              <a:gd name="connsiteX0" fmla="*/ 35068 w 3076565"/>
              <a:gd name="connsiteY0" fmla="*/ 2635604 h 3545197"/>
              <a:gd name="connsiteX1" fmla="*/ 1104171 w 3076565"/>
              <a:gd name="connsiteY1" fmla="*/ 1097015 h 3545197"/>
              <a:gd name="connsiteX2" fmla="*/ 2275410 w 3076565"/>
              <a:gd name="connsiteY2" fmla="*/ 267 h 3545197"/>
              <a:gd name="connsiteX3" fmla="*/ 3072651 w 3076565"/>
              <a:gd name="connsiteY3" fmla="*/ 1190397 h 3545197"/>
              <a:gd name="connsiteX4" fmla="*/ 2457015 w 3076565"/>
              <a:gd name="connsiteY4" fmla="*/ 3453763 h 3545197"/>
              <a:gd name="connsiteX5" fmla="*/ 35068 w 3076565"/>
              <a:gd name="connsiteY5" fmla="*/ 2635604 h 354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65" h="3545197">
                <a:moveTo>
                  <a:pt x="35068" y="2635604"/>
                </a:moveTo>
                <a:cubicBezTo>
                  <a:pt x="-190406" y="2242813"/>
                  <a:pt x="730781" y="1536238"/>
                  <a:pt x="1104171" y="1097015"/>
                </a:cubicBezTo>
                <a:cubicBezTo>
                  <a:pt x="1477561" y="657792"/>
                  <a:pt x="1947330" y="-15297"/>
                  <a:pt x="2275410" y="267"/>
                </a:cubicBezTo>
                <a:cubicBezTo>
                  <a:pt x="2603490" y="15831"/>
                  <a:pt x="3042384" y="614814"/>
                  <a:pt x="3072651" y="1190397"/>
                </a:cubicBezTo>
                <a:cubicBezTo>
                  <a:pt x="3102919" y="1765980"/>
                  <a:pt x="2963279" y="3212895"/>
                  <a:pt x="2457015" y="3453763"/>
                </a:cubicBezTo>
                <a:cubicBezTo>
                  <a:pt x="1950751" y="3694631"/>
                  <a:pt x="440189" y="3472263"/>
                  <a:pt x="35068" y="26356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9E1180-5AFD-0580-59F5-7872D6B3CEF9}"/>
              </a:ext>
            </a:extLst>
          </p:cNvPr>
          <p:cNvSpPr/>
          <p:nvPr/>
        </p:nvSpPr>
        <p:spPr>
          <a:xfrm rot="9699925">
            <a:off x="9540243" y="2298678"/>
            <a:ext cx="748291" cy="770261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249765 w 4745454"/>
              <a:gd name="connsiteY0" fmla="*/ 70958 h 3632402"/>
              <a:gd name="connsiteX1" fmla="*/ 2683384 w 4745454"/>
              <a:gd name="connsiteY1" fmla="*/ 2091146 h 3632402"/>
              <a:gd name="connsiteX2" fmla="*/ 3854623 w 4745454"/>
              <a:gd name="connsiteY2" fmla="*/ 994398 h 3632402"/>
              <a:gd name="connsiteX3" fmla="*/ 4651864 w 4745454"/>
              <a:gd name="connsiteY3" fmla="*/ 2184528 h 3632402"/>
              <a:gd name="connsiteX4" fmla="*/ 1614281 w 4745454"/>
              <a:gd name="connsiteY4" fmla="*/ 3629735 h 3632402"/>
              <a:gd name="connsiteX5" fmla="*/ 1114527 w 4745454"/>
              <a:gd name="connsiteY5" fmla="*/ 1806716 h 3632402"/>
              <a:gd name="connsiteX6" fmla="*/ 185835 w 4745454"/>
              <a:gd name="connsiteY6" fmla="*/ 517610 h 3632402"/>
              <a:gd name="connsiteX7" fmla="*/ 249765 w 4745454"/>
              <a:gd name="connsiteY7" fmla="*/ 70958 h 3632402"/>
              <a:gd name="connsiteX0" fmla="*/ 249765 w 3880770"/>
              <a:gd name="connsiteY0" fmla="*/ 70958 h 3629734"/>
              <a:gd name="connsiteX1" fmla="*/ 2683384 w 3880770"/>
              <a:gd name="connsiteY1" fmla="*/ 2091146 h 3629734"/>
              <a:gd name="connsiteX2" fmla="*/ 3854623 w 3880770"/>
              <a:gd name="connsiteY2" fmla="*/ 994398 h 3629734"/>
              <a:gd name="connsiteX3" fmla="*/ 1614281 w 3880770"/>
              <a:gd name="connsiteY3" fmla="*/ 3629735 h 3629734"/>
              <a:gd name="connsiteX4" fmla="*/ 1114527 w 3880770"/>
              <a:gd name="connsiteY4" fmla="*/ 1806716 h 3629734"/>
              <a:gd name="connsiteX5" fmla="*/ 185835 w 3880770"/>
              <a:gd name="connsiteY5" fmla="*/ 517610 h 3629734"/>
              <a:gd name="connsiteX6" fmla="*/ 249765 w 3880770"/>
              <a:gd name="connsiteY6" fmla="*/ 70958 h 3629734"/>
              <a:gd name="connsiteX0" fmla="*/ 249765 w 2715788"/>
              <a:gd name="connsiteY0" fmla="*/ 70958 h 3631373"/>
              <a:gd name="connsiteX1" fmla="*/ 2683384 w 2715788"/>
              <a:gd name="connsiteY1" fmla="*/ 2091146 h 3631373"/>
              <a:gd name="connsiteX2" fmla="*/ 1614281 w 2715788"/>
              <a:gd name="connsiteY2" fmla="*/ 3629735 h 3631373"/>
              <a:gd name="connsiteX3" fmla="*/ 1114527 w 2715788"/>
              <a:gd name="connsiteY3" fmla="*/ 1806716 h 3631373"/>
              <a:gd name="connsiteX4" fmla="*/ 185835 w 2715788"/>
              <a:gd name="connsiteY4" fmla="*/ 517610 h 3631373"/>
              <a:gd name="connsiteX5" fmla="*/ 249765 w 2715788"/>
              <a:gd name="connsiteY5" fmla="*/ 70958 h 3631373"/>
              <a:gd name="connsiteX0" fmla="*/ 249765 w 2694506"/>
              <a:gd name="connsiteY0" fmla="*/ 70958 h 2207147"/>
              <a:gd name="connsiteX1" fmla="*/ 2683384 w 2694506"/>
              <a:gd name="connsiteY1" fmla="*/ 2091146 h 2207147"/>
              <a:gd name="connsiteX2" fmla="*/ 1114527 w 2694506"/>
              <a:gd name="connsiteY2" fmla="*/ 1806716 h 2207147"/>
              <a:gd name="connsiteX3" fmla="*/ 185835 w 2694506"/>
              <a:gd name="connsiteY3" fmla="*/ 517610 h 2207147"/>
              <a:gd name="connsiteX4" fmla="*/ 249765 w 2694506"/>
              <a:gd name="connsiteY4" fmla="*/ 70958 h 220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506" h="2207147">
                <a:moveTo>
                  <a:pt x="249765" y="70958"/>
                </a:moveTo>
                <a:cubicBezTo>
                  <a:pt x="666023" y="333214"/>
                  <a:pt x="2539257" y="1801853"/>
                  <a:pt x="2683384" y="2091146"/>
                </a:cubicBezTo>
                <a:cubicBezTo>
                  <a:pt x="2827511" y="2380439"/>
                  <a:pt x="1530785" y="2068972"/>
                  <a:pt x="1114527" y="1806716"/>
                </a:cubicBezTo>
                <a:cubicBezTo>
                  <a:pt x="698269" y="1544460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D11D0B58-65DC-E7BA-DEE7-85289B665028}"/>
              </a:ext>
            </a:extLst>
          </p:cNvPr>
          <p:cNvSpPr/>
          <p:nvPr/>
        </p:nvSpPr>
        <p:spPr>
          <a:xfrm>
            <a:off x="6733895" y="1387068"/>
            <a:ext cx="3851913" cy="1852326"/>
          </a:xfrm>
          <a:custGeom>
            <a:avLst/>
            <a:gdLst>
              <a:gd name="connsiteX0" fmla="*/ 3391849 w 3468761"/>
              <a:gd name="connsiteY0" fmla="*/ 1963316 h 2181175"/>
              <a:gd name="connsiteX1" fmla="*/ 3101292 w 3468761"/>
              <a:gd name="connsiteY1" fmla="*/ 1647122 h 2181175"/>
              <a:gd name="connsiteX2" fmla="*/ 2391991 w 3468761"/>
              <a:gd name="connsiteY2" fmla="*/ 1177103 h 2181175"/>
              <a:gd name="connsiteX3" fmla="*/ 2434720 w 3468761"/>
              <a:gd name="connsiteY3" fmla="*/ 801088 h 2181175"/>
              <a:gd name="connsiteX4" fmla="*/ 2007430 w 3468761"/>
              <a:gd name="connsiteY4" fmla="*/ 425073 h 2181175"/>
              <a:gd name="connsiteX5" fmla="*/ 1409225 w 3468761"/>
              <a:gd name="connsiteY5" fmla="*/ 382344 h 2181175"/>
              <a:gd name="connsiteX6" fmla="*/ 802473 w 3468761"/>
              <a:gd name="connsiteY6" fmla="*/ 348161 h 2181175"/>
              <a:gd name="connsiteX7" fmla="*/ 41898 w 3468761"/>
              <a:gd name="connsiteY7" fmla="*/ 707084 h 2181175"/>
              <a:gd name="connsiteX8" fmla="*/ 93172 w 3468761"/>
              <a:gd name="connsiteY8" fmla="*/ 707084 h 2181175"/>
              <a:gd name="connsiteX9" fmla="*/ 1007572 w 3468761"/>
              <a:gd name="connsiteY9" fmla="*/ 587443 h 2181175"/>
              <a:gd name="connsiteX10" fmla="*/ 1067393 w 3468761"/>
              <a:gd name="connsiteY10" fmla="*/ 809634 h 2181175"/>
              <a:gd name="connsiteX11" fmla="*/ 110264 w 3468761"/>
              <a:gd name="connsiteY11" fmla="*/ 1160011 h 2181175"/>
              <a:gd name="connsiteX12" fmla="*/ 118810 w 3468761"/>
              <a:gd name="connsiteY12" fmla="*/ 1467660 h 2181175"/>
              <a:gd name="connsiteX13" fmla="*/ 597374 w 3468761"/>
              <a:gd name="connsiteY13" fmla="*/ 929275 h 2181175"/>
              <a:gd name="connsiteX14" fmla="*/ 717015 w 3468761"/>
              <a:gd name="connsiteY14" fmla="*/ 1134374 h 2181175"/>
              <a:gd name="connsiteX15" fmla="*/ 546099 w 3468761"/>
              <a:gd name="connsiteY15" fmla="*/ 2082957 h 2181175"/>
              <a:gd name="connsiteX16" fmla="*/ 477733 w 3468761"/>
              <a:gd name="connsiteY16" fmla="*/ 2100049 h 2181175"/>
              <a:gd name="connsiteX17" fmla="*/ 477733 w 3468761"/>
              <a:gd name="connsiteY17" fmla="*/ 1630030 h 2181175"/>
              <a:gd name="connsiteX18" fmla="*/ 1187034 w 3468761"/>
              <a:gd name="connsiteY18" fmla="*/ 1672759 h 2181175"/>
              <a:gd name="connsiteX19" fmla="*/ 1494683 w 3468761"/>
              <a:gd name="connsiteY19" fmla="*/ 1869312 h 2181175"/>
              <a:gd name="connsiteX20" fmla="*/ 1289584 w 3468761"/>
              <a:gd name="connsiteY20" fmla="*/ 313978 h 2181175"/>
              <a:gd name="connsiteX21" fmla="*/ 1451954 w 3468761"/>
              <a:gd name="connsiteY21" fmla="*/ 91787 h 2181175"/>
              <a:gd name="connsiteX22" fmla="*/ 1887789 w 3468761"/>
              <a:gd name="connsiteY22" fmla="*/ 1442023 h 2181175"/>
              <a:gd name="connsiteX23" fmla="*/ 1947610 w 3468761"/>
              <a:gd name="connsiteY23" fmla="*/ 1638576 h 2181175"/>
              <a:gd name="connsiteX24" fmla="*/ 3050017 w 3468761"/>
              <a:gd name="connsiteY24" fmla="*/ 1630030 h 2181175"/>
              <a:gd name="connsiteX25" fmla="*/ 3306391 w 3468761"/>
              <a:gd name="connsiteY25" fmla="*/ 1903496 h 2181175"/>
              <a:gd name="connsiteX26" fmla="*/ 3468761 w 3468761"/>
              <a:gd name="connsiteY26" fmla="*/ 2014591 h 2181175"/>
              <a:gd name="connsiteX0" fmla="*/ 3391849 w 3468761"/>
              <a:gd name="connsiteY0" fmla="*/ 1653036 h 1870895"/>
              <a:gd name="connsiteX1" fmla="*/ 3101292 w 3468761"/>
              <a:gd name="connsiteY1" fmla="*/ 1336842 h 1870895"/>
              <a:gd name="connsiteX2" fmla="*/ 2391991 w 3468761"/>
              <a:gd name="connsiteY2" fmla="*/ 866823 h 1870895"/>
              <a:gd name="connsiteX3" fmla="*/ 2434720 w 3468761"/>
              <a:gd name="connsiteY3" fmla="*/ 490808 h 1870895"/>
              <a:gd name="connsiteX4" fmla="*/ 2007430 w 3468761"/>
              <a:gd name="connsiteY4" fmla="*/ 114793 h 1870895"/>
              <a:gd name="connsiteX5" fmla="*/ 1409225 w 3468761"/>
              <a:gd name="connsiteY5" fmla="*/ 72064 h 1870895"/>
              <a:gd name="connsiteX6" fmla="*/ 802473 w 3468761"/>
              <a:gd name="connsiteY6" fmla="*/ 37881 h 1870895"/>
              <a:gd name="connsiteX7" fmla="*/ 41898 w 3468761"/>
              <a:gd name="connsiteY7" fmla="*/ 396804 h 1870895"/>
              <a:gd name="connsiteX8" fmla="*/ 93172 w 3468761"/>
              <a:gd name="connsiteY8" fmla="*/ 396804 h 1870895"/>
              <a:gd name="connsiteX9" fmla="*/ 1007572 w 3468761"/>
              <a:gd name="connsiteY9" fmla="*/ 277163 h 1870895"/>
              <a:gd name="connsiteX10" fmla="*/ 1067393 w 3468761"/>
              <a:gd name="connsiteY10" fmla="*/ 499354 h 1870895"/>
              <a:gd name="connsiteX11" fmla="*/ 110264 w 3468761"/>
              <a:gd name="connsiteY11" fmla="*/ 849731 h 1870895"/>
              <a:gd name="connsiteX12" fmla="*/ 118810 w 3468761"/>
              <a:gd name="connsiteY12" fmla="*/ 1157380 h 1870895"/>
              <a:gd name="connsiteX13" fmla="*/ 597374 w 3468761"/>
              <a:gd name="connsiteY13" fmla="*/ 618995 h 1870895"/>
              <a:gd name="connsiteX14" fmla="*/ 717015 w 3468761"/>
              <a:gd name="connsiteY14" fmla="*/ 824094 h 1870895"/>
              <a:gd name="connsiteX15" fmla="*/ 546099 w 3468761"/>
              <a:gd name="connsiteY15" fmla="*/ 1772677 h 1870895"/>
              <a:gd name="connsiteX16" fmla="*/ 477733 w 3468761"/>
              <a:gd name="connsiteY16" fmla="*/ 1789769 h 1870895"/>
              <a:gd name="connsiteX17" fmla="*/ 477733 w 3468761"/>
              <a:gd name="connsiteY17" fmla="*/ 1319750 h 1870895"/>
              <a:gd name="connsiteX18" fmla="*/ 1187034 w 3468761"/>
              <a:gd name="connsiteY18" fmla="*/ 1362479 h 1870895"/>
              <a:gd name="connsiteX19" fmla="*/ 1494683 w 3468761"/>
              <a:gd name="connsiteY19" fmla="*/ 1559032 h 1870895"/>
              <a:gd name="connsiteX20" fmla="*/ 1289584 w 3468761"/>
              <a:gd name="connsiteY20" fmla="*/ 3698 h 1870895"/>
              <a:gd name="connsiteX21" fmla="*/ 1887789 w 3468761"/>
              <a:gd name="connsiteY21" fmla="*/ 1131743 h 1870895"/>
              <a:gd name="connsiteX22" fmla="*/ 1947610 w 3468761"/>
              <a:gd name="connsiteY22" fmla="*/ 1328296 h 1870895"/>
              <a:gd name="connsiteX23" fmla="*/ 3050017 w 3468761"/>
              <a:gd name="connsiteY23" fmla="*/ 1319750 h 1870895"/>
              <a:gd name="connsiteX24" fmla="*/ 3306391 w 3468761"/>
              <a:gd name="connsiteY24" fmla="*/ 1593216 h 1870895"/>
              <a:gd name="connsiteX25" fmla="*/ 3468761 w 3468761"/>
              <a:gd name="connsiteY25" fmla="*/ 1704311 h 1870895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1494683 w 3468761"/>
              <a:gd name="connsiteY19" fmla="*/ 1540463 h 1852326"/>
              <a:gd name="connsiteX20" fmla="*/ 1887789 w 3468761"/>
              <a:gd name="connsiteY20" fmla="*/ 1113174 h 1852326"/>
              <a:gd name="connsiteX21" fmla="*/ 1947610 w 3468761"/>
              <a:gd name="connsiteY21" fmla="*/ 1309727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1494683 w 3468761"/>
              <a:gd name="connsiteY19" fmla="*/ 1540463 h 1852326"/>
              <a:gd name="connsiteX20" fmla="*/ 1409224 w 3468761"/>
              <a:gd name="connsiteY20" fmla="*/ 403873 h 1852326"/>
              <a:gd name="connsiteX21" fmla="*/ 1947610 w 3468761"/>
              <a:gd name="connsiteY21" fmla="*/ 1309727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1494683 w 3468761"/>
              <a:gd name="connsiteY19" fmla="*/ 1540463 h 1852326"/>
              <a:gd name="connsiteX20" fmla="*/ 1409224 w 3468761"/>
              <a:gd name="connsiteY20" fmla="*/ 403873 h 1852326"/>
              <a:gd name="connsiteX21" fmla="*/ 1691236 w 3468761"/>
              <a:gd name="connsiteY21" fmla="*/ 711521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  <a:gd name="connsiteX0" fmla="*/ 3391849 w 3468761"/>
              <a:gd name="connsiteY0" fmla="*/ 1634467 h 1852326"/>
              <a:gd name="connsiteX1" fmla="*/ 3101292 w 3468761"/>
              <a:gd name="connsiteY1" fmla="*/ 1318273 h 1852326"/>
              <a:gd name="connsiteX2" fmla="*/ 2391991 w 3468761"/>
              <a:gd name="connsiteY2" fmla="*/ 848254 h 1852326"/>
              <a:gd name="connsiteX3" fmla="*/ 2434720 w 3468761"/>
              <a:gd name="connsiteY3" fmla="*/ 472239 h 1852326"/>
              <a:gd name="connsiteX4" fmla="*/ 2007430 w 3468761"/>
              <a:gd name="connsiteY4" fmla="*/ 96224 h 1852326"/>
              <a:gd name="connsiteX5" fmla="*/ 1409225 w 3468761"/>
              <a:gd name="connsiteY5" fmla="*/ 53495 h 1852326"/>
              <a:gd name="connsiteX6" fmla="*/ 802473 w 3468761"/>
              <a:gd name="connsiteY6" fmla="*/ 19312 h 1852326"/>
              <a:gd name="connsiteX7" fmla="*/ 41898 w 3468761"/>
              <a:gd name="connsiteY7" fmla="*/ 378235 h 1852326"/>
              <a:gd name="connsiteX8" fmla="*/ 93172 w 3468761"/>
              <a:gd name="connsiteY8" fmla="*/ 378235 h 1852326"/>
              <a:gd name="connsiteX9" fmla="*/ 1007572 w 3468761"/>
              <a:gd name="connsiteY9" fmla="*/ 258594 h 1852326"/>
              <a:gd name="connsiteX10" fmla="*/ 1067393 w 3468761"/>
              <a:gd name="connsiteY10" fmla="*/ 480785 h 1852326"/>
              <a:gd name="connsiteX11" fmla="*/ 110264 w 3468761"/>
              <a:gd name="connsiteY11" fmla="*/ 831162 h 1852326"/>
              <a:gd name="connsiteX12" fmla="*/ 118810 w 3468761"/>
              <a:gd name="connsiteY12" fmla="*/ 1138811 h 1852326"/>
              <a:gd name="connsiteX13" fmla="*/ 597374 w 3468761"/>
              <a:gd name="connsiteY13" fmla="*/ 600426 h 1852326"/>
              <a:gd name="connsiteX14" fmla="*/ 717015 w 3468761"/>
              <a:gd name="connsiteY14" fmla="*/ 805525 h 1852326"/>
              <a:gd name="connsiteX15" fmla="*/ 546099 w 3468761"/>
              <a:gd name="connsiteY15" fmla="*/ 1754108 h 1852326"/>
              <a:gd name="connsiteX16" fmla="*/ 477733 w 3468761"/>
              <a:gd name="connsiteY16" fmla="*/ 1771200 h 1852326"/>
              <a:gd name="connsiteX17" fmla="*/ 477733 w 3468761"/>
              <a:gd name="connsiteY17" fmla="*/ 1301181 h 1852326"/>
              <a:gd name="connsiteX18" fmla="*/ 1187034 w 3468761"/>
              <a:gd name="connsiteY18" fmla="*/ 1343910 h 1852326"/>
              <a:gd name="connsiteX19" fmla="*/ 870840 w 3468761"/>
              <a:gd name="connsiteY19" fmla="*/ 745704 h 1852326"/>
              <a:gd name="connsiteX20" fmla="*/ 1409224 w 3468761"/>
              <a:gd name="connsiteY20" fmla="*/ 403873 h 1852326"/>
              <a:gd name="connsiteX21" fmla="*/ 1691236 w 3468761"/>
              <a:gd name="connsiteY21" fmla="*/ 711521 h 1852326"/>
              <a:gd name="connsiteX22" fmla="*/ 3050017 w 3468761"/>
              <a:gd name="connsiteY22" fmla="*/ 1301181 h 1852326"/>
              <a:gd name="connsiteX23" fmla="*/ 3306391 w 3468761"/>
              <a:gd name="connsiteY23" fmla="*/ 1574647 h 1852326"/>
              <a:gd name="connsiteX24" fmla="*/ 3468761 w 3468761"/>
              <a:gd name="connsiteY24" fmla="*/ 1685742 h 185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68761" h="1852326">
                <a:moveTo>
                  <a:pt x="3391849" y="1634467"/>
                </a:moveTo>
                <a:cubicBezTo>
                  <a:pt x="3329892" y="1541887"/>
                  <a:pt x="3267935" y="1449308"/>
                  <a:pt x="3101292" y="1318273"/>
                </a:cubicBezTo>
                <a:cubicBezTo>
                  <a:pt x="2934649" y="1187238"/>
                  <a:pt x="2503086" y="989260"/>
                  <a:pt x="2391991" y="848254"/>
                </a:cubicBezTo>
                <a:cubicBezTo>
                  <a:pt x="2280896" y="707248"/>
                  <a:pt x="2498813" y="597577"/>
                  <a:pt x="2434720" y="472239"/>
                </a:cubicBezTo>
                <a:cubicBezTo>
                  <a:pt x="2370627" y="346901"/>
                  <a:pt x="2178346" y="166015"/>
                  <a:pt x="2007430" y="96224"/>
                </a:cubicBezTo>
                <a:cubicBezTo>
                  <a:pt x="1836514" y="26433"/>
                  <a:pt x="1409225" y="53495"/>
                  <a:pt x="1409225" y="53495"/>
                </a:cubicBezTo>
                <a:cubicBezTo>
                  <a:pt x="1208399" y="40676"/>
                  <a:pt x="1030361" y="-34811"/>
                  <a:pt x="802473" y="19312"/>
                </a:cubicBezTo>
                <a:cubicBezTo>
                  <a:pt x="574585" y="73435"/>
                  <a:pt x="160115" y="318414"/>
                  <a:pt x="41898" y="378235"/>
                </a:cubicBezTo>
                <a:cubicBezTo>
                  <a:pt x="-76319" y="438056"/>
                  <a:pt x="93172" y="378235"/>
                  <a:pt x="93172" y="378235"/>
                </a:cubicBezTo>
                <a:cubicBezTo>
                  <a:pt x="254118" y="358295"/>
                  <a:pt x="845202" y="241502"/>
                  <a:pt x="1007572" y="258594"/>
                </a:cubicBezTo>
                <a:cubicBezTo>
                  <a:pt x="1169942" y="275686"/>
                  <a:pt x="1216944" y="385357"/>
                  <a:pt x="1067393" y="480785"/>
                </a:cubicBezTo>
                <a:cubicBezTo>
                  <a:pt x="917842" y="576213"/>
                  <a:pt x="268361" y="721491"/>
                  <a:pt x="110264" y="831162"/>
                </a:cubicBezTo>
                <a:cubicBezTo>
                  <a:pt x="-47833" y="940833"/>
                  <a:pt x="37625" y="1177267"/>
                  <a:pt x="118810" y="1138811"/>
                </a:cubicBezTo>
                <a:cubicBezTo>
                  <a:pt x="199995" y="1100355"/>
                  <a:pt x="497673" y="655974"/>
                  <a:pt x="597374" y="600426"/>
                </a:cubicBezTo>
                <a:cubicBezTo>
                  <a:pt x="697075" y="544878"/>
                  <a:pt x="725561" y="613245"/>
                  <a:pt x="717015" y="805525"/>
                </a:cubicBezTo>
                <a:cubicBezTo>
                  <a:pt x="708469" y="997805"/>
                  <a:pt x="585979" y="1593162"/>
                  <a:pt x="546099" y="1754108"/>
                </a:cubicBezTo>
                <a:cubicBezTo>
                  <a:pt x="506219" y="1915054"/>
                  <a:pt x="489127" y="1846688"/>
                  <a:pt x="477733" y="1771200"/>
                </a:cubicBezTo>
                <a:cubicBezTo>
                  <a:pt x="466339" y="1695712"/>
                  <a:pt x="359516" y="1372396"/>
                  <a:pt x="477733" y="1301181"/>
                </a:cubicBezTo>
                <a:cubicBezTo>
                  <a:pt x="595950" y="1229966"/>
                  <a:pt x="1121516" y="1436489"/>
                  <a:pt x="1187034" y="1343910"/>
                </a:cubicBezTo>
                <a:cubicBezTo>
                  <a:pt x="1252552" y="1251331"/>
                  <a:pt x="833808" y="902377"/>
                  <a:pt x="870840" y="745704"/>
                </a:cubicBezTo>
                <a:cubicBezTo>
                  <a:pt x="907872" y="589031"/>
                  <a:pt x="1272491" y="409570"/>
                  <a:pt x="1409224" y="403873"/>
                </a:cubicBezTo>
                <a:cubicBezTo>
                  <a:pt x="1545957" y="398176"/>
                  <a:pt x="1417771" y="561970"/>
                  <a:pt x="1691236" y="711521"/>
                </a:cubicBezTo>
                <a:cubicBezTo>
                  <a:pt x="1964701" y="861072"/>
                  <a:pt x="2780825" y="1157327"/>
                  <a:pt x="3050017" y="1301181"/>
                </a:cubicBezTo>
                <a:cubicBezTo>
                  <a:pt x="3319209" y="1445035"/>
                  <a:pt x="3236600" y="1510553"/>
                  <a:pt x="3306391" y="1574647"/>
                </a:cubicBezTo>
                <a:cubicBezTo>
                  <a:pt x="3376182" y="1638741"/>
                  <a:pt x="3422471" y="1662241"/>
                  <a:pt x="3468761" y="16857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7024839-A310-3C8C-A63D-631401D8B86F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7637304F-9863-E874-9C46-465DEB0FB119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A5964-2876-6675-BC71-C4D00B2CBD09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9DBF1-3D77-A22C-6339-250BF9823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5" y="2340262"/>
            <a:ext cx="1288687" cy="1220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802D0-9DBA-61F1-25F4-979D38DCB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D06485C1-62CB-BBBC-6672-BD11398D19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4F42AE-0F31-6504-C771-52660E4BEBC2}"/>
              </a:ext>
            </a:extLst>
          </p:cNvPr>
          <p:cNvSpPr/>
          <p:nvPr/>
        </p:nvSpPr>
        <p:spPr>
          <a:xfrm rot="10175262">
            <a:off x="6587291" y="1034468"/>
            <a:ext cx="4415246" cy="2651510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778" h="4539328">
                <a:moveTo>
                  <a:pt x="249765" y="70958"/>
                </a:moveTo>
                <a:cubicBezTo>
                  <a:pt x="666023" y="333214"/>
                  <a:pt x="2103962" y="2148485"/>
                  <a:pt x="2683384" y="2091146"/>
                </a:cubicBezTo>
                <a:cubicBezTo>
                  <a:pt x="3262806" y="2033807"/>
                  <a:pt x="3526543" y="978834"/>
                  <a:pt x="3854623" y="994398"/>
                </a:cubicBezTo>
                <a:cubicBezTo>
                  <a:pt x="4182703" y="1009962"/>
                  <a:pt x="4621597" y="1608945"/>
                  <a:pt x="4651864" y="2184528"/>
                </a:cubicBezTo>
                <a:cubicBezTo>
                  <a:pt x="4682132" y="2760111"/>
                  <a:pt x="4542492" y="4207026"/>
                  <a:pt x="4036228" y="4447894"/>
                </a:cubicBezTo>
                <a:cubicBezTo>
                  <a:pt x="3529964" y="4688762"/>
                  <a:pt x="2019402" y="4466394"/>
                  <a:pt x="1614281" y="3629735"/>
                </a:cubicBezTo>
                <a:cubicBezTo>
                  <a:pt x="1209160" y="2793076"/>
                  <a:pt x="1352601" y="2325403"/>
                  <a:pt x="1114527" y="1806716"/>
                </a:cubicBezTo>
                <a:cubicBezTo>
                  <a:pt x="876453" y="1288029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809D1-A6B8-1776-2186-5C1293D4337C}"/>
              </a:ext>
            </a:extLst>
          </p:cNvPr>
          <p:cNvSpPr/>
          <p:nvPr/>
        </p:nvSpPr>
        <p:spPr>
          <a:xfrm rot="10175262">
            <a:off x="7032003" y="1511053"/>
            <a:ext cx="1150045" cy="1379275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47243 w 4453256"/>
              <a:gd name="connsiteY0" fmla="*/ 1377 h 4469747"/>
              <a:gd name="connsiteX1" fmla="*/ 2480862 w 4453256"/>
              <a:gd name="connsiteY1" fmla="*/ 2021565 h 4469747"/>
              <a:gd name="connsiteX2" fmla="*/ 3652101 w 4453256"/>
              <a:gd name="connsiteY2" fmla="*/ 924817 h 4469747"/>
              <a:gd name="connsiteX3" fmla="*/ 4449342 w 4453256"/>
              <a:gd name="connsiteY3" fmla="*/ 2114947 h 4469747"/>
              <a:gd name="connsiteX4" fmla="*/ 3833706 w 4453256"/>
              <a:gd name="connsiteY4" fmla="*/ 4378313 h 4469747"/>
              <a:gd name="connsiteX5" fmla="*/ 1411759 w 4453256"/>
              <a:gd name="connsiteY5" fmla="*/ 3560154 h 4469747"/>
              <a:gd name="connsiteX6" fmla="*/ 912005 w 4453256"/>
              <a:gd name="connsiteY6" fmla="*/ 1737135 h 4469747"/>
              <a:gd name="connsiteX7" fmla="*/ 47243 w 4453256"/>
              <a:gd name="connsiteY7" fmla="*/ 1377 h 4469747"/>
              <a:gd name="connsiteX0" fmla="*/ 22665 w 4428678"/>
              <a:gd name="connsiteY0" fmla="*/ 19691 h 4488061"/>
              <a:gd name="connsiteX1" fmla="*/ 2456284 w 4428678"/>
              <a:gd name="connsiteY1" fmla="*/ 2039879 h 4488061"/>
              <a:gd name="connsiteX2" fmla="*/ 3627523 w 4428678"/>
              <a:gd name="connsiteY2" fmla="*/ 943131 h 4488061"/>
              <a:gd name="connsiteX3" fmla="*/ 4424764 w 4428678"/>
              <a:gd name="connsiteY3" fmla="*/ 2133261 h 4488061"/>
              <a:gd name="connsiteX4" fmla="*/ 3809128 w 4428678"/>
              <a:gd name="connsiteY4" fmla="*/ 4396627 h 4488061"/>
              <a:gd name="connsiteX5" fmla="*/ 1387181 w 4428678"/>
              <a:gd name="connsiteY5" fmla="*/ 3578468 h 4488061"/>
              <a:gd name="connsiteX6" fmla="*/ 22665 w 4428678"/>
              <a:gd name="connsiteY6" fmla="*/ 19691 h 4488061"/>
              <a:gd name="connsiteX0" fmla="*/ 35068 w 3076565"/>
              <a:gd name="connsiteY0" fmla="*/ 2635604 h 3545197"/>
              <a:gd name="connsiteX1" fmla="*/ 1104171 w 3076565"/>
              <a:gd name="connsiteY1" fmla="*/ 1097015 h 3545197"/>
              <a:gd name="connsiteX2" fmla="*/ 2275410 w 3076565"/>
              <a:gd name="connsiteY2" fmla="*/ 267 h 3545197"/>
              <a:gd name="connsiteX3" fmla="*/ 3072651 w 3076565"/>
              <a:gd name="connsiteY3" fmla="*/ 1190397 h 3545197"/>
              <a:gd name="connsiteX4" fmla="*/ 2457015 w 3076565"/>
              <a:gd name="connsiteY4" fmla="*/ 3453763 h 3545197"/>
              <a:gd name="connsiteX5" fmla="*/ 35068 w 3076565"/>
              <a:gd name="connsiteY5" fmla="*/ 2635604 h 354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65" h="3545197">
                <a:moveTo>
                  <a:pt x="35068" y="2635604"/>
                </a:moveTo>
                <a:cubicBezTo>
                  <a:pt x="-190406" y="2242813"/>
                  <a:pt x="730781" y="1536238"/>
                  <a:pt x="1104171" y="1097015"/>
                </a:cubicBezTo>
                <a:cubicBezTo>
                  <a:pt x="1477561" y="657792"/>
                  <a:pt x="1947330" y="-15297"/>
                  <a:pt x="2275410" y="267"/>
                </a:cubicBezTo>
                <a:cubicBezTo>
                  <a:pt x="2603490" y="15831"/>
                  <a:pt x="3042384" y="614814"/>
                  <a:pt x="3072651" y="1190397"/>
                </a:cubicBezTo>
                <a:cubicBezTo>
                  <a:pt x="3102919" y="1765980"/>
                  <a:pt x="2963279" y="3212895"/>
                  <a:pt x="2457015" y="3453763"/>
                </a:cubicBezTo>
                <a:cubicBezTo>
                  <a:pt x="1950751" y="3694631"/>
                  <a:pt x="440189" y="3472263"/>
                  <a:pt x="35068" y="26356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9E1180-5AFD-0580-59F5-7872D6B3CEF9}"/>
              </a:ext>
            </a:extLst>
          </p:cNvPr>
          <p:cNvSpPr/>
          <p:nvPr/>
        </p:nvSpPr>
        <p:spPr>
          <a:xfrm rot="9699925">
            <a:off x="9540243" y="2298678"/>
            <a:ext cx="748291" cy="770261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249765 w 4745454"/>
              <a:gd name="connsiteY0" fmla="*/ 70958 h 3632402"/>
              <a:gd name="connsiteX1" fmla="*/ 2683384 w 4745454"/>
              <a:gd name="connsiteY1" fmla="*/ 2091146 h 3632402"/>
              <a:gd name="connsiteX2" fmla="*/ 3854623 w 4745454"/>
              <a:gd name="connsiteY2" fmla="*/ 994398 h 3632402"/>
              <a:gd name="connsiteX3" fmla="*/ 4651864 w 4745454"/>
              <a:gd name="connsiteY3" fmla="*/ 2184528 h 3632402"/>
              <a:gd name="connsiteX4" fmla="*/ 1614281 w 4745454"/>
              <a:gd name="connsiteY4" fmla="*/ 3629735 h 3632402"/>
              <a:gd name="connsiteX5" fmla="*/ 1114527 w 4745454"/>
              <a:gd name="connsiteY5" fmla="*/ 1806716 h 3632402"/>
              <a:gd name="connsiteX6" fmla="*/ 185835 w 4745454"/>
              <a:gd name="connsiteY6" fmla="*/ 517610 h 3632402"/>
              <a:gd name="connsiteX7" fmla="*/ 249765 w 4745454"/>
              <a:gd name="connsiteY7" fmla="*/ 70958 h 3632402"/>
              <a:gd name="connsiteX0" fmla="*/ 249765 w 3880770"/>
              <a:gd name="connsiteY0" fmla="*/ 70958 h 3629734"/>
              <a:gd name="connsiteX1" fmla="*/ 2683384 w 3880770"/>
              <a:gd name="connsiteY1" fmla="*/ 2091146 h 3629734"/>
              <a:gd name="connsiteX2" fmla="*/ 3854623 w 3880770"/>
              <a:gd name="connsiteY2" fmla="*/ 994398 h 3629734"/>
              <a:gd name="connsiteX3" fmla="*/ 1614281 w 3880770"/>
              <a:gd name="connsiteY3" fmla="*/ 3629735 h 3629734"/>
              <a:gd name="connsiteX4" fmla="*/ 1114527 w 3880770"/>
              <a:gd name="connsiteY4" fmla="*/ 1806716 h 3629734"/>
              <a:gd name="connsiteX5" fmla="*/ 185835 w 3880770"/>
              <a:gd name="connsiteY5" fmla="*/ 517610 h 3629734"/>
              <a:gd name="connsiteX6" fmla="*/ 249765 w 3880770"/>
              <a:gd name="connsiteY6" fmla="*/ 70958 h 3629734"/>
              <a:gd name="connsiteX0" fmla="*/ 249765 w 2715788"/>
              <a:gd name="connsiteY0" fmla="*/ 70958 h 3631373"/>
              <a:gd name="connsiteX1" fmla="*/ 2683384 w 2715788"/>
              <a:gd name="connsiteY1" fmla="*/ 2091146 h 3631373"/>
              <a:gd name="connsiteX2" fmla="*/ 1614281 w 2715788"/>
              <a:gd name="connsiteY2" fmla="*/ 3629735 h 3631373"/>
              <a:gd name="connsiteX3" fmla="*/ 1114527 w 2715788"/>
              <a:gd name="connsiteY3" fmla="*/ 1806716 h 3631373"/>
              <a:gd name="connsiteX4" fmla="*/ 185835 w 2715788"/>
              <a:gd name="connsiteY4" fmla="*/ 517610 h 3631373"/>
              <a:gd name="connsiteX5" fmla="*/ 249765 w 2715788"/>
              <a:gd name="connsiteY5" fmla="*/ 70958 h 3631373"/>
              <a:gd name="connsiteX0" fmla="*/ 249765 w 2694506"/>
              <a:gd name="connsiteY0" fmla="*/ 70958 h 2207147"/>
              <a:gd name="connsiteX1" fmla="*/ 2683384 w 2694506"/>
              <a:gd name="connsiteY1" fmla="*/ 2091146 h 2207147"/>
              <a:gd name="connsiteX2" fmla="*/ 1114527 w 2694506"/>
              <a:gd name="connsiteY2" fmla="*/ 1806716 h 2207147"/>
              <a:gd name="connsiteX3" fmla="*/ 185835 w 2694506"/>
              <a:gd name="connsiteY3" fmla="*/ 517610 h 2207147"/>
              <a:gd name="connsiteX4" fmla="*/ 249765 w 2694506"/>
              <a:gd name="connsiteY4" fmla="*/ 70958 h 220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506" h="2207147">
                <a:moveTo>
                  <a:pt x="249765" y="70958"/>
                </a:moveTo>
                <a:cubicBezTo>
                  <a:pt x="666023" y="333214"/>
                  <a:pt x="2539257" y="1801853"/>
                  <a:pt x="2683384" y="2091146"/>
                </a:cubicBezTo>
                <a:cubicBezTo>
                  <a:pt x="2827511" y="2380439"/>
                  <a:pt x="1530785" y="2068972"/>
                  <a:pt x="1114527" y="1806716"/>
                </a:cubicBezTo>
                <a:cubicBezTo>
                  <a:pt x="698269" y="1544460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7024839-A310-3C8C-A63D-631401D8B86F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7637304F-9863-E874-9C46-465DEB0FB119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A5964-2876-6675-BC71-C4D00B2CBD09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40609-77B1-76AE-CE34-61EACA0C6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39EF977B-B02F-9DF6-401A-D73CB4A68F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1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4F42AE-0F31-6504-C771-52660E4BEBC2}"/>
              </a:ext>
            </a:extLst>
          </p:cNvPr>
          <p:cNvSpPr/>
          <p:nvPr/>
        </p:nvSpPr>
        <p:spPr>
          <a:xfrm rot="10175262">
            <a:off x="6587291" y="1034468"/>
            <a:ext cx="4415246" cy="2651510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778" h="4539328">
                <a:moveTo>
                  <a:pt x="249765" y="70958"/>
                </a:moveTo>
                <a:cubicBezTo>
                  <a:pt x="666023" y="333214"/>
                  <a:pt x="2103962" y="2148485"/>
                  <a:pt x="2683384" y="2091146"/>
                </a:cubicBezTo>
                <a:cubicBezTo>
                  <a:pt x="3262806" y="2033807"/>
                  <a:pt x="3526543" y="978834"/>
                  <a:pt x="3854623" y="994398"/>
                </a:cubicBezTo>
                <a:cubicBezTo>
                  <a:pt x="4182703" y="1009962"/>
                  <a:pt x="4621597" y="1608945"/>
                  <a:pt x="4651864" y="2184528"/>
                </a:cubicBezTo>
                <a:cubicBezTo>
                  <a:pt x="4682132" y="2760111"/>
                  <a:pt x="4542492" y="4207026"/>
                  <a:pt x="4036228" y="4447894"/>
                </a:cubicBezTo>
                <a:cubicBezTo>
                  <a:pt x="3529964" y="4688762"/>
                  <a:pt x="2019402" y="4466394"/>
                  <a:pt x="1614281" y="3629735"/>
                </a:cubicBezTo>
                <a:cubicBezTo>
                  <a:pt x="1209160" y="2793076"/>
                  <a:pt x="1352601" y="2325403"/>
                  <a:pt x="1114527" y="1806716"/>
                </a:cubicBezTo>
                <a:cubicBezTo>
                  <a:pt x="876453" y="1288029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809D1-A6B8-1776-2186-5C1293D4337C}"/>
              </a:ext>
            </a:extLst>
          </p:cNvPr>
          <p:cNvSpPr/>
          <p:nvPr/>
        </p:nvSpPr>
        <p:spPr>
          <a:xfrm rot="10175262">
            <a:off x="7032003" y="1511053"/>
            <a:ext cx="1150045" cy="1379275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47243 w 4453256"/>
              <a:gd name="connsiteY0" fmla="*/ 1377 h 4469747"/>
              <a:gd name="connsiteX1" fmla="*/ 2480862 w 4453256"/>
              <a:gd name="connsiteY1" fmla="*/ 2021565 h 4469747"/>
              <a:gd name="connsiteX2" fmla="*/ 3652101 w 4453256"/>
              <a:gd name="connsiteY2" fmla="*/ 924817 h 4469747"/>
              <a:gd name="connsiteX3" fmla="*/ 4449342 w 4453256"/>
              <a:gd name="connsiteY3" fmla="*/ 2114947 h 4469747"/>
              <a:gd name="connsiteX4" fmla="*/ 3833706 w 4453256"/>
              <a:gd name="connsiteY4" fmla="*/ 4378313 h 4469747"/>
              <a:gd name="connsiteX5" fmla="*/ 1411759 w 4453256"/>
              <a:gd name="connsiteY5" fmla="*/ 3560154 h 4469747"/>
              <a:gd name="connsiteX6" fmla="*/ 912005 w 4453256"/>
              <a:gd name="connsiteY6" fmla="*/ 1737135 h 4469747"/>
              <a:gd name="connsiteX7" fmla="*/ 47243 w 4453256"/>
              <a:gd name="connsiteY7" fmla="*/ 1377 h 4469747"/>
              <a:gd name="connsiteX0" fmla="*/ 22665 w 4428678"/>
              <a:gd name="connsiteY0" fmla="*/ 19691 h 4488061"/>
              <a:gd name="connsiteX1" fmla="*/ 2456284 w 4428678"/>
              <a:gd name="connsiteY1" fmla="*/ 2039879 h 4488061"/>
              <a:gd name="connsiteX2" fmla="*/ 3627523 w 4428678"/>
              <a:gd name="connsiteY2" fmla="*/ 943131 h 4488061"/>
              <a:gd name="connsiteX3" fmla="*/ 4424764 w 4428678"/>
              <a:gd name="connsiteY3" fmla="*/ 2133261 h 4488061"/>
              <a:gd name="connsiteX4" fmla="*/ 3809128 w 4428678"/>
              <a:gd name="connsiteY4" fmla="*/ 4396627 h 4488061"/>
              <a:gd name="connsiteX5" fmla="*/ 1387181 w 4428678"/>
              <a:gd name="connsiteY5" fmla="*/ 3578468 h 4488061"/>
              <a:gd name="connsiteX6" fmla="*/ 22665 w 4428678"/>
              <a:gd name="connsiteY6" fmla="*/ 19691 h 4488061"/>
              <a:gd name="connsiteX0" fmla="*/ 35068 w 3076565"/>
              <a:gd name="connsiteY0" fmla="*/ 2635604 h 3545197"/>
              <a:gd name="connsiteX1" fmla="*/ 1104171 w 3076565"/>
              <a:gd name="connsiteY1" fmla="*/ 1097015 h 3545197"/>
              <a:gd name="connsiteX2" fmla="*/ 2275410 w 3076565"/>
              <a:gd name="connsiteY2" fmla="*/ 267 h 3545197"/>
              <a:gd name="connsiteX3" fmla="*/ 3072651 w 3076565"/>
              <a:gd name="connsiteY3" fmla="*/ 1190397 h 3545197"/>
              <a:gd name="connsiteX4" fmla="*/ 2457015 w 3076565"/>
              <a:gd name="connsiteY4" fmla="*/ 3453763 h 3545197"/>
              <a:gd name="connsiteX5" fmla="*/ 35068 w 3076565"/>
              <a:gd name="connsiteY5" fmla="*/ 2635604 h 354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65" h="3545197">
                <a:moveTo>
                  <a:pt x="35068" y="2635604"/>
                </a:moveTo>
                <a:cubicBezTo>
                  <a:pt x="-190406" y="2242813"/>
                  <a:pt x="730781" y="1536238"/>
                  <a:pt x="1104171" y="1097015"/>
                </a:cubicBezTo>
                <a:cubicBezTo>
                  <a:pt x="1477561" y="657792"/>
                  <a:pt x="1947330" y="-15297"/>
                  <a:pt x="2275410" y="267"/>
                </a:cubicBezTo>
                <a:cubicBezTo>
                  <a:pt x="2603490" y="15831"/>
                  <a:pt x="3042384" y="614814"/>
                  <a:pt x="3072651" y="1190397"/>
                </a:cubicBezTo>
                <a:cubicBezTo>
                  <a:pt x="3102919" y="1765980"/>
                  <a:pt x="2963279" y="3212895"/>
                  <a:pt x="2457015" y="3453763"/>
                </a:cubicBezTo>
                <a:cubicBezTo>
                  <a:pt x="1950751" y="3694631"/>
                  <a:pt x="440189" y="3472263"/>
                  <a:pt x="35068" y="26356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9E1180-5AFD-0580-59F5-7872D6B3CEF9}"/>
              </a:ext>
            </a:extLst>
          </p:cNvPr>
          <p:cNvSpPr/>
          <p:nvPr/>
        </p:nvSpPr>
        <p:spPr>
          <a:xfrm rot="9699925">
            <a:off x="9540243" y="2298678"/>
            <a:ext cx="748291" cy="770261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249765 w 4745454"/>
              <a:gd name="connsiteY0" fmla="*/ 70958 h 3632402"/>
              <a:gd name="connsiteX1" fmla="*/ 2683384 w 4745454"/>
              <a:gd name="connsiteY1" fmla="*/ 2091146 h 3632402"/>
              <a:gd name="connsiteX2" fmla="*/ 3854623 w 4745454"/>
              <a:gd name="connsiteY2" fmla="*/ 994398 h 3632402"/>
              <a:gd name="connsiteX3" fmla="*/ 4651864 w 4745454"/>
              <a:gd name="connsiteY3" fmla="*/ 2184528 h 3632402"/>
              <a:gd name="connsiteX4" fmla="*/ 1614281 w 4745454"/>
              <a:gd name="connsiteY4" fmla="*/ 3629735 h 3632402"/>
              <a:gd name="connsiteX5" fmla="*/ 1114527 w 4745454"/>
              <a:gd name="connsiteY5" fmla="*/ 1806716 h 3632402"/>
              <a:gd name="connsiteX6" fmla="*/ 185835 w 4745454"/>
              <a:gd name="connsiteY6" fmla="*/ 517610 h 3632402"/>
              <a:gd name="connsiteX7" fmla="*/ 249765 w 4745454"/>
              <a:gd name="connsiteY7" fmla="*/ 70958 h 3632402"/>
              <a:gd name="connsiteX0" fmla="*/ 249765 w 3880770"/>
              <a:gd name="connsiteY0" fmla="*/ 70958 h 3629734"/>
              <a:gd name="connsiteX1" fmla="*/ 2683384 w 3880770"/>
              <a:gd name="connsiteY1" fmla="*/ 2091146 h 3629734"/>
              <a:gd name="connsiteX2" fmla="*/ 3854623 w 3880770"/>
              <a:gd name="connsiteY2" fmla="*/ 994398 h 3629734"/>
              <a:gd name="connsiteX3" fmla="*/ 1614281 w 3880770"/>
              <a:gd name="connsiteY3" fmla="*/ 3629735 h 3629734"/>
              <a:gd name="connsiteX4" fmla="*/ 1114527 w 3880770"/>
              <a:gd name="connsiteY4" fmla="*/ 1806716 h 3629734"/>
              <a:gd name="connsiteX5" fmla="*/ 185835 w 3880770"/>
              <a:gd name="connsiteY5" fmla="*/ 517610 h 3629734"/>
              <a:gd name="connsiteX6" fmla="*/ 249765 w 3880770"/>
              <a:gd name="connsiteY6" fmla="*/ 70958 h 3629734"/>
              <a:gd name="connsiteX0" fmla="*/ 249765 w 2715788"/>
              <a:gd name="connsiteY0" fmla="*/ 70958 h 3631373"/>
              <a:gd name="connsiteX1" fmla="*/ 2683384 w 2715788"/>
              <a:gd name="connsiteY1" fmla="*/ 2091146 h 3631373"/>
              <a:gd name="connsiteX2" fmla="*/ 1614281 w 2715788"/>
              <a:gd name="connsiteY2" fmla="*/ 3629735 h 3631373"/>
              <a:gd name="connsiteX3" fmla="*/ 1114527 w 2715788"/>
              <a:gd name="connsiteY3" fmla="*/ 1806716 h 3631373"/>
              <a:gd name="connsiteX4" fmla="*/ 185835 w 2715788"/>
              <a:gd name="connsiteY4" fmla="*/ 517610 h 3631373"/>
              <a:gd name="connsiteX5" fmla="*/ 249765 w 2715788"/>
              <a:gd name="connsiteY5" fmla="*/ 70958 h 3631373"/>
              <a:gd name="connsiteX0" fmla="*/ 249765 w 2694506"/>
              <a:gd name="connsiteY0" fmla="*/ 70958 h 2207147"/>
              <a:gd name="connsiteX1" fmla="*/ 2683384 w 2694506"/>
              <a:gd name="connsiteY1" fmla="*/ 2091146 h 2207147"/>
              <a:gd name="connsiteX2" fmla="*/ 1114527 w 2694506"/>
              <a:gd name="connsiteY2" fmla="*/ 1806716 h 2207147"/>
              <a:gd name="connsiteX3" fmla="*/ 185835 w 2694506"/>
              <a:gd name="connsiteY3" fmla="*/ 517610 h 2207147"/>
              <a:gd name="connsiteX4" fmla="*/ 249765 w 2694506"/>
              <a:gd name="connsiteY4" fmla="*/ 70958 h 220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506" h="2207147">
                <a:moveTo>
                  <a:pt x="249765" y="70958"/>
                </a:moveTo>
                <a:cubicBezTo>
                  <a:pt x="666023" y="333214"/>
                  <a:pt x="2539257" y="1801853"/>
                  <a:pt x="2683384" y="2091146"/>
                </a:cubicBezTo>
                <a:cubicBezTo>
                  <a:pt x="2827511" y="2380439"/>
                  <a:pt x="1530785" y="2068972"/>
                  <a:pt x="1114527" y="1806716"/>
                </a:cubicBezTo>
                <a:cubicBezTo>
                  <a:pt x="698269" y="1544460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8C4A49-8240-5BC2-EA82-7C5E66F3AD91}"/>
              </a:ext>
            </a:extLst>
          </p:cNvPr>
          <p:cNvCxnSpPr>
            <a:cxnSpLocks/>
          </p:cNvCxnSpPr>
          <p:nvPr/>
        </p:nvCxnSpPr>
        <p:spPr>
          <a:xfrm flipV="1">
            <a:off x="2111812" y="3466840"/>
            <a:ext cx="2892932" cy="613855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A136B08-F909-03F5-C665-592B66B98968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9D1A6-6218-2727-F463-27887EE8A921}"/>
              </a:ext>
            </a:extLst>
          </p:cNvPr>
          <p:cNvSpPr txBox="1"/>
          <p:nvPr/>
        </p:nvSpPr>
        <p:spPr>
          <a:xfrm rot="20918888">
            <a:off x="2663342" y="3354366"/>
            <a:ext cx="19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Maximum distance</a:t>
            </a: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00B86262-9F64-0C23-0AB7-5FEE614601DB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D8C10-42C5-5C3F-5FD3-7CC14C77FA9B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DA160-A9FB-18DF-6EC5-1C3DEAC6B963}"/>
              </a:ext>
            </a:extLst>
          </p:cNvPr>
          <p:cNvSpPr txBox="1"/>
          <p:nvPr/>
        </p:nvSpPr>
        <p:spPr>
          <a:xfrm>
            <a:off x="4376319" y="1607168"/>
            <a:ext cx="130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2. Seaward extension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BD65C-AFEF-9386-1500-E1D8A85F9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94E5FD60-374F-8B53-AAA2-FCDA85554A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9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4F42AE-0F31-6504-C771-52660E4BEBC2}"/>
              </a:ext>
            </a:extLst>
          </p:cNvPr>
          <p:cNvSpPr/>
          <p:nvPr/>
        </p:nvSpPr>
        <p:spPr>
          <a:xfrm rot="10175262">
            <a:off x="6587291" y="1034468"/>
            <a:ext cx="4415246" cy="2651510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778" h="4539328">
                <a:moveTo>
                  <a:pt x="249765" y="70958"/>
                </a:moveTo>
                <a:cubicBezTo>
                  <a:pt x="666023" y="333214"/>
                  <a:pt x="2103962" y="2148485"/>
                  <a:pt x="2683384" y="2091146"/>
                </a:cubicBezTo>
                <a:cubicBezTo>
                  <a:pt x="3262806" y="2033807"/>
                  <a:pt x="3526543" y="978834"/>
                  <a:pt x="3854623" y="994398"/>
                </a:cubicBezTo>
                <a:cubicBezTo>
                  <a:pt x="4182703" y="1009962"/>
                  <a:pt x="4621597" y="1608945"/>
                  <a:pt x="4651864" y="2184528"/>
                </a:cubicBezTo>
                <a:cubicBezTo>
                  <a:pt x="4682132" y="2760111"/>
                  <a:pt x="4542492" y="4207026"/>
                  <a:pt x="4036228" y="4447894"/>
                </a:cubicBezTo>
                <a:cubicBezTo>
                  <a:pt x="3529964" y="4688762"/>
                  <a:pt x="2019402" y="4466394"/>
                  <a:pt x="1614281" y="3629735"/>
                </a:cubicBezTo>
                <a:cubicBezTo>
                  <a:pt x="1209160" y="2793076"/>
                  <a:pt x="1352601" y="2325403"/>
                  <a:pt x="1114527" y="1806716"/>
                </a:cubicBezTo>
                <a:cubicBezTo>
                  <a:pt x="876453" y="1288029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809D1-A6B8-1776-2186-5C1293D4337C}"/>
              </a:ext>
            </a:extLst>
          </p:cNvPr>
          <p:cNvSpPr/>
          <p:nvPr/>
        </p:nvSpPr>
        <p:spPr>
          <a:xfrm rot="10175262">
            <a:off x="7032003" y="1511053"/>
            <a:ext cx="1150045" cy="1379275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47243 w 4453256"/>
              <a:gd name="connsiteY0" fmla="*/ 1377 h 4469747"/>
              <a:gd name="connsiteX1" fmla="*/ 2480862 w 4453256"/>
              <a:gd name="connsiteY1" fmla="*/ 2021565 h 4469747"/>
              <a:gd name="connsiteX2" fmla="*/ 3652101 w 4453256"/>
              <a:gd name="connsiteY2" fmla="*/ 924817 h 4469747"/>
              <a:gd name="connsiteX3" fmla="*/ 4449342 w 4453256"/>
              <a:gd name="connsiteY3" fmla="*/ 2114947 h 4469747"/>
              <a:gd name="connsiteX4" fmla="*/ 3833706 w 4453256"/>
              <a:gd name="connsiteY4" fmla="*/ 4378313 h 4469747"/>
              <a:gd name="connsiteX5" fmla="*/ 1411759 w 4453256"/>
              <a:gd name="connsiteY5" fmla="*/ 3560154 h 4469747"/>
              <a:gd name="connsiteX6" fmla="*/ 912005 w 4453256"/>
              <a:gd name="connsiteY6" fmla="*/ 1737135 h 4469747"/>
              <a:gd name="connsiteX7" fmla="*/ 47243 w 4453256"/>
              <a:gd name="connsiteY7" fmla="*/ 1377 h 4469747"/>
              <a:gd name="connsiteX0" fmla="*/ 22665 w 4428678"/>
              <a:gd name="connsiteY0" fmla="*/ 19691 h 4488061"/>
              <a:gd name="connsiteX1" fmla="*/ 2456284 w 4428678"/>
              <a:gd name="connsiteY1" fmla="*/ 2039879 h 4488061"/>
              <a:gd name="connsiteX2" fmla="*/ 3627523 w 4428678"/>
              <a:gd name="connsiteY2" fmla="*/ 943131 h 4488061"/>
              <a:gd name="connsiteX3" fmla="*/ 4424764 w 4428678"/>
              <a:gd name="connsiteY3" fmla="*/ 2133261 h 4488061"/>
              <a:gd name="connsiteX4" fmla="*/ 3809128 w 4428678"/>
              <a:gd name="connsiteY4" fmla="*/ 4396627 h 4488061"/>
              <a:gd name="connsiteX5" fmla="*/ 1387181 w 4428678"/>
              <a:gd name="connsiteY5" fmla="*/ 3578468 h 4488061"/>
              <a:gd name="connsiteX6" fmla="*/ 22665 w 4428678"/>
              <a:gd name="connsiteY6" fmla="*/ 19691 h 4488061"/>
              <a:gd name="connsiteX0" fmla="*/ 35068 w 3076565"/>
              <a:gd name="connsiteY0" fmla="*/ 2635604 h 3545197"/>
              <a:gd name="connsiteX1" fmla="*/ 1104171 w 3076565"/>
              <a:gd name="connsiteY1" fmla="*/ 1097015 h 3545197"/>
              <a:gd name="connsiteX2" fmla="*/ 2275410 w 3076565"/>
              <a:gd name="connsiteY2" fmla="*/ 267 h 3545197"/>
              <a:gd name="connsiteX3" fmla="*/ 3072651 w 3076565"/>
              <a:gd name="connsiteY3" fmla="*/ 1190397 h 3545197"/>
              <a:gd name="connsiteX4" fmla="*/ 2457015 w 3076565"/>
              <a:gd name="connsiteY4" fmla="*/ 3453763 h 3545197"/>
              <a:gd name="connsiteX5" fmla="*/ 35068 w 3076565"/>
              <a:gd name="connsiteY5" fmla="*/ 2635604 h 354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65" h="3545197">
                <a:moveTo>
                  <a:pt x="35068" y="2635604"/>
                </a:moveTo>
                <a:cubicBezTo>
                  <a:pt x="-190406" y="2242813"/>
                  <a:pt x="730781" y="1536238"/>
                  <a:pt x="1104171" y="1097015"/>
                </a:cubicBezTo>
                <a:cubicBezTo>
                  <a:pt x="1477561" y="657792"/>
                  <a:pt x="1947330" y="-15297"/>
                  <a:pt x="2275410" y="267"/>
                </a:cubicBezTo>
                <a:cubicBezTo>
                  <a:pt x="2603490" y="15831"/>
                  <a:pt x="3042384" y="614814"/>
                  <a:pt x="3072651" y="1190397"/>
                </a:cubicBezTo>
                <a:cubicBezTo>
                  <a:pt x="3102919" y="1765980"/>
                  <a:pt x="2963279" y="3212895"/>
                  <a:pt x="2457015" y="3453763"/>
                </a:cubicBezTo>
                <a:cubicBezTo>
                  <a:pt x="1950751" y="3694631"/>
                  <a:pt x="440189" y="3472263"/>
                  <a:pt x="35068" y="26356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9E1180-5AFD-0580-59F5-7872D6B3CEF9}"/>
              </a:ext>
            </a:extLst>
          </p:cNvPr>
          <p:cNvSpPr/>
          <p:nvPr/>
        </p:nvSpPr>
        <p:spPr>
          <a:xfrm rot="9699925">
            <a:off x="9540243" y="2298678"/>
            <a:ext cx="748291" cy="770261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249765 w 4745454"/>
              <a:gd name="connsiteY0" fmla="*/ 70958 h 3632402"/>
              <a:gd name="connsiteX1" fmla="*/ 2683384 w 4745454"/>
              <a:gd name="connsiteY1" fmla="*/ 2091146 h 3632402"/>
              <a:gd name="connsiteX2" fmla="*/ 3854623 w 4745454"/>
              <a:gd name="connsiteY2" fmla="*/ 994398 h 3632402"/>
              <a:gd name="connsiteX3" fmla="*/ 4651864 w 4745454"/>
              <a:gd name="connsiteY3" fmla="*/ 2184528 h 3632402"/>
              <a:gd name="connsiteX4" fmla="*/ 1614281 w 4745454"/>
              <a:gd name="connsiteY4" fmla="*/ 3629735 h 3632402"/>
              <a:gd name="connsiteX5" fmla="*/ 1114527 w 4745454"/>
              <a:gd name="connsiteY5" fmla="*/ 1806716 h 3632402"/>
              <a:gd name="connsiteX6" fmla="*/ 185835 w 4745454"/>
              <a:gd name="connsiteY6" fmla="*/ 517610 h 3632402"/>
              <a:gd name="connsiteX7" fmla="*/ 249765 w 4745454"/>
              <a:gd name="connsiteY7" fmla="*/ 70958 h 3632402"/>
              <a:gd name="connsiteX0" fmla="*/ 249765 w 3880770"/>
              <a:gd name="connsiteY0" fmla="*/ 70958 h 3629734"/>
              <a:gd name="connsiteX1" fmla="*/ 2683384 w 3880770"/>
              <a:gd name="connsiteY1" fmla="*/ 2091146 h 3629734"/>
              <a:gd name="connsiteX2" fmla="*/ 3854623 w 3880770"/>
              <a:gd name="connsiteY2" fmla="*/ 994398 h 3629734"/>
              <a:gd name="connsiteX3" fmla="*/ 1614281 w 3880770"/>
              <a:gd name="connsiteY3" fmla="*/ 3629735 h 3629734"/>
              <a:gd name="connsiteX4" fmla="*/ 1114527 w 3880770"/>
              <a:gd name="connsiteY4" fmla="*/ 1806716 h 3629734"/>
              <a:gd name="connsiteX5" fmla="*/ 185835 w 3880770"/>
              <a:gd name="connsiteY5" fmla="*/ 517610 h 3629734"/>
              <a:gd name="connsiteX6" fmla="*/ 249765 w 3880770"/>
              <a:gd name="connsiteY6" fmla="*/ 70958 h 3629734"/>
              <a:gd name="connsiteX0" fmla="*/ 249765 w 2715788"/>
              <a:gd name="connsiteY0" fmla="*/ 70958 h 3631373"/>
              <a:gd name="connsiteX1" fmla="*/ 2683384 w 2715788"/>
              <a:gd name="connsiteY1" fmla="*/ 2091146 h 3631373"/>
              <a:gd name="connsiteX2" fmla="*/ 1614281 w 2715788"/>
              <a:gd name="connsiteY2" fmla="*/ 3629735 h 3631373"/>
              <a:gd name="connsiteX3" fmla="*/ 1114527 w 2715788"/>
              <a:gd name="connsiteY3" fmla="*/ 1806716 h 3631373"/>
              <a:gd name="connsiteX4" fmla="*/ 185835 w 2715788"/>
              <a:gd name="connsiteY4" fmla="*/ 517610 h 3631373"/>
              <a:gd name="connsiteX5" fmla="*/ 249765 w 2715788"/>
              <a:gd name="connsiteY5" fmla="*/ 70958 h 3631373"/>
              <a:gd name="connsiteX0" fmla="*/ 249765 w 2694506"/>
              <a:gd name="connsiteY0" fmla="*/ 70958 h 2207147"/>
              <a:gd name="connsiteX1" fmla="*/ 2683384 w 2694506"/>
              <a:gd name="connsiteY1" fmla="*/ 2091146 h 2207147"/>
              <a:gd name="connsiteX2" fmla="*/ 1114527 w 2694506"/>
              <a:gd name="connsiteY2" fmla="*/ 1806716 h 2207147"/>
              <a:gd name="connsiteX3" fmla="*/ 185835 w 2694506"/>
              <a:gd name="connsiteY3" fmla="*/ 517610 h 2207147"/>
              <a:gd name="connsiteX4" fmla="*/ 249765 w 2694506"/>
              <a:gd name="connsiteY4" fmla="*/ 70958 h 220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506" h="2207147">
                <a:moveTo>
                  <a:pt x="249765" y="70958"/>
                </a:moveTo>
                <a:cubicBezTo>
                  <a:pt x="666023" y="333214"/>
                  <a:pt x="2539257" y="1801853"/>
                  <a:pt x="2683384" y="2091146"/>
                </a:cubicBezTo>
                <a:cubicBezTo>
                  <a:pt x="2827511" y="2380439"/>
                  <a:pt x="1530785" y="2068972"/>
                  <a:pt x="1114527" y="1806716"/>
                </a:cubicBezTo>
                <a:cubicBezTo>
                  <a:pt x="698269" y="1544460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8C4A49-8240-5BC2-EA82-7C5E66F3AD91}"/>
              </a:ext>
            </a:extLst>
          </p:cNvPr>
          <p:cNvCxnSpPr>
            <a:cxnSpLocks/>
          </p:cNvCxnSpPr>
          <p:nvPr/>
        </p:nvCxnSpPr>
        <p:spPr>
          <a:xfrm flipV="1">
            <a:off x="2111812" y="3466840"/>
            <a:ext cx="2892932" cy="613855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AC57D9-47CC-7696-599F-3E1AA9B18A91}"/>
              </a:ext>
            </a:extLst>
          </p:cNvPr>
          <p:cNvCxnSpPr>
            <a:cxnSpLocks/>
          </p:cNvCxnSpPr>
          <p:nvPr/>
        </p:nvCxnSpPr>
        <p:spPr>
          <a:xfrm>
            <a:off x="2211894" y="4079236"/>
            <a:ext cx="2198601" cy="164885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238EF7-6E22-8364-920A-36FE2AF26156}"/>
              </a:ext>
            </a:extLst>
          </p:cNvPr>
          <p:cNvCxnSpPr>
            <a:cxnSpLocks/>
          </p:cNvCxnSpPr>
          <p:nvPr/>
        </p:nvCxnSpPr>
        <p:spPr>
          <a:xfrm flipV="1">
            <a:off x="2239324" y="1737966"/>
            <a:ext cx="1769007" cy="2246894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A136B08-F909-03F5-C665-592B66B98968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9D1A6-6218-2727-F463-27887EE8A921}"/>
              </a:ext>
            </a:extLst>
          </p:cNvPr>
          <p:cNvSpPr txBox="1"/>
          <p:nvPr/>
        </p:nvSpPr>
        <p:spPr>
          <a:xfrm rot="20918888">
            <a:off x="2663342" y="3354366"/>
            <a:ext cx="19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Maximum distance</a:t>
            </a: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00B86262-9F64-0C23-0AB7-5FEE614601DB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D8C10-42C5-5C3F-5FD3-7CC14C77FA9B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DA160-A9FB-18DF-6EC5-1C3DEAC6B963}"/>
              </a:ext>
            </a:extLst>
          </p:cNvPr>
          <p:cNvSpPr txBox="1"/>
          <p:nvPr/>
        </p:nvSpPr>
        <p:spPr>
          <a:xfrm>
            <a:off x="4376319" y="1607168"/>
            <a:ext cx="130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2. Seaward extension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8616156-CAA2-8878-0CF6-5628F083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6397ED35-1B6E-C8F3-6050-40F9F6A30A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481539F-949B-49A9-6504-2B0A8B5F0332}"/>
              </a:ext>
            </a:extLst>
          </p:cNvPr>
          <p:cNvSpPr/>
          <p:nvPr/>
        </p:nvSpPr>
        <p:spPr>
          <a:xfrm>
            <a:off x="-913569" y="970318"/>
            <a:ext cx="5986551" cy="59865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4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4F42AE-0F31-6504-C771-52660E4BEBC2}"/>
              </a:ext>
            </a:extLst>
          </p:cNvPr>
          <p:cNvSpPr/>
          <p:nvPr/>
        </p:nvSpPr>
        <p:spPr>
          <a:xfrm rot="10175262">
            <a:off x="6587291" y="1034468"/>
            <a:ext cx="4415246" cy="2651510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778" h="4539328">
                <a:moveTo>
                  <a:pt x="249765" y="70958"/>
                </a:moveTo>
                <a:cubicBezTo>
                  <a:pt x="666023" y="333214"/>
                  <a:pt x="2103962" y="2148485"/>
                  <a:pt x="2683384" y="2091146"/>
                </a:cubicBezTo>
                <a:cubicBezTo>
                  <a:pt x="3262806" y="2033807"/>
                  <a:pt x="3526543" y="978834"/>
                  <a:pt x="3854623" y="994398"/>
                </a:cubicBezTo>
                <a:cubicBezTo>
                  <a:pt x="4182703" y="1009962"/>
                  <a:pt x="4621597" y="1608945"/>
                  <a:pt x="4651864" y="2184528"/>
                </a:cubicBezTo>
                <a:cubicBezTo>
                  <a:pt x="4682132" y="2760111"/>
                  <a:pt x="4542492" y="4207026"/>
                  <a:pt x="4036228" y="4447894"/>
                </a:cubicBezTo>
                <a:cubicBezTo>
                  <a:pt x="3529964" y="4688762"/>
                  <a:pt x="2019402" y="4466394"/>
                  <a:pt x="1614281" y="3629735"/>
                </a:cubicBezTo>
                <a:cubicBezTo>
                  <a:pt x="1209160" y="2793076"/>
                  <a:pt x="1352601" y="2325403"/>
                  <a:pt x="1114527" y="1806716"/>
                </a:cubicBezTo>
                <a:cubicBezTo>
                  <a:pt x="876453" y="1288029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809D1-A6B8-1776-2186-5C1293D4337C}"/>
              </a:ext>
            </a:extLst>
          </p:cNvPr>
          <p:cNvSpPr/>
          <p:nvPr/>
        </p:nvSpPr>
        <p:spPr>
          <a:xfrm rot="10175262">
            <a:off x="7032003" y="1511053"/>
            <a:ext cx="1150045" cy="1379275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47243 w 4453256"/>
              <a:gd name="connsiteY0" fmla="*/ 1377 h 4469747"/>
              <a:gd name="connsiteX1" fmla="*/ 2480862 w 4453256"/>
              <a:gd name="connsiteY1" fmla="*/ 2021565 h 4469747"/>
              <a:gd name="connsiteX2" fmla="*/ 3652101 w 4453256"/>
              <a:gd name="connsiteY2" fmla="*/ 924817 h 4469747"/>
              <a:gd name="connsiteX3" fmla="*/ 4449342 w 4453256"/>
              <a:gd name="connsiteY3" fmla="*/ 2114947 h 4469747"/>
              <a:gd name="connsiteX4" fmla="*/ 3833706 w 4453256"/>
              <a:gd name="connsiteY4" fmla="*/ 4378313 h 4469747"/>
              <a:gd name="connsiteX5" fmla="*/ 1411759 w 4453256"/>
              <a:gd name="connsiteY5" fmla="*/ 3560154 h 4469747"/>
              <a:gd name="connsiteX6" fmla="*/ 912005 w 4453256"/>
              <a:gd name="connsiteY6" fmla="*/ 1737135 h 4469747"/>
              <a:gd name="connsiteX7" fmla="*/ 47243 w 4453256"/>
              <a:gd name="connsiteY7" fmla="*/ 1377 h 4469747"/>
              <a:gd name="connsiteX0" fmla="*/ 22665 w 4428678"/>
              <a:gd name="connsiteY0" fmla="*/ 19691 h 4488061"/>
              <a:gd name="connsiteX1" fmla="*/ 2456284 w 4428678"/>
              <a:gd name="connsiteY1" fmla="*/ 2039879 h 4488061"/>
              <a:gd name="connsiteX2" fmla="*/ 3627523 w 4428678"/>
              <a:gd name="connsiteY2" fmla="*/ 943131 h 4488061"/>
              <a:gd name="connsiteX3" fmla="*/ 4424764 w 4428678"/>
              <a:gd name="connsiteY3" fmla="*/ 2133261 h 4488061"/>
              <a:gd name="connsiteX4" fmla="*/ 3809128 w 4428678"/>
              <a:gd name="connsiteY4" fmla="*/ 4396627 h 4488061"/>
              <a:gd name="connsiteX5" fmla="*/ 1387181 w 4428678"/>
              <a:gd name="connsiteY5" fmla="*/ 3578468 h 4488061"/>
              <a:gd name="connsiteX6" fmla="*/ 22665 w 4428678"/>
              <a:gd name="connsiteY6" fmla="*/ 19691 h 4488061"/>
              <a:gd name="connsiteX0" fmla="*/ 35068 w 3076565"/>
              <a:gd name="connsiteY0" fmla="*/ 2635604 h 3545197"/>
              <a:gd name="connsiteX1" fmla="*/ 1104171 w 3076565"/>
              <a:gd name="connsiteY1" fmla="*/ 1097015 h 3545197"/>
              <a:gd name="connsiteX2" fmla="*/ 2275410 w 3076565"/>
              <a:gd name="connsiteY2" fmla="*/ 267 h 3545197"/>
              <a:gd name="connsiteX3" fmla="*/ 3072651 w 3076565"/>
              <a:gd name="connsiteY3" fmla="*/ 1190397 h 3545197"/>
              <a:gd name="connsiteX4" fmla="*/ 2457015 w 3076565"/>
              <a:gd name="connsiteY4" fmla="*/ 3453763 h 3545197"/>
              <a:gd name="connsiteX5" fmla="*/ 35068 w 3076565"/>
              <a:gd name="connsiteY5" fmla="*/ 2635604 h 354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65" h="3545197">
                <a:moveTo>
                  <a:pt x="35068" y="2635604"/>
                </a:moveTo>
                <a:cubicBezTo>
                  <a:pt x="-190406" y="2242813"/>
                  <a:pt x="730781" y="1536238"/>
                  <a:pt x="1104171" y="1097015"/>
                </a:cubicBezTo>
                <a:cubicBezTo>
                  <a:pt x="1477561" y="657792"/>
                  <a:pt x="1947330" y="-15297"/>
                  <a:pt x="2275410" y="267"/>
                </a:cubicBezTo>
                <a:cubicBezTo>
                  <a:pt x="2603490" y="15831"/>
                  <a:pt x="3042384" y="614814"/>
                  <a:pt x="3072651" y="1190397"/>
                </a:cubicBezTo>
                <a:cubicBezTo>
                  <a:pt x="3102919" y="1765980"/>
                  <a:pt x="2963279" y="3212895"/>
                  <a:pt x="2457015" y="3453763"/>
                </a:cubicBezTo>
                <a:cubicBezTo>
                  <a:pt x="1950751" y="3694631"/>
                  <a:pt x="440189" y="3472263"/>
                  <a:pt x="35068" y="26356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9E1180-5AFD-0580-59F5-7872D6B3CEF9}"/>
              </a:ext>
            </a:extLst>
          </p:cNvPr>
          <p:cNvSpPr/>
          <p:nvPr/>
        </p:nvSpPr>
        <p:spPr>
          <a:xfrm rot="9699925">
            <a:off x="9540243" y="2298678"/>
            <a:ext cx="748291" cy="770261"/>
          </a:xfrm>
          <a:custGeom>
            <a:avLst/>
            <a:gdLst>
              <a:gd name="connsiteX0" fmla="*/ 2788468 w 5260064"/>
              <a:gd name="connsiteY0" fmla="*/ 45268 h 4544840"/>
              <a:gd name="connsiteX1" fmla="*/ 4626321 w 5260064"/>
              <a:gd name="connsiteY1" fmla="*/ 325925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260064"/>
              <a:gd name="connsiteY0" fmla="*/ 45268 h 4544840"/>
              <a:gd name="connsiteX1" fmla="*/ 4318503 w 5260064"/>
              <a:gd name="connsiteY1" fmla="*/ 190123 h 4544840"/>
              <a:gd name="connsiteX2" fmla="*/ 5260064 w 5260064"/>
              <a:gd name="connsiteY2" fmla="*/ 2761307 h 4544840"/>
              <a:gd name="connsiteX3" fmla="*/ 4418092 w 5260064"/>
              <a:gd name="connsiteY3" fmla="*/ 4544840 h 4544840"/>
              <a:gd name="connsiteX4" fmla="*/ 1222218 w 5260064"/>
              <a:gd name="connsiteY4" fmla="*/ 4418091 h 4544840"/>
              <a:gd name="connsiteX5" fmla="*/ 552262 w 5260064"/>
              <a:gd name="connsiteY5" fmla="*/ 3250194 h 4544840"/>
              <a:gd name="connsiteX6" fmla="*/ 1140737 w 5260064"/>
              <a:gd name="connsiteY6" fmla="*/ 3069125 h 4544840"/>
              <a:gd name="connsiteX7" fmla="*/ 1113577 w 5260064"/>
              <a:gd name="connsiteY7" fmla="*/ 2951430 h 4544840"/>
              <a:gd name="connsiteX8" fmla="*/ 950614 w 5260064"/>
              <a:gd name="connsiteY8" fmla="*/ 950614 h 4544840"/>
              <a:gd name="connsiteX9" fmla="*/ 0 w 5260064"/>
              <a:gd name="connsiteY9" fmla="*/ 715224 h 4544840"/>
              <a:gd name="connsiteX10" fmla="*/ 452674 w 5260064"/>
              <a:gd name="connsiteY10" fmla="*/ 0 h 4544840"/>
              <a:gd name="connsiteX11" fmla="*/ 2788468 w 5260064"/>
              <a:gd name="connsiteY11" fmla="*/ 45268 h 4544840"/>
              <a:gd name="connsiteX0" fmla="*/ 2788468 w 5124262"/>
              <a:gd name="connsiteY0" fmla="*/ 45268 h 4544840"/>
              <a:gd name="connsiteX1" fmla="*/ 4318503 w 5124262"/>
              <a:gd name="connsiteY1" fmla="*/ 190123 h 4544840"/>
              <a:gd name="connsiteX2" fmla="*/ 5124262 w 5124262"/>
              <a:gd name="connsiteY2" fmla="*/ 1901228 h 4544840"/>
              <a:gd name="connsiteX3" fmla="*/ 4418092 w 5124262"/>
              <a:gd name="connsiteY3" fmla="*/ 4544840 h 4544840"/>
              <a:gd name="connsiteX4" fmla="*/ 1222218 w 5124262"/>
              <a:gd name="connsiteY4" fmla="*/ 4418091 h 4544840"/>
              <a:gd name="connsiteX5" fmla="*/ 552262 w 5124262"/>
              <a:gd name="connsiteY5" fmla="*/ 3250194 h 4544840"/>
              <a:gd name="connsiteX6" fmla="*/ 1140737 w 5124262"/>
              <a:gd name="connsiteY6" fmla="*/ 3069125 h 4544840"/>
              <a:gd name="connsiteX7" fmla="*/ 1113577 w 5124262"/>
              <a:gd name="connsiteY7" fmla="*/ 2951430 h 4544840"/>
              <a:gd name="connsiteX8" fmla="*/ 950614 w 5124262"/>
              <a:gd name="connsiteY8" fmla="*/ 950614 h 4544840"/>
              <a:gd name="connsiteX9" fmla="*/ 0 w 5124262"/>
              <a:gd name="connsiteY9" fmla="*/ 715224 h 4544840"/>
              <a:gd name="connsiteX10" fmla="*/ 452674 w 5124262"/>
              <a:gd name="connsiteY10" fmla="*/ 0 h 4544840"/>
              <a:gd name="connsiteX11" fmla="*/ 2788468 w 5124262"/>
              <a:gd name="connsiteY11" fmla="*/ 45268 h 4544840"/>
              <a:gd name="connsiteX0" fmla="*/ 2788468 w 5124262"/>
              <a:gd name="connsiteY0" fmla="*/ 45268 h 4418091"/>
              <a:gd name="connsiteX1" fmla="*/ 4318503 w 5124262"/>
              <a:gd name="connsiteY1" fmla="*/ 190123 h 4418091"/>
              <a:gd name="connsiteX2" fmla="*/ 5124262 w 5124262"/>
              <a:gd name="connsiteY2" fmla="*/ 1901228 h 4418091"/>
              <a:gd name="connsiteX3" fmla="*/ 4508626 w 5124262"/>
              <a:gd name="connsiteY3" fmla="*/ 4164594 h 4418091"/>
              <a:gd name="connsiteX4" fmla="*/ 1222218 w 5124262"/>
              <a:gd name="connsiteY4" fmla="*/ 4418091 h 4418091"/>
              <a:gd name="connsiteX5" fmla="*/ 552262 w 5124262"/>
              <a:gd name="connsiteY5" fmla="*/ 3250194 h 4418091"/>
              <a:gd name="connsiteX6" fmla="*/ 1140737 w 5124262"/>
              <a:gd name="connsiteY6" fmla="*/ 3069125 h 4418091"/>
              <a:gd name="connsiteX7" fmla="*/ 1113577 w 5124262"/>
              <a:gd name="connsiteY7" fmla="*/ 2951430 h 4418091"/>
              <a:gd name="connsiteX8" fmla="*/ 950614 w 5124262"/>
              <a:gd name="connsiteY8" fmla="*/ 950614 h 4418091"/>
              <a:gd name="connsiteX9" fmla="*/ 0 w 5124262"/>
              <a:gd name="connsiteY9" fmla="*/ 715224 h 4418091"/>
              <a:gd name="connsiteX10" fmla="*/ 452674 w 5124262"/>
              <a:gd name="connsiteY10" fmla="*/ 0 h 4418091"/>
              <a:gd name="connsiteX11" fmla="*/ 2788468 w 5124262"/>
              <a:gd name="connsiteY11" fmla="*/ 45268 h 4418091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24262"/>
              <a:gd name="connsiteY0" fmla="*/ 45268 h 4164594"/>
              <a:gd name="connsiteX1" fmla="*/ 4318503 w 5124262"/>
              <a:gd name="connsiteY1" fmla="*/ 190123 h 4164594"/>
              <a:gd name="connsiteX2" fmla="*/ 5124262 w 5124262"/>
              <a:gd name="connsiteY2" fmla="*/ 1901228 h 4164594"/>
              <a:gd name="connsiteX3" fmla="*/ 4508626 w 5124262"/>
              <a:gd name="connsiteY3" fmla="*/ 4164594 h 4164594"/>
              <a:gd name="connsiteX4" fmla="*/ 1629624 w 5124262"/>
              <a:gd name="connsiteY4" fmla="*/ 3874883 h 4164594"/>
              <a:gd name="connsiteX5" fmla="*/ 552262 w 5124262"/>
              <a:gd name="connsiteY5" fmla="*/ 3250194 h 4164594"/>
              <a:gd name="connsiteX6" fmla="*/ 1140737 w 5124262"/>
              <a:gd name="connsiteY6" fmla="*/ 3069125 h 4164594"/>
              <a:gd name="connsiteX7" fmla="*/ 1113577 w 5124262"/>
              <a:gd name="connsiteY7" fmla="*/ 2951430 h 4164594"/>
              <a:gd name="connsiteX8" fmla="*/ 950614 w 5124262"/>
              <a:gd name="connsiteY8" fmla="*/ 950614 h 4164594"/>
              <a:gd name="connsiteX9" fmla="*/ 0 w 5124262"/>
              <a:gd name="connsiteY9" fmla="*/ 715224 h 4164594"/>
              <a:gd name="connsiteX10" fmla="*/ 452674 w 5124262"/>
              <a:gd name="connsiteY10" fmla="*/ 0 h 4164594"/>
              <a:gd name="connsiteX11" fmla="*/ 2788468 w 5124262"/>
              <a:gd name="connsiteY11" fmla="*/ 45268 h 4164594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45268 h 4279531"/>
              <a:gd name="connsiteX1" fmla="*/ 4318503 w 5130800"/>
              <a:gd name="connsiteY1" fmla="*/ 190123 h 4279531"/>
              <a:gd name="connsiteX2" fmla="*/ 5124262 w 5130800"/>
              <a:gd name="connsiteY2" fmla="*/ 1901228 h 4279531"/>
              <a:gd name="connsiteX3" fmla="*/ 4508626 w 5130800"/>
              <a:gd name="connsiteY3" fmla="*/ 4164594 h 4279531"/>
              <a:gd name="connsiteX4" fmla="*/ 1629624 w 5130800"/>
              <a:gd name="connsiteY4" fmla="*/ 3874883 h 4279531"/>
              <a:gd name="connsiteX5" fmla="*/ 552262 w 5130800"/>
              <a:gd name="connsiteY5" fmla="*/ 3250194 h 4279531"/>
              <a:gd name="connsiteX6" fmla="*/ 1140737 w 5130800"/>
              <a:gd name="connsiteY6" fmla="*/ 3069125 h 4279531"/>
              <a:gd name="connsiteX7" fmla="*/ 1113577 w 5130800"/>
              <a:gd name="connsiteY7" fmla="*/ 2951430 h 4279531"/>
              <a:gd name="connsiteX8" fmla="*/ 950614 w 5130800"/>
              <a:gd name="connsiteY8" fmla="*/ 950614 h 4279531"/>
              <a:gd name="connsiteX9" fmla="*/ 0 w 5130800"/>
              <a:gd name="connsiteY9" fmla="*/ 715224 h 4279531"/>
              <a:gd name="connsiteX10" fmla="*/ 452674 w 5130800"/>
              <a:gd name="connsiteY10" fmla="*/ 0 h 4279531"/>
              <a:gd name="connsiteX11" fmla="*/ 2788468 w 5130800"/>
              <a:gd name="connsiteY11" fmla="*/ 45268 h 4279531"/>
              <a:gd name="connsiteX0" fmla="*/ 2788468 w 5130800"/>
              <a:gd name="connsiteY0" fmla="*/ 32515 h 4266778"/>
              <a:gd name="connsiteX1" fmla="*/ 4318503 w 5130800"/>
              <a:gd name="connsiteY1" fmla="*/ 177370 h 4266778"/>
              <a:gd name="connsiteX2" fmla="*/ 5124262 w 5130800"/>
              <a:gd name="connsiteY2" fmla="*/ 1888475 h 4266778"/>
              <a:gd name="connsiteX3" fmla="*/ 4508626 w 5130800"/>
              <a:gd name="connsiteY3" fmla="*/ 4151841 h 4266778"/>
              <a:gd name="connsiteX4" fmla="*/ 1629624 w 5130800"/>
              <a:gd name="connsiteY4" fmla="*/ 3862130 h 4266778"/>
              <a:gd name="connsiteX5" fmla="*/ 552262 w 5130800"/>
              <a:gd name="connsiteY5" fmla="*/ 3237441 h 4266778"/>
              <a:gd name="connsiteX6" fmla="*/ 1140737 w 5130800"/>
              <a:gd name="connsiteY6" fmla="*/ 3056372 h 4266778"/>
              <a:gd name="connsiteX7" fmla="*/ 1113577 w 5130800"/>
              <a:gd name="connsiteY7" fmla="*/ 2938677 h 4266778"/>
              <a:gd name="connsiteX8" fmla="*/ 950614 w 5130800"/>
              <a:gd name="connsiteY8" fmla="*/ 937861 h 4266778"/>
              <a:gd name="connsiteX9" fmla="*/ 0 w 5130800"/>
              <a:gd name="connsiteY9" fmla="*/ 702471 h 4266778"/>
              <a:gd name="connsiteX10" fmla="*/ 2788468 w 5130800"/>
              <a:gd name="connsiteY10" fmla="*/ 32515 h 4266778"/>
              <a:gd name="connsiteX0" fmla="*/ 0 w 5130800"/>
              <a:gd name="connsiteY0" fmla="*/ 525101 h 4089408"/>
              <a:gd name="connsiteX1" fmla="*/ 4318503 w 5130800"/>
              <a:gd name="connsiteY1" fmla="*/ 0 h 4089408"/>
              <a:gd name="connsiteX2" fmla="*/ 5124262 w 5130800"/>
              <a:gd name="connsiteY2" fmla="*/ 1711105 h 4089408"/>
              <a:gd name="connsiteX3" fmla="*/ 4508626 w 5130800"/>
              <a:gd name="connsiteY3" fmla="*/ 3974471 h 4089408"/>
              <a:gd name="connsiteX4" fmla="*/ 1629624 w 5130800"/>
              <a:gd name="connsiteY4" fmla="*/ 3684760 h 4089408"/>
              <a:gd name="connsiteX5" fmla="*/ 552262 w 5130800"/>
              <a:gd name="connsiteY5" fmla="*/ 3060071 h 4089408"/>
              <a:gd name="connsiteX6" fmla="*/ 1140737 w 5130800"/>
              <a:gd name="connsiteY6" fmla="*/ 2879002 h 4089408"/>
              <a:gd name="connsiteX7" fmla="*/ 1113577 w 5130800"/>
              <a:gd name="connsiteY7" fmla="*/ 2761307 h 4089408"/>
              <a:gd name="connsiteX8" fmla="*/ 950614 w 5130800"/>
              <a:gd name="connsiteY8" fmla="*/ 760491 h 4089408"/>
              <a:gd name="connsiteX9" fmla="*/ 0 w 5130800"/>
              <a:gd name="connsiteY9" fmla="*/ 525101 h 4089408"/>
              <a:gd name="connsiteX0" fmla="*/ 485128 w 5615928"/>
              <a:gd name="connsiteY0" fmla="*/ 525101 h 4089408"/>
              <a:gd name="connsiteX1" fmla="*/ 4803631 w 5615928"/>
              <a:gd name="connsiteY1" fmla="*/ 0 h 4089408"/>
              <a:gd name="connsiteX2" fmla="*/ 5609390 w 5615928"/>
              <a:gd name="connsiteY2" fmla="*/ 1711105 h 4089408"/>
              <a:gd name="connsiteX3" fmla="*/ 4993754 w 5615928"/>
              <a:gd name="connsiteY3" fmla="*/ 3974471 h 4089408"/>
              <a:gd name="connsiteX4" fmla="*/ 2114752 w 5615928"/>
              <a:gd name="connsiteY4" fmla="*/ 3684760 h 4089408"/>
              <a:gd name="connsiteX5" fmla="*/ 1037390 w 5615928"/>
              <a:gd name="connsiteY5" fmla="*/ 3060071 h 4089408"/>
              <a:gd name="connsiteX6" fmla="*/ 1625865 w 5615928"/>
              <a:gd name="connsiteY6" fmla="*/ 2879002 h 4089408"/>
              <a:gd name="connsiteX7" fmla="*/ 1598705 w 5615928"/>
              <a:gd name="connsiteY7" fmla="*/ 2761307 h 4089408"/>
              <a:gd name="connsiteX8" fmla="*/ 1435742 w 5615928"/>
              <a:gd name="connsiteY8" fmla="*/ 760491 h 4089408"/>
              <a:gd name="connsiteX9" fmla="*/ 485128 w 5615928"/>
              <a:gd name="connsiteY9" fmla="*/ 525101 h 4089408"/>
              <a:gd name="connsiteX0" fmla="*/ 591720 w 5134044"/>
              <a:gd name="connsiteY0" fmla="*/ 352261 h 4161011"/>
              <a:gd name="connsiteX1" fmla="*/ 4321747 w 5134044"/>
              <a:gd name="connsiteY1" fmla="*/ 71603 h 4161011"/>
              <a:gd name="connsiteX2" fmla="*/ 5127506 w 5134044"/>
              <a:gd name="connsiteY2" fmla="*/ 1782708 h 4161011"/>
              <a:gd name="connsiteX3" fmla="*/ 4511870 w 5134044"/>
              <a:gd name="connsiteY3" fmla="*/ 4046074 h 4161011"/>
              <a:gd name="connsiteX4" fmla="*/ 1632868 w 5134044"/>
              <a:gd name="connsiteY4" fmla="*/ 3756363 h 4161011"/>
              <a:gd name="connsiteX5" fmla="*/ 555506 w 5134044"/>
              <a:gd name="connsiteY5" fmla="*/ 3131674 h 4161011"/>
              <a:gd name="connsiteX6" fmla="*/ 1143981 w 5134044"/>
              <a:gd name="connsiteY6" fmla="*/ 2950605 h 4161011"/>
              <a:gd name="connsiteX7" fmla="*/ 1116821 w 5134044"/>
              <a:gd name="connsiteY7" fmla="*/ 2832910 h 4161011"/>
              <a:gd name="connsiteX8" fmla="*/ 953858 w 5134044"/>
              <a:gd name="connsiteY8" fmla="*/ 832094 h 4161011"/>
              <a:gd name="connsiteX9" fmla="*/ 591720 w 5134044"/>
              <a:gd name="connsiteY9" fmla="*/ 352261 h 4161011"/>
              <a:gd name="connsiteX0" fmla="*/ 36214 w 4578538"/>
              <a:gd name="connsiteY0" fmla="*/ 378912 h 4187662"/>
              <a:gd name="connsiteX1" fmla="*/ 3766241 w 4578538"/>
              <a:gd name="connsiteY1" fmla="*/ 98254 h 4187662"/>
              <a:gd name="connsiteX2" fmla="*/ 4572000 w 4578538"/>
              <a:gd name="connsiteY2" fmla="*/ 1809359 h 4187662"/>
              <a:gd name="connsiteX3" fmla="*/ 3956364 w 4578538"/>
              <a:gd name="connsiteY3" fmla="*/ 4072725 h 4187662"/>
              <a:gd name="connsiteX4" fmla="*/ 1077362 w 4578538"/>
              <a:gd name="connsiteY4" fmla="*/ 3783014 h 4187662"/>
              <a:gd name="connsiteX5" fmla="*/ 0 w 4578538"/>
              <a:gd name="connsiteY5" fmla="*/ 3158325 h 4187662"/>
              <a:gd name="connsiteX6" fmla="*/ 588475 w 4578538"/>
              <a:gd name="connsiteY6" fmla="*/ 2977256 h 4187662"/>
              <a:gd name="connsiteX7" fmla="*/ 561315 w 4578538"/>
              <a:gd name="connsiteY7" fmla="*/ 2859561 h 4187662"/>
              <a:gd name="connsiteX8" fmla="*/ 398352 w 4578538"/>
              <a:gd name="connsiteY8" fmla="*/ 858745 h 4187662"/>
              <a:gd name="connsiteX9" fmla="*/ 36214 w 4578538"/>
              <a:gd name="connsiteY9" fmla="*/ 378912 h 4187662"/>
              <a:gd name="connsiteX0" fmla="*/ 7573 w 4767180"/>
              <a:gd name="connsiteY0" fmla="*/ 469022 h 4160077"/>
              <a:gd name="connsiteX1" fmla="*/ 3954883 w 4767180"/>
              <a:gd name="connsiteY1" fmla="*/ 70669 h 4160077"/>
              <a:gd name="connsiteX2" fmla="*/ 4760642 w 4767180"/>
              <a:gd name="connsiteY2" fmla="*/ 1781774 h 4160077"/>
              <a:gd name="connsiteX3" fmla="*/ 4145006 w 4767180"/>
              <a:gd name="connsiteY3" fmla="*/ 4045140 h 4160077"/>
              <a:gd name="connsiteX4" fmla="*/ 1266004 w 4767180"/>
              <a:gd name="connsiteY4" fmla="*/ 3755429 h 4160077"/>
              <a:gd name="connsiteX5" fmla="*/ 188642 w 4767180"/>
              <a:gd name="connsiteY5" fmla="*/ 3130740 h 4160077"/>
              <a:gd name="connsiteX6" fmla="*/ 777117 w 4767180"/>
              <a:gd name="connsiteY6" fmla="*/ 2949671 h 4160077"/>
              <a:gd name="connsiteX7" fmla="*/ 749957 w 4767180"/>
              <a:gd name="connsiteY7" fmla="*/ 2831976 h 4160077"/>
              <a:gd name="connsiteX8" fmla="*/ 586994 w 4767180"/>
              <a:gd name="connsiteY8" fmla="*/ 831160 h 4160077"/>
              <a:gd name="connsiteX9" fmla="*/ 7573 w 4767180"/>
              <a:gd name="connsiteY9" fmla="*/ 469022 h 4160077"/>
              <a:gd name="connsiteX0" fmla="*/ 183633 w 4943240"/>
              <a:gd name="connsiteY0" fmla="*/ 454668 h 4145723"/>
              <a:gd name="connsiteX1" fmla="*/ 4130943 w 4943240"/>
              <a:gd name="connsiteY1" fmla="*/ 56315 h 4145723"/>
              <a:gd name="connsiteX2" fmla="*/ 4936702 w 4943240"/>
              <a:gd name="connsiteY2" fmla="*/ 1767420 h 4145723"/>
              <a:gd name="connsiteX3" fmla="*/ 4321066 w 4943240"/>
              <a:gd name="connsiteY3" fmla="*/ 4030786 h 4145723"/>
              <a:gd name="connsiteX4" fmla="*/ 1442064 w 4943240"/>
              <a:gd name="connsiteY4" fmla="*/ 3741075 h 4145723"/>
              <a:gd name="connsiteX5" fmla="*/ 364702 w 4943240"/>
              <a:gd name="connsiteY5" fmla="*/ 3116386 h 4145723"/>
              <a:gd name="connsiteX6" fmla="*/ 953177 w 4943240"/>
              <a:gd name="connsiteY6" fmla="*/ 2935317 h 4145723"/>
              <a:gd name="connsiteX7" fmla="*/ 926017 w 4943240"/>
              <a:gd name="connsiteY7" fmla="*/ 2817622 h 4145723"/>
              <a:gd name="connsiteX8" fmla="*/ 717786 w 4943240"/>
              <a:gd name="connsiteY8" fmla="*/ 880181 h 4145723"/>
              <a:gd name="connsiteX9" fmla="*/ 183633 w 4943240"/>
              <a:gd name="connsiteY9" fmla="*/ 454668 h 4145723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779075 w 4796298"/>
              <a:gd name="connsiteY7" fmla="*/ 2843908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217760 w 4796298"/>
              <a:gd name="connsiteY5" fmla="*/ 3142672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806235 w 4796298"/>
              <a:gd name="connsiteY6" fmla="*/ 2961603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36691 w 4796298"/>
              <a:gd name="connsiteY0" fmla="*/ 480954 h 4172009"/>
              <a:gd name="connsiteX1" fmla="*/ 3984001 w 4796298"/>
              <a:gd name="connsiteY1" fmla="*/ 82601 h 4172009"/>
              <a:gd name="connsiteX2" fmla="*/ 4789760 w 4796298"/>
              <a:gd name="connsiteY2" fmla="*/ 1793706 h 4172009"/>
              <a:gd name="connsiteX3" fmla="*/ 4174124 w 4796298"/>
              <a:gd name="connsiteY3" fmla="*/ 4057072 h 4172009"/>
              <a:gd name="connsiteX4" fmla="*/ 1295122 w 4796298"/>
              <a:gd name="connsiteY4" fmla="*/ 3767361 h 4172009"/>
              <a:gd name="connsiteX5" fmla="*/ 498418 w 4796298"/>
              <a:gd name="connsiteY5" fmla="*/ 3006870 h 4172009"/>
              <a:gd name="connsiteX6" fmla="*/ 1059732 w 4796298"/>
              <a:gd name="connsiteY6" fmla="*/ 2780534 h 4172009"/>
              <a:gd name="connsiteX7" fmla="*/ 1114053 w 4796298"/>
              <a:gd name="connsiteY7" fmla="*/ 2834855 h 4172009"/>
              <a:gd name="connsiteX8" fmla="*/ 570844 w 4796298"/>
              <a:gd name="connsiteY8" fmla="*/ 906467 h 4172009"/>
              <a:gd name="connsiteX9" fmla="*/ 36691 w 4796298"/>
              <a:gd name="connsiteY9" fmla="*/ 480954 h 4172009"/>
              <a:gd name="connsiteX0" fmla="*/ 170071 w 4940522"/>
              <a:gd name="connsiteY0" fmla="*/ 496811 h 4187866"/>
              <a:gd name="connsiteX1" fmla="*/ 3918205 w 4940522"/>
              <a:gd name="connsiteY1" fmla="*/ 53191 h 4187866"/>
              <a:gd name="connsiteX2" fmla="*/ 4923140 w 4940522"/>
              <a:gd name="connsiteY2" fmla="*/ 1809563 h 4187866"/>
              <a:gd name="connsiteX3" fmla="*/ 4307504 w 4940522"/>
              <a:gd name="connsiteY3" fmla="*/ 4072929 h 4187866"/>
              <a:gd name="connsiteX4" fmla="*/ 1428502 w 4940522"/>
              <a:gd name="connsiteY4" fmla="*/ 3783218 h 4187866"/>
              <a:gd name="connsiteX5" fmla="*/ 631798 w 4940522"/>
              <a:gd name="connsiteY5" fmla="*/ 3022727 h 4187866"/>
              <a:gd name="connsiteX6" fmla="*/ 1193112 w 4940522"/>
              <a:gd name="connsiteY6" fmla="*/ 2796391 h 4187866"/>
              <a:gd name="connsiteX7" fmla="*/ 1247433 w 4940522"/>
              <a:gd name="connsiteY7" fmla="*/ 2850712 h 4187866"/>
              <a:gd name="connsiteX8" fmla="*/ 704224 w 4940522"/>
              <a:gd name="connsiteY8" fmla="*/ 922324 h 4187866"/>
              <a:gd name="connsiteX9" fmla="*/ 170071 w 4940522"/>
              <a:gd name="connsiteY9" fmla="*/ 496811 h 4187866"/>
              <a:gd name="connsiteX0" fmla="*/ 170071 w 4940522"/>
              <a:gd name="connsiteY0" fmla="*/ 519893 h 4210948"/>
              <a:gd name="connsiteX1" fmla="*/ 3918205 w 4940522"/>
              <a:gd name="connsiteY1" fmla="*/ 76273 h 4210948"/>
              <a:gd name="connsiteX2" fmla="*/ 4923140 w 4940522"/>
              <a:gd name="connsiteY2" fmla="*/ 1832645 h 4210948"/>
              <a:gd name="connsiteX3" fmla="*/ 4307504 w 4940522"/>
              <a:gd name="connsiteY3" fmla="*/ 4096011 h 4210948"/>
              <a:gd name="connsiteX4" fmla="*/ 1428502 w 4940522"/>
              <a:gd name="connsiteY4" fmla="*/ 3806300 h 4210948"/>
              <a:gd name="connsiteX5" fmla="*/ 631798 w 4940522"/>
              <a:gd name="connsiteY5" fmla="*/ 3045809 h 4210948"/>
              <a:gd name="connsiteX6" fmla="*/ 1193112 w 4940522"/>
              <a:gd name="connsiteY6" fmla="*/ 2819473 h 4210948"/>
              <a:gd name="connsiteX7" fmla="*/ 1247433 w 4940522"/>
              <a:gd name="connsiteY7" fmla="*/ 2873794 h 4210948"/>
              <a:gd name="connsiteX8" fmla="*/ 704224 w 4940522"/>
              <a:gd name="connsiteY8" fmla="*/ 945406 h 4210948"/>
              <a:gd name="connsiteX9" fmla="*/ 170071 w 4940522"/>
              <a:gd name="connsiteY9" fmla="*/ 519893 h 4210948"/>
              <a:gd name="connsiteX0" fmla="*/ 170071 w 4944289"/>
              <a:gd name="connsiteY0" fmla="*/ 519893 h 4241754"/>
              <a:gd name="connsiteX1" fmla="*/ 3918205 w 4944289"/>
              <a:gd name="connsiteY1" fmla="*/ 76273 h 4241754"/>
              <a:gd name="connsiteX2" fmla="*/ 4923140 w 4944289"/>
              <a:gd name="connsiteY2" fmla="*/ 1832645 h 4241754"/>
              <a:gd name="connsiteX3" fmla="*/ 4307504 w 4944289"/>
              <a:gd name="connsiteY3" fmla="*/ 4096011 h 4241754"/>
              <a:gd name="connsiteX4" fmla="*/ 1428502 w 4944289"/>
              <a:gd name="connsiteY4" fmla="*/ 3806300 h 4241754"/>
              <a:gd name="connsiteX5" fmla="*/ 631798 w 4944289"/>
              <a:gd name="connsiteY5" fmla="*/ 3045809 h 4241754"/>
              <a:gd name="connsiteX6" fmla="*/ 1193112 w 4944289"/>
              <a:gd name="connsiteY6" fmla="*/ 2819473 h 4241754"/>
              <a:gd name="connsiteX7" fmla="*/ 1247433 w 4944289"/>
              <a:gd name="connsiteY7" fmla="*/ 2873794 h 4241754"/>
              <a:gd name="connsiteX8" fmla="*/ 704224 w 4944289"/>
              <a:gd name="connsiteY8" fmla="*/ 945406 h 4241754"/>
              <a:gd name="connsiteX9" fmla="*/ 170071 w 4944289"/>
              <a:gd name="connsiteY9" fmla="*/ 519893 h 4241754"/>
              <a:gd name="connsiteX0" fmla="*/ 214741 w 4717355"/>
              <a:gd name="connsiteY0" fmla="*/ 412602 h 4234051"/>
              <a:gd name="connsiteX1" fmla="*/ 3691271 w 4717355"/>
              <a:gd name="connsiteY1" fmla="*/ 68570 h 4234051"/>
              <a:gd name="connsiteX2" fmla="*/ 4696206 w 4717355"/>
              <a:gd name="connsiteY2" fmla="*/ 1824942 h 4234051"/>
              <a:gd name="connsiteX3" fmla="*/ 4080570 w 4717355"/>
              <a:gd name="connsiteY3" fmla="*/ 4088308 h 4234051"/>
              <a:gd name="connsiteX4" fmla="*/ 1201568 w 4717355"/>
              <a:gd name="connsiteY4" fmla="*/ 3798597 h 4234051"/>
              <a:gd name="connsiteX5" fmla="*/ 404864 w 4717355"/>
              <a:gd name="connsiteY5" fmla="*/ 3038106 h 4234051"/>
              <a:gd name="connsiteX6" fmla="*/ 966178 w 4717355"/>
              <a:gd name="connsiteY6" fmla="*/ 2811770 h 4234051"/>
              <a:gd name="connsiteX7" fmla="*/ 1020499 w 4717355"/>
              <a:gd name="connsiteY7" fmla="*/ 2866091 h 4234051"/>
              <a:gd name="connsiteX8" fmla="*/ 477290 w 4717355"/>
              <a:gd name="connsiteY8" fmla="*/ 937703 h 4234051"/>
              <a:gd name="connsiteX9" fmla="*/ 214741 w 4717355"/>
              <a:gd name="connsiteY9" fmla="*/ 412602 h 4234051"/>
              <a:gd name="connsiteX0" fmla="*/ 241535 w 4744149"/>
              <a:gd name="connsiteY0" fmla="*/ 412602 h 4234051"/>
              <a:gd name="connsiteX1" fmla="*/ 3718065 w 4744149"/>
              <a:gd name="connsiteY1" fmla="*/ 68570 h 4234051"/>
              <a:gd name="connsiteX2" fmla="*/ 4723000 w 4744149"/>
              <a:gd name="connsiteY2" fmla="*/ 1824942 h 4234051"/>
              <a:gd name="connsiteX3" fmla="*/ 4107364 w 4744149"/>
              <a:gd name="connsiteY3" fmla="*/ 4088308 h 4234051"/>
              <a:gd name="connsiteX4" fmla="*/ 1228362 w 4744149"/>
              <a:gd name="connsiteY4" fmla="*/ 3798597 h 4234051"/>
              <a:gd name="connsiteX5" fmla="*/ 431658 w 4744149"/>
              <a:gd name="connsiteY5" fmla="*/ 3038106 h 4234051"/>
              <a:gd name="connsiteX6" fmla="*/ 992972 w 4744149"/>
              <a:gd name="connsiteY6" fmla="*/ 2811770 h 4234051"/>
              <a:gd name="connsiteX7" fmla="*/ 1047293 w 4744149"/>
              <a:gd name="connsiteY7" fmla="*/ 2866091 h 4234051"/>
              <a:gd name="connsiteX8" fmla="*/ 504084 w 4744149"/>
              <a:gd name="connsiteY8" fmla="*/ 937703 h 4234051"/>
              <a:gd name="connsiteX9" fmla="*/ 241535 w 4744149"/>
              <a:gd name="connsiteY9" fmla="*/ 412602 h 4234051"/>
              <a:gd name="connsiteX0" fmla="*/ 216677 w 4719291"/>
              <a:gd name="connsiteY0" fmla="*/ 414157 h 4235606"/>
              <a:gd name="connsiteX1" fmla="*/ 3693207 w 4719291"/>
              <a:gd name="connsiteY1" fmla="*/ 70125 h 4235606"/>
              <a:gd name="connsiteX2" fmla="*/ 4698142 w 4719291"/>
              <a:gd name="connsiteY2" fmla="*/ 1826497 h 4235606"/>
              <a:gd name="connsiteX3" fmla="*/ 4082506 w 4719291"/>
              <a:gd name="connsiteY3" fmla="*/ 4089863 h 4235606"/>
              <a:gd name="connsiteX4" fmla="*/ 1203504 w 4719291"/>
              <a:gd name="connsiteY4" fmla="*/ 3800152 h 4235606"/>
              <a:gd name="connsiteX5" fmla="*/ 406800 w 4719291"/>
              <a:gd name="connsiteY5" fmla="*/ 3039661 h 4235606"/>
              <a:gd name="connsiteX6" fmla="*/ 968114 w 4719291"/>
              <a:gd name="connsiteY6" fmla="*/ 2813325 h 4235606"/>
              <a:gd name="connsiteX7" fmla="*/ 1022435 w 4719291"/>
              <a:gd name="connsiteY7" fmla="*/ 2867646 h 4235606"/>
              <a:gd name="connsiteX8" fmla="*/ 560707 w 4719291"/>
              <a:gd name="connsiteY8" fmla="*/ 1029793 h 4235606"/>
              <a:gd name="connsiteX9" fmla="*/ 216677 w 4719291"/>
              <a:gd name="connsiteY9" fmla="*/ 414157 h 4235606"/>
              <a:gd name="connsiteX0" fmla="*/ 216677 w 4719291"/>
              <a:gd name="connsiteY0" fmla="*/ 486576 h 4308025"/>
              <a:gd name="connsiteX1" fmla="*/ 1979543 w 4719291"/>
              <a:gd name="connsiteY1" fmla="*/ 145886 h 4308025"/>
              <a:gd name="connsiteX2" fmla="*/ 3693207 w 4719291"/>
              <a:gd name="connsiteY2" fmla="*/ 142544 h 4308025"/>
              <a:gd name="connsiteX3" fmla="*/ 4698142 w 4719291"/>
              <a:gd name="connsiteY3" fmla="*/ 1898916 h 4308025"/>
              <a:gd name="connsiteX4" fmla="*/ 4082506 w 4719291"/>
              <a:gd name="connsiteY4" fmla="*/ 4162282 h 4308025"/>
              <a:gd name="connsiteX5" fmla="*/ 1203504 w 4719291"/>
              <a:gd name="connsiteY5" fmla="*/ 3872571 h 4308025"/>
              <a:gd name="connsiteX6" fmla="*/ 406800 w 4719291"/>
              <a:gd name="connsiteY6" fmla="*/ 3112080 h 4308025"/>
              <a:gd name="connsiteX7" fmla="*/ 968114 w 4719291"/>
              <a:gd name="connsiteY7" fmla="*/ 2885744 h 4308025"/>
              <a:gd name="connsiteX8" fmla="*/ 1022435 w 4719291"/>
              <a:gd name="connsiteY8" fmla="*/ 2940065 h 4308025"/>
              <a:gd name="connsiteX9" fmla="*/ 560707 w 4719291"/>
              <a:gd name="connsiteY9" fmla="*/ 1102212 h 4308025"/>
              <a:gd name="connsiteX10" fmla="*/ 216677 w 4719291"/>
              <a:gd name="connsiteY10" fmla="*/ 486576 h 4308025"/>
              <a:gd name="connsiteX0" fmla="*/ 85831 w 4588445"/>
              <a:gd name="connsiteY0" fmla="*/ 571596 h 4393045"/>
              <a:gd name="connsiteX1" fmla="*/ 1767215 w 4588445"/>
              <a:gd name="connsiteY1" fmla="*/ 58890 h 4393045"/>
              <a:gd name="connsiteX2" fmla="*/ 3562361 w 4588445"/>
              <a:gd name="connsiteY2" fmla="*/ 227564 h 4393045"/>
              <a:gd name="connsiteX3" fmla="*/ 4567296 w 4588445"/>
              <a:gd name="connsiteY3" fmla="*/ 1983936 h 4393045"/>
              <a:gd name="connsiteX4" fmla="*/ 3951660 w 4588445"/>
              <a:gd name="connsiteY4" fmla="*/ 4247302 h 4393045"/>
              <a:gd name="connsiteX5" fmla="*/ 1072658 w 4588445"/>
              <a:gd name="connsiteY5" fmla="*/ 3957591 h 4393045"/>
              <a:gd name="connsiteX6" fmla="*/ 275954 w 4588445"/>
              <a:gd name="connsiteY6" fmla="*/ 3197100 h 4393045"/>
              <a:gd name="connsiteX7" fmla="*/ 837268 w 4588445"/>
              <a:gd name="connsiteY7" fmla="*/ 2970764 h 4393045"/>
              <a:gd name="connsiteX8" fmla="*/ 891589 w 4588445"/>
              <a:gd name="connsiteY8" fmla="*/ 3025085 h 4393045"/>
              <a:gd name="connsiteX9" fmla="*/ 429861 w 4588445"/>
              <a:gd name="connsiteY9" fmla="*/ 1187232 h 4393045"/>
              <a:gd name="connsiteX10" fmla="*/ 85831 w 4588445"/>
              <a:gd name="connsiteY10" fmla="*/ 571596 h 4393045"/>
              <a:gd name="connsiteX0" fmla="*/ 86480 w 4589094"/>
              <a:gd name="connsiteY0" fmla="*/ 697096 h 4518545"/>
              <a:gd name="connsiteX1" fmla="*/ 1776918 w 4589094"/>
              <a:gd name="connsiteY1" fmla="*/ 21428 h 4518545"/>
              <a:gd name="connsiteX2" fmla="*/ 3563010 w 4589094"/>
              <a:gd name="connsiteY2" fmla="*/ 353064 h 4518545"/>
              <a:gd name="connsiteX3" fmla="*/ 4567945 w 4589094"/>
              <a:gd name="connsiteY3" fmla="*/ 2109436 h 4518545"/>
              <a:gd name="connsiteX4" fmla="*/ 3952309 w 4589094"/>
              <a:gd name="connsiteY4" fmla="*/ 4372802 h 4518545"/>
              <a:gd name="connsiteX5" fmla="*/ 1073307 w 4589094"/>
              <a:gd name="connsiteY5" fmla="*/ 4083091 h 4518545"/>
              <a:gd name="connsiteX6" fmla="*/ 276603 w 4589094"/>
              <a:gd name="connsiteY6" fmla="*/ 3322600 h 4518545"/>
              <a:gd name="connsiteX7" fmla="*/ 837917 w 4589094"/>
              <a:gd name="connsiteY7" fmla="*/ 3096264 h 4518545"/>
              <a:gd name="connsiteX8" fmla="*/ 892238 w 4589094"/>
              <a:gd name="connsiteY8" fmla="*/ 3150585 h 4518545"/>
              <a:gd name="connsiteX9" fmla="*/ 430510 w 4589094"/>
              <a:gd name="connsiteY9" fmla="*/ 1312732 h 4518545"/>
              <a:gd name="connsiteX10" fmla="*/ 86480 w 4589094"/>
              <a:gd name="connsiteY10" fmla="*/ 697096 h 4518545"/>
              <a:gd name="connsiteX0" fmla="*/ 86480 w 4576883"/>
              <a:gd name="connsiteY0" fmla="*/ 697096 h 4552931"/>
              <a:gd name="connsiteX1" fmla="*/ 1776918 w 4576883"/>
              <a:gd name="connsiteY1" fmla="*/ 21428 h 4552931"/>
              <a:gd name="connsiteX2" fmla="*/ 3563010 w 4576883"/>
              <a:gd name="connsiteY2" fmla="*/ 353064 h 4552931"/>
              <a:gd name="connsiteX3" fmla="*/ 4567945 w 4576883"/>
              <a:gd name="connsiteY3" fmla="*/ 2109436 h 4552931"/>
              <a:gd name="connsiteX4" fmla="*/ 3952309 w 4576883"/>
              <a:gd name="connsiteY4" fmla="*/ 4372802 h 4552931"/>
              <a:gd name="connsiteX5" fmla="*/ 2265806 w 4576883"/>
              <a:gd name="connsiteY5" fmla="*/ 4376146 h 4552931"/>
              <a:gd name="connsiteX6" fmla="*/ 1073307 w 4576883"/>
              <a:gd name="connsiteY6" fmla="*/ 4083091 h 4552931"/>
              <a:gd name="connsiteX7" fmla="*/ 276603 w 4576883"/>
              <a:gd name="connsiteY7" fmla="*/ 3322600 h 4552931"/>
              <a:gd name="connsiteX8" fmla="*/ 837917 w 4576883"/>
              <a:gd name="connsiteY8" fmla="*/ 3096264 h 4552931"/>
              <a:gd name="connsiteX9" fmla="*/ 892238 w 4576883"/>
              <a:gd name="connsiteY9" fmla="*/ 3150585 h 4552931"/>
              <a:gd name="connsiteX10" fmla="*/ 430510 w 4576883"/>
              <a:gd name="connsiteY10" fmla="*/ 1312732 h 4552931"/>
              <a:gd name="connsiteX11" fmla="*/ 86480 w 4576883"/>
              <a:gd name="connsiteY11" fmla="*/ 697096 h 4552931"/>
              <a:gd name="connsiteX0" fmla="*/ 86480 w 4576883"/>
              <a:gd name="connsiteY0" fmla="*/ 697096 h 4611189"/>
              <a:gd name="connsiteX1" fmla="*/ 1776918 w 4576883"/>
              <a:gd name="connsiteY1" fmla="*/ 21428 h 4611189"/>
              <a:gd name="connsiteX2" fmla="*/ 3563010 w 4576883"/>
              <a:gd name="connsiteY2" fmla="*/ 353064 h 4611189"/>
              <a:gd name="connsiteX3" fmla="*/ 4567945 w 4576883"/>
              <a:gd name="connsiteY3" fmla="*/ 2109436 h 4611189"/>
              <a:gd name="connsiteX4" fmla="*/ 3952309 w 4576883"/>
              <a:gd name="connsiteY4" fmla="*/ 4372802 h 4611189"/>
              <a:gd name="connsiteX5" fmla="*/ 2265806 w 4576883"/>
              <a:gd name="connsiteY5" fmla="*/ 4376146 h 4611189"/>
              <a:gd name="connsiteX6" fmla="*/ 1073307 w 4576883"/>
              <a:gd name="connsiteY6" fmla="*/ 4083091 h 4611189"/>
              <a:gd name="connsiteX7" fmla="*/ 276603 w 4576883"/>
              <a:gd name="connsiteY7" fmla="*/ 3322600 h 4611189"/>
              <a:gd name="connsiteX8" fmla="*/ 837917 w 4576883"/>
              <a:gd name="connsiteY8" fmla="*/ 3096264 h 4611189"/>
              <a:gd name="connsiteX9" fmla="*/ 892238 w 4576883"/>
              <a:gd name="connsiteY9" fmla="*/ 3150585 h 4611189"/>
              <a:gd name="connsiteX10" fmla="*/ 430510 w 4576883"/>
              <a:gd name="connsiteY10" fmla="*/ 1312732 h 4611189"/>
              <a:gd name="connsiteX11" fmla="*/ 86480 w 4576883"/>
              <a:gd name="connsiteY11" fmla="*/ 697096 h 4611189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73307 w 4577945"/>
              <a:gd name="connsiteY6" fmla="*/ 4083091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91414 w 4577945"/>
              <a:gd name="connsiteY6" fmla="*/ 4282267 h 4687624"/>
              <a:gd name="connsiteX7" fmla="*/ 276603 w 4577945"/>
              <a:gd name="connsiteY7" fmla="*/ 3322600 h 4687624"/>
              <a:gd name="connsiteX8" fmla="*/ 837917 w 4577945"/>
              <a:gd name="connsiteY8" fmla="*/ 3096264 h 4687624"/>
              <a:gd name="connsiteX9" fmla="*/ 892238 w 4577945"/>
              <a:gd name="connsiteY9" fmla="*/ 3150585 h 4687624"/>
              <a:gd name="connsiteX10" fmla="*/ 430510 w 4577945"/>
              <a:gd name="connsiteY10" fmla="*/ 1312732 h 4687624"/>
              <a:gd name="connsiteX11" fmla="*/ 86480 w 4577945"/>
              <a:gd name="connsiteY11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276603 w 4577945"/>
              <a:gd name="connsiteY6" fmla="*/ 3322600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92238 w 4577945"/>
              <a:gd name="connsiteY8" fmla="*/ 3150585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837917 w 4577945"/>
              <a:gd name="connsiteY7" fmla="*/ 3096264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7945"/>
              <a:gd name="connsiteY0" fmla="*/ 697096 h 4687624"/>
              <a:gd name="connsiteX1" fmla="*/ 1776918 w 4577945"/>
              <a:gd name="connsiteY1" fmla="*/ 21428 h 4687624"/>
              <a:gd name="connsiteX2" fmla="*/ 3563010 w 4577945"/>
              <a:gd name="connsiteY2" fmla="*/ 353064 h 4687624"/>
              <a:gd name="connsiteX3" fmla="*/ 4567945 w 4577945"/>
              <a:gd name="connsiteY3" fmla="*/ 2109436 h 4687624"/>
              <a:gd name="connsiteX4" fmla="*/ 3952309 w 4577945"/>
              <a:gd name="connsiteY4" fmla="*/ 4372802 h 4687624"/>
              <a:gd name="connsiteX5" fmla="*/ 2021362 w 4577945"/>
              <a:gd name="connsiteY5" fmla="*/ 4511948 h 4687624"/>
              <a:gd name="connsiteX6" fmla="*/ 104587 w 4577945"/>
              <a:gd name="connsiteY6" fmla="*/ 3567044 h 4687624"/>
              <a:gd name="connsiteX7" fmla="*/ 765489 w 4577945"/>
              <a:gd name="connsiteY7" fmla="*/ 2752233 h 4687624"/>
              <a:gd name="connsiteX8" fmla="*/ 828863 w 4577945"/>
              <a:gd name="connsiteY8" fmla="*/ 3014783 h 4687624"/>
              <a:gd name="connsiteX9" fmla="*/ 430510 w 4577945"/>
              <a:gd name="connsiteY9" fmla="*/ 1312732 h 4687624"/>
              <a:gd name="connsiteX10" fmla="*/ 86480 w 4577945"/>
              <a:gd name="connsiteY10" fmla="*/ 697096 h 4687624"/>
              <a:gd name="connsiteX0" fmla="*/ 86480 w 4578446"/>
              <a:gd name="connsiteY0" fmla="*/ 697096 h 4711020"/>
              <a:gd name="connsiteX1" fmla="*/ 1776918 w 4578446"/>
              <a:gd name="connsiteY1" fmla="*/ 21428 h 4711020"/>
              <a:gd name="connsiteX2" fmla="*/ 3563010 w 4578446"/>
              <a:gd name="connsiteY2" fmla="*/ 353064 h 4711020"/>
              <a:gd name="connsiteX3" fmla="*/ 4567945 w 4578446"/>
              <a:gd name="connsiteY3" fmla="*/ 2109436 h 4711020"/>
              <a:gd name="connsiteX4" fmla="*/ 3952309 w 4578446"/>
              <a:gd name="connsiteY4" fmla="*/ 4372802 h 4711020"/>
              <a:gd name="connsiteX5" fmla="*/ 1921774 w 4578446"/>
              <a:gd name="connsiteY5" fmla="*/ 4548161 h 4711020"/>
              <a:gd name="connsiteX6" fmla="*/ 104587 w 4578446"/>
              <a:gd name="connsiteY6" fmla="*/ 3567044 h 4711020"/>
              <a:gd name="connsiteX7" fmla="*/ 765489 w 4578446"/>
              <a:gd name="connsiteY7" fmla="*/ 2752233 h 4711020"/>
              <a:gd name="connsiteX8" fmla="*/ 828863 w 4578446"/>
              <a:gd name="connsiteY8" fmla="*/ 3014783 h 4711020"/>
              <a:gd name="connsiteX9" fmla="*/ 430510 w 4578446"/>
              <a:gd name="connsiteY9" fmla="*/ 1312732 h 4711020"/>
              <a:gd name="connsiteX10" fmla="*/ 86480 w 4578446"/>
              <a:gd name="connsiteY10" fmla="*/ 697096 h 4711020"/>
              <a:gd name="connsiteX0" fmla="*/ 86480 w 4578446"/>
              <a:gd name="connsiteY0" fmla="*/ 697096 h 4662543"/>
              <a:gd name="connsiteX1" fmla="*/ 1776918 w 4578446"/>
              <a:gd name="connsiteY1" fmla="*/ 21428 h 4662543"/>
              <a:gd name="connsiteX2" fmla="*/ 3563010 w 4578446"/>
              <a:gd name="connsiteY2" fmla="*/ 353064 h 4662543"/>
              <a:gd name="connsiteX3" fmla="*/ 4567945 w 4578446"/>
              <a:gd name="connsiteY3" fmla="*/ 2109436 h 4662543"/>
              <a:gd name="connsiteX4" fmla="*/ 3952309 w 4578446"/>
              <a:gd name="connsiteY4" fmla="*/ 4372802 h 4662543"/>
              <a:gd name="connsiteX5" fmla="*/ 1921774 w 4578446"/>
              <a:gd name="connsiteY5" fmla="*/ 4548161 h 4662543"/>
              <a:gd name="connsiteX6" fmla="*/ 104587 w 4578446"/>
              <a:gd name="connsiteY6" fmla="*/ 3567044 h 4662543"/>
              <a:gd name="connsiteX7" fmla="*/ 765489 w 4578446"/>
              <a:gd name="connsiteY7" fmla="*/ 2752233 h 4662543"/>
              <a:gd name="connsiteX8" fmla="*/ 828863 w 4578446"/>
              <a:gd name="connsiteY8" fmla="*/ 3014783 h 4662543"/>
              <a:gd name="connsiteX9" fmla="*/ 430510 w 4578446"/>
              <a:gd name="connsiteY9" fmla="*/ 1312732 h 4662543"/>
              <a:gd name="connsiteX10" fmla="*/ 86480 w 4578446"/>
              <a:gd name="connsiteY10" fmla="*/ 697096 h 4662543"/>
              <a:gd name="connsiteX0" fmla="*/ 86480 w 4579480"/>
              <a:gd name="connsiteY0" fmla="*/ 697096 h 4837059"/>
              <a:gd name="connsiteX1" fmla="*/ 1776918 w 4579480"/>
              <a:gd name="connsiteY1" fmla="*/ 21428 h 4837059"/>
              <a:gd name="connsiteX2" fmla="*/ 3563010 w 4579480"/>
              <a:gd name="connsiteY2" fmla="*/ 353064 h 4837059"/>
              <a:gd name="connsiteX3" fmla="*/ 4567945 w 4579480"/>
              <a:gd name="connsiteY3" fmla="*/ 2109436 h 4837059"/>
              <a:gd name="connsiteX4" fmla="*/ 3952309 w 4579480"/>
              <a:gd name="connsiteY4" fmla="*/ 4372802 h 4837059"/>
              <a:gd name="connsiteX5" fmla="*/ 1740705 w 4579480"/>
              <a:gd name="connsiteY5" fmla="*/ 4783551 h 4837059"/>
              <a:gd name="connsiteX6" fmla="*/ 104587 w 4579480"/>
              <a:gd name="connsiteY6" fmla="*/ 3567044 h 4837059"/>
              <a:gd name="connsiteX7" fmla="*/ 765489 w 4579480"/>
              <a:gd name="connsiteY7" fmla="*/ 2752233 h 4837059"/>
              <a:gd name="connsiteX8" fmla="*/ 828863 w 4579480"/>
              <a:gd name="connsiteY8" fmla="*/ 3014783 h 4837059"/>
              <a:gd name="connsiteX9" fmla="*/ 430510 w 4579480"/>
              <a:gd name="connsiteY9" fmla="*/ 1312732 h 4837059"/>
              <a:gd name="connsiteX10" fmla="*/ 86480 w 4579480"/>
              <a:gd name="connsiteY10" fmla="*/ 697096 h 4837059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4587 w 4584328"/>
              <a:gd name="connsiteY6" fmla="*/ 356704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86480 w 4584328"/>
              <a:gd name="connsiteY0" fmla="*/ 697096 h 4401360"/>
              <a:gd name="connsiteX1" fmla="*/ 1776918 w 4584328"/>
              <a:gd name="connsiteY1" fmla="*/ 21428 h 4401360"/>
              <a:gd name="connsiteX2" fmla="*/ 3563010 w 4584328"/>
              <a:gd name="connsiteY2" fmla="*/ 353064 h 4401360"/>
              <a:gd name="connsiteX3" fmla="*/ 4567945 w 4584328"/>
              <a:gd name="connsiteY3" fmla="*/ 2109436 h 4401360"/>
              <a:gd name="connsiteX4" fmla="*/ 3952309 w 4584328"/>
              <a:gd name="connsiteY4" fmla="*/ 4372802 h 4401360"/>
              <a:gd name="connsiteX5" fmla="*/ 1159959 w 4584328"/>
              <a:gd name="connsiteY5" fmla="*/ 3396863 h 4401360"/>
              <a:gd name="connsiteX6" fmla="*/ 1030608 w 4584328"/>
              <a:gd name="connsiteY6" fmla="*/ 1731624 h 4401360"/>
              <a:gd name="connsiteX7" fmla="*/ 765489 w 4584328"/>
              <a:gd name="connsiteY7" fmla="*/ 2752233 h 4401360"/>
              <a:gd name="connsiteX8" fmla="*/ 828863 w 4584328"/>
              <a:gd name="connsiteY8" fmla="*/ 3014783 h 4401360"/>
              <a:gd name="connsiteX9" fmla="*/ 430510 w 4584328"/>
              <a:gd name="connsiteY9" fmla="*/ 1312732 h 4401360"/>
              <a:gd name="connsiteX10" fmla="*/ 86480 w 4584328"/>
              <a:gd name="connsiteY10" fmla="*/ 697096 h 4401360"/>
              <a:gd name="connsiteX0" fmla="*/ 61324 w 4559172"/>
              <a:gd name="connsiteY0" fmla="*/ 697096 h 4401360"/>
              <a:gd name="connsiteX1" fmla="*/ 1751762 w 4559172"/>
              <a:gd name="connsiteY1" fmla="*/ 21428 h 4401360"/>
              <a:gd name="connsiteX2" fmla="*/ 3537854 w 4559172"/>
              <a:gd name="connsiteY2" fmla="*/ 353064 h 4401360"/>
              <a:gd name="connsiteX3" fmla="*/ 4542789 w 4559172"/>
              <a:gd name="connsiteY3" fmla="*/ 2109436 h 4401360"/>
              <a:gd name="connsiteX4" fmla="*/ 3927153 w 4559172"/>
              <a:gd name="connsiteY4" fmla="*/ 4372802 h 4401360"/>
              <a:gd name="connsiteX5" fmla="*/ 1134803 w 4559172"/>
              <a:gd name="connsiteY5" fmla="*/ 3396863 h 4401360"/>
              <a:gd name="connsiteX6" fmla="*/ 1005452 w 4559172"/>
              <a:gd name="connsiteY6" fmla="*/ 1731624 h 4401360"/>
              <a:gd name="connsiteX7" fmla="*/ 740333 w 4559172"/>
              <a:gd name="connsiteY7" fmla="*/ 2752233 h 4401360"/>
              <a:gd name="connsiteX8" fmla="*/ 405354 w 4559172"/>
              <a:gd name="connsiteY8" fmla="*/ 1312732 h 4401360"/>
              <a:gd name="connsiteX9" fmla="*/ 61324 w 4559172"/>
              <a:gd name="connsiteY9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63399"/>
              <a:gd name="connsiteY0" fmla="*/ 697096 h 4401360"/>
              <a:gd name="connsiteX1" fmla="*/ 1755989 w 4563399"/>
              <a:gd name="connsiteY1" fmla="*/ 21428 h 4401360"/>
              <a:gd name="connsiteX2" fmla="*/ 3542081 w 4563399"/>
              <a:gd name="connsiteY2" fmla="*/ 353064 h 4401360"/>
              <a:gd name="connsiteX3" fmla="*/ 4547016 w 4563399"/>
              <a:gd name="connsiteY3" fmla="*/ 2109436 h 4401360"/>
              <a:gd name="connsiteX4" fmla="*/ 3931380 w 4563399"/>
              <a:gd name="connsiteY4" fmla="*/ 4372802 h 4401360"/>
              <a:gd name="connsiteX5" fmla="*/ 1139030 w 4563399"/>
              <a:gd name="connsiteY5" fmla="*/ 3396863 h 4401360"/>
              <a:gd name="connsiteX6" fmla="*/ 1009679 w 4563399"/>
              <a:gd name="connsiteY6" fmla="*/ 1731624 h 4401360"/>
              <a:gd name="connsiteX7" fmla="*/ 409581 w 4563399"/>
              <a:gd name="connsiteY7" fmla="*/ 1312732 h 4401360"/>
              <a:gd name="connsiteX8" fmla="*/ 65551 w 4563399"/>
              <a:gd name="connsiteY8" fmla="*/ 697096 h 4401360"/>
              <a:gd name="connsiteX0" fmla="*/ 65551 w 4559995"/>
              <a:gd name="connsiteY0" fmla="*/ 697096 h 4412476"/>
              <a:gd name="connsiteX1" fmla="*/ 1755989 w 4559995"/>
              <a:gd name="connsiteY1" fmla="*/ 21428 h 4412476"/>
              <a:gd name="connsiteX2" fmla="*/ 3542081 w 4559995"/>
              <a:gd name="connsiteY2" fmla="*/ 353064 h 4412476"/>
              <a:gd name="connsiteX3" fmla="*/ 4547016 w 4559995"/>
              <a:gd name="connsiteY3" fmla="*/ 2109436 h 4412476"/>
              <a:gd name="connsiteX4" fmla="*/ 3931380 w 4559995"/>
              <a:gd name="connsiteY4" fmla="*/ 4372802 h 4412476"/>
              <a:gd name="connsiteX5" fmla="*/ 1509433 w 4559995"/>
              <a:gd name="connsiteY5" fmla="*/ 3554643 h 4412476"/>
              <a:gd name="connsiteX6" fmla="*/ 1009679 w 4559995"/>
              <a:gd name="connsiteY6" fmla="*/ 1731624 h 4412476"/>
              <a:gd name="connsiteX7" fmla="*/ 409581 w 4559995"/>
              <a:gd name="connsiteY7" fmla="*/ 1312732 h 4412476"/>
              <a:gd name="connsiteX8" fmla="*/ 65551 w 4559995"/>
              <a:gd name="connsiteY8" fmla="*/ 697096 h 4412476"/>
              <a:gd name="connsiteX0" fmla="*/ 121063 w 4615507"/>
              <a:gd name="connsiteY0" fmla="*/ 344144 h 4059524"/>
              <a:gd name="connsiteX1" fmla="*/ 2634048 w 4615507"/>
              <a:gd name="connsiteY1" fmla="*/ 1663102 h 4059524"/>
              <a:gd name="connsiteX2" fmla="*/ 3597593 w 4615507"/>
              <a:gd name="connsiteY2" fmla="*/ 112 h 4059524"/>
              <a:gd name="connsiteX3" fmla="*/ 4602528 w 4615507"/>
              <a:gd name="connsiteY3" fmla="*/ 1756484 h 4059524"/>
              <a:gd name="connsiteX4" fmla="*/ 3986892 w 4615507"/>
              <a:gd name="connsiteY4" fmla="*/ 4019850 h 4059524"/>
              <a:gd name="connsiteX5" fmla="*/ 1564945 w 4615507"/>
              <a:gd name="connsiteY5" fmla="*/ 3201691 h 4059524"/>
              <a:gd name="connsiteX6" fmla="*/ 1065191 w 4615507"/>
              <a:gd name="connsiteY6" fmla="*/ 1378672 h 4059524"/>
              <a:gd name="connsiteX7" fmla="*/ 465093 w 4615507"/>
              <a:gd name="connsiteY7" fmla="*/ 959780 h 4059524"/>
              <a:gd name="connsiteX8" fmla="*/ 121063 w 4615507"/>
              <a:gd name="connsiteY8" fmla="*/ 344144 h 4059524"/>
              <a:gd name="connsiteX0" fmla="*/ 121063 w 4606442"/>
              <a:gd name="connsiteY0" fmla="*/ 15978 h 3731358"/>
              <a:gd name="connsiteX1" fmla="*/ 2634048 w 4606442"/>
              <a:gd name="connsiteY1" fmla="*/ 1334936 h 3731358"/>
              <a:gd name="connsiteX2" fmla="*/ 3805287 w 4606442"/>
              <a:gd name="connsiteY2" fmla="*/ 238188 h 3731358"/>
              <a:gd name="connsiteX3" fmla="*/ 4602528 w 4606442"/>
              <a:gd name="connsiteY3" fmla="*/ 1428318 h 3731358"/>
              <a:gd name="connsiteX4" fmla="*/ 3986892 w 4606442"/>
              <a:gd name="connsiteY4" fmla="*/ 3691684 h 3731358"/>
              <a:gd name="connsiteX5" fmla="*/ 1564945 w 4606442"/>
              <a:gd name="connsiteY5" fmla="*/ 2873525 h 3731358"/>
              <a:gd name="connsiteX6" fmla="*/ 1065191 w 4606442"/>
              <a:gd name="connsiteY6" fmla="*/ 1050506 h 3731358"/>
              <a:gd name="connsiteX7" fmla="*/ 465093 w 4606442"/>
              <a:gd name="connsiteY7" fmla="*/ 631614 h 3731358"/>
              <a:gd name="connsiteX8" fmla="*/ 121063 w 4606442"/>
              <a:gd name="connsiteY8" fmla="*/ 15978 h 3731358"/>
              <a:gd name="connsiteX0" fmla="*/ 133716 w 4539729"/>
              <a:gd name="connsiteY0" fmla="*/ 7675 h 4424285"/>
              <a:gd name="connsiteX1" fmla="*/ 2567335 w 4539729"/>
              <a:gd name="connsiteY1" fmla="*/ 2027863 h 4424285"/>
              <a:gd name="connsiteX2" fmla="*/ 3738574 w 4539729"/>
              <a:gd name="connsiteY2" fmla="*/ 931115 h 4424285"/>
              <a:gd name="connsiteX3" fmla="*/ 4535815 w 4539729"/>
              <a:gd name="connsiteY3" fmla="*/ 2121245 h 4424285"/>
              <a:gd name="connsiteX4" fmla="*/ 3920179 w 4539729"/>
              <a:gd name="connsiteY4" fmla="*/ 4384611 h 4424285"/>
              <a:gd name="connsiteX5" fmla="*/ 1498232 w 4539729"/>
              <a:gd name="connsiteY5" fmla="*/ 3566452 h 4424285"/>
              <a:gd name="connsiteX6" fmla="*/ 998478 w 4539729"/>
              <a:gd name="connsiteY6" fmla="*/ 1743433 h 4424285"/>
              <a:gd name="connsiteX7" fmla="*/ 398380 w 4539729"/>
              <a:gd name="connsiteY7" fmla="*/ 1324541 h 4424285"/>
              <a:gd name="connsiteX8" fmla="*/ 133716 w 4539729"/>
              <a:gd name="connsiteY8" fmla="*/ 7675 h 4424285"/>
              <a:gd name="connsiteX0" fmla="*/ 249765 w 4655778"/>
              <a:gd name="connsiteY0" fmla="*/ 70958 h 4487568"/>
              <a:gd name="connsiteX1" fmla="*/ 2683384 w 4655778"/>
              <a:gd name="connsiteY1" fmla="*/ 2091146 h 4487568"/>
              <a:gd name="connsiteX2" fmla="*/ 3854623 w 4655778"/>
              <a:gd name="connsiteY2" fmla="*/ 994398 h 4487568"/>
              <a:gd name="connsiteX3" fmla="*/ 4651864 w 4655778"/>
              <a:gd name="connsiteY3" fmla="*/ 2184528 h 4487568"/>
              <a:gd name="connsiteX4" fmla="*/ 4036228 w 4655778"/>
              <a:gd name="connsiteY4" fmla="*/ 4447894 h 4487568"/>
              <a:gd name="connsiteX5" fmla="*/ 1614281 w 4655778"/>
              <a:gd name="connsiteY5" fmla="*/ 3629735 h 4487568"/>
              <a:gd name="connsiteX6" fmla="*/ 1114527 w 4655778"/>
              <a:gd name="connsiteY6" fmla="*/ 1806716 h 4487568"/>
              <a:gd name="connsiteX7" fmla="*/ 185835 w 4655778"/>
              <a:gd name="connsiteY7" fmla="*/ 517610 h 4487568"/>
              <a:gd name="connsiteX8" fmla="*/ 249765 w 4655778"/>
              <a:gd name="connsiteY8" fmla="*/ 70958 h 4487568"/>
              <a:gd name="connsiteX0" fmla="*/ 249765 w 4655778"/>
              <a:gd name="connsiteY0" fmla="*/ 70958 h 4580472"/>
              <a:gd name="connsiteX1" fmla="*/ 2683384 w 4655778"/>
              <a:gd name="connsiteY1" fmla="*/ 2091146 h 4580472"/>
              <a:gd name="connsiteX2" fmla="*/ 3854623 w 4655778"/>
              <a:gd name="connsiteY2" fmla="*/ 994398 h 4580472"/>
              <a:gd name="connsiteX3" fmla="*/ 4651864 w 4655778"/>
              <a:gd name="connsiteY3" fmla="*/ 2184528 h 4580472"/>
              <a:gd name="connsiteX4" fmla="*/ 4036228 w 4655778"/>
              <a:gd name="connsiteY4" fmla="*/ 4447894 h 4580472"/>
              <a:gd name="connsiteX5" fmla="*/ 1614281 w 4655778"/>
              <a:gd name="connsiteY5" fmla="*/ 3629735 h 4580472"/>
              <a:gd name="connsiteX6" fmla="*/ 1114527 w 4655778"/>
              <a:gd name="connsiteY6" fmla="*/ 1806716 h 4580472"/>
              <a:gd name="connsiteX7" fmla="*/ 185835 w 4655778"/>
              <a:gd name="connsiteY7" fmla="*/ 517610 h 4580472"/>
              <a:gd name="connsiteX8" fmla="*/ 249765 w 4655778"/>
              <a:gd name="connsiteY8" fmla="*/ 70958 h 4580472"/>
              <a:gd name="connsiteX0" fmla="*/ 249765 w 4655778"/>
              <a:gd name="connsiteY0" fmla="*/ 70958 h 4539328"/>
              <a:gd name="connsiteX1" fmla="*/ 2683384 w 4655778"/>
              <a:gd name="connsiteY1" fmla="*/ 2091146 h 4539328"/>
              <a:gd name="connsiteX2" fmla="*/ 3854623 w 4655778"/>
              <a:gd name="connsiteY2" fmla="*/ 994398 h 4539328"/>
              <a:gd name="connsiteX3" fmla="*/ 4651864 w 4655778"/>
              <a:gd name="connsiteY3" fmla="*/ 2184528 h 4539328"/>
              <a:gd name="connsiteX4" fmla="*/ 4036228 w 4655778"/>
              <a:gd name="connsiteY4" fmla="*/ 4447894 h 4539328"/>
              <a:gd name="connsiteX5" fmla="*/ 1614281 w 4655778"/>
              <a:gd name="connsiteY5" fmla="*/ 3629735 h 4539328"/>
              <a:gd name="connsiteX6" fmla="*/ 1114527 w 4655778"/>
              <a:gd name="connsiteY6" fmla="*/ 1806716 h 4539328"/>
              <a:gd name="connsiteX7" fmla="*/ 185835 w 4655778"/>
              <a:gd name="connsiteY7" fmla="*/ 517610 h 4539328"/>
              <a:gd name="connsiteX8" fmla="*/ 249765 w 4655778"/>
              <a:gd name="connsiteY8" fmla="*/ 70958 h 4539328"/>
              <a:gd name="connsiteX0" fmla="*/ 249765 w 4745454"/>
              <a:gd name="connsiteY0" fmla="*/ 70958 h 3632402"/>
              <a:gd name="connsiteX1" fmla="*/ 2683384 w 4745454"/>
              <a:gd name="connsiteY1" fmla="*/ 2091146 h 3632402"/>
              <a:gd name="connsiteX2" fmla="*/ 3854623 w 4745454"/>
              <a:gd name="connsiteY2" fmla="*/ 994398 h 3632402"/>
              <a:gd name="connsiteX3" fmla="*/ 4651864 w 4745454"/>
              <a:gd name="connsiteY3" fmla="*/ 2184528 h 3632402"/>
              <a:gd name="connsiteX4" fmla="*/ 1614281 w 4745454"/>
              <a:gd name="connsiteY4" fmla="*/ 3629735 h 3632402"/>
              <a:gd name="connsiteX5" fmla="*/ 1114527 w 4745454"/>
              <a:gd name="connsiteY5" fmla="*/ 1806716 h 3632402"/>
              <a:gd name="connsiteX6" fmla="*/ 185835 w 4745454"/>
              <a:gd name="connsiteY6" fmla="*/ 517610 h 3632402"/>
              <a:gd name="connsiteX7" fmla="*/ 249765 w 4745454"/>
              <a:gd name="connsiteY7" fmla="*/ 70958 h 3632402"/>
              <a:gd name="connsiteX0" fmla="*/ 249765 w 3880770"/>
              <a:gd name="connsiteY0" fmla="*/ 70958 h 3629734"/>
              <a:gd name="connsiteX1" fmla="*/ 2683384 w 3880770"/>
              <a:gd name="connsiteY1" fmla="*/ 2091146 h 3629734"/>
              <a:gd name="connsiteX2" fmla="*/ 3854623 w 3880770"/>
              <a:gd name="connsiteY2" fmla="*/ 994398 h 3629734"/>
              <a:gd name="connsiteX3" fmla="*/ 1614281 w 3880770"/>
              <a:gd name="connsiteY3" fmla="*/ 3629735 h 3629734"/>
              <a:gd name="connsiteX4" fmla="*/ 1114527 w 3880770"/>
              <a:gd name="connsiteY4" fmla="*/ 1806716 h 3629734"/>
              <a:gd name="connsiteX5" fmla="*/ 185835 w 3880770"/>
              <a:gd name="connsiteY5" fmla="*/ 517610 h 3629734"/>
              <a:gd name="connsiteX6" fmla="*/ 249765 w 3880770"/>
              <a:gd name="connsiteY6" fmla="*/ 70958 h 3629734"/>
              <a:gd name="connsiteX0" fmla="*/ 249765 w 2715788"/>
              <a:gd name="connsiteY0" fmla="*/ 70958 h 3631373"/>
              <a:gd name="connsiteX1" fmla="*/ 2683384 w 2715788"/>
              <a:gd name="connsiteY1" fmla="*/ 2091146 h 3631373"/>
              <a:gd name="connsiteX2" fmla="*/ 1614281 w 2715788"/>
              <a:gd name="connsiteY2" fmla="*/ 3629735 h 3631373"/>
              <a:gd name="connsiteX3" fmla="*/ 1114527 w 2715788"/>
              <a:gd name="connsiteY3" fmla="*/ 1806716 h 3631373"/>
              <a:gd name="connsiteX4" fmla="*/ 185835 w 2715788"/>
              <a:gd name="connsiteY4" fmla="*/ 517610 h 3631373"/>
              <a:gd name="connsiteX5" fmla="*/ 249765 w 2715788"/>
              <a:gd name="connsiteY5" fmla="*/ 70958 h 3631373"/>
              <a:gd name="connsiteX0" fmla="*/ 249765 w 2694506"/>
              <a:gd name="connsiteY0" fmla="*/ 70958 h 2207147"/>
              <a:gd name="connsiteX1" fmla="*/ 2683384 w 2694506"/>
              <a:gd name="connsiteY1" fmla="*/ 2091146 h 2207147"/>
              <a:gd name="connsiteX2" fmla="*/ 1114527 w 2694506"/>
              <a:gd name="connsiteY2" fmla="*/ 1806716 h 2207147"/>
              <a:gd name="connsiteX3" fmla="*/ 185835 w 2694506"/>
              <a:gd name="connsiteY3" fmla="*/ 517610 h 2207147"/>
              <a:gd name="connsiteX4" fmla="*/ 249765 w 2694506"/>
              <a:gd name="connsiteY4" fmla="*/ 70958 h 220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506" h="2207147">
                <a:moveTo>
                  <a:pt x="249765" y="70958"/>
                </a:moveTo>
                <a:cubicBezTo>
                  <a:pt x="666023" y="333214"/>
                  <a:pt x="2539257" y="1801853"/>
                  <a:pt x="2683384" y="2091146"/>
                </a:cubicBezTo>
                <a:cubicBezTo>
                  <a:pt x="2827511" y="2380439"/>
                  <a:pt x="1530785" y="2068972"/>
                  <a:pt x="1114527" y="1806716"/>
                </a:cubicBezTo>
                <a:cubicBezTo>
                  <a:pt x="698269" y="1544460"/>
                  <a:pt x="343190" y="690031"/>
                  <a:pt x="185835" y="517610"/>
                </a:cubicBezTo>
                <a:cubicBezTo>
                  <a:pt x="28480" y="345189"/>
                  <a:pt x="-166493" y="-191298"/>
                  <a:pt x="249765" y="709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8C4A49-8240-5BC2-EA82-7C5E66F3AD91}"/>
              </a:ext>
            </a:extLst>
          </p:cNvPr>
          <p:cNvCxnSpPr>
            <a:cxnSpLocks/>
          </p:cNvCxnSpPr>
          <p:nvPr/>
        </p:nvCxnSpPr>
        <p:spPr>
          <a:xfrm flipV="1">
            <a:off x="2111812" y="3466840"/>
            <a:ext cx="2892932" cy="613855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2ACCC9-4968-0D37-C14D-38ED0EE3B72F}"/>
              </a:ext>
            </a:extLst>
          </p:cNvPr>
          <p:cNvSpPr/>
          <p:nvPr/>
        </p:nvSpPr>
        <p:spPr>
          <a:xfrm>
            <a:off x="525921" y="2181148"/>
            <a:ext cx="1759320" cy="1898088"/>
          </a:xfrm>
          <a:custGeom>
            <a:avLst/>
            <a:gdLst>
              <a:gd name="connsiteX0" fmla="*/ 1837189 w 1921626"/>
              <a:gd name="connsiteY0" fmla="*/ 1925243 h 1925243"/>
              <a:gd name="connsiteX1" fmla="*/ 1786855 w 1921626"/>
              <a:gd name="connsiteY1" fmla="*/ 1329625 h 1925243"/>
              <a:gd name="connsiteX2" fmla="*/ 570451 w 1921626"/>
              <a:gd name="connsiteY2" fmla="*/ 96443 h 1925243"/>
              <a:gd name="connsiteX3" fmla="*/ 0 w 1921626"/>
              <a:gd name="connsiteY3" fmla="*/ 171944 h 192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626" h="1925243">
                <a:moveTo>
                  <a:pt x="1837189" y="1925243"/>
                </a:moveTo>
                <a:cubicBezTo>
                  <a:pt x="1917583" y="1779834"/>
                  <a:pt x="1997978" y="1634425"/>
                  <a:pt x="1786855" y="1329625"/>
                </a:cubicBezTo>
                <a:cubicBezTo>
                  <a:pt x="1575732" y="1024825"/>
                  <a:pt x="868260" y="289390"/>
                  <a:pt x="570451" y="96443"/>
                </a:cubicBezTo>
                <a:cubicBezTo>
                  <a:pt x="272642" y="-96504"/>
                  <a:pt x="136321" y="37720"/>
                  <a:pt x="0" y="171944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9E4E05-8B4B-E30D-84EC-25C6342B6A92}"/>
              </a:ext>
            </a:extLst>
          </p:cNvPr>
          <p:cNvSpPr/>
          <p:nvPr/>
        </p:nvSpPr>
        <p:spPr>
          <a:xfrm>
            <a:off x="738819" y="4088140"/>
            <a:ext cx="1782680" cy="1314854"/>
          </a:xfrm>
          <a:custGeom>
            <a:avLst/>
            <a:gdLst>
              <a:gd name="connsiteX0" fmla="*/ 1661020 w 1945642"/>
              <a:gd name="connsiteY0" fmla="*/ 0 h 1314854"/>
              <a:gd name="connsiteX1" fmla="*/ 1929468 w 1945642"/>
              <a:gd name="connsiteY1" fmla="*/ 713064 h 1314854"/>
              <a:gd name="connsiteX2" fmla="*/ 1241571 w 1945642"/>
              <a:gd name="connsiteY2" fmla="*/ 1300294 h 1314854"/>
              <a:gd name="connsiteX3" fmla="*/ 335560 w 1945642"/>
              <a:gd name="connsiteY3" fmla="*/ 1098958 h 1314854"/>
              <a:gd name="connsiteX4" fmla="*/ 0 w 1945642"/>
              <a:gd name="connsiteY4" fmla="*/ 687897 h 1314854"/>
              <a:gd name="connsiteX0" fmla="*/ 1498058 w 1782680"/>
              <a:gd name="connsiteY0" fmla="*/ 0 h 1314854"/>
              <a:gd name="connsiteX1" fmla="*/ 1766506 w 1782680"/>
              <a:gd name="connsiteY1" fmla="*/ 713064 h 1314854"/>
              <a:gd name="connsiteX2" fmla="*/ 1078609 w 1782680"/>
              <a:gd name="connsiteY2" fmla="*/ 1300294 h 1314854"/>
              <a:gd name="connsiteX3" fmla="*/ 172598 w 1782680"/>
              <a:gd name="connsiteY3" fmla="*/ 1098958 h 1314854"/>
              <a:gd name="connsiteX4" fmla="*/ 0 w 1782680"/>
              <a:gd name="connsiteY4" fmla="*/ 642630 h 131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80" h="1314854">
                <a:moveTo>
                  <a:pt x="1498058" y="0"/>
                </a:moveTo>
                <a:cubicBezTo>
                  <a:pt x="1667236" y="248174"/>
                  <a:pt x="1836414" y="496348"/>
                  <a:pt x="1766506" y="713064"/>
                </a:cubicBezTo>
                <a:cubicBezTo>
                  <a:pt x="1696598" y="929780"/>
                  <a:pt x="1344260" y="1235978"/>
                  <a:pt x="1078609" y="1300294"/>
                </a:cubicBezTo>
                <a:cubicBezTo>
                  <a:pt x="812958" y="1364610"/>
                  <a:pt x="379526" y="1201024"/>
                  <a:pt x="172598" y="1098958"/>
                </a:cubicBezTo>
                <a:cubicBezTo>
                  <a:pt x="-34330" y="996892"/>
                  <a:pt x="64316" y="797127"/>
                  <a:pt x="0" y="642630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AC57D9-47CC-7696-599F-3E1AA9B18A91}"/>
              </a:ext>
            </a:extLst>
          </p:cNvPr>
          <p:cNvCxnSpPr>
            <a:cxnSpLocks/>
          </p:cNvCxnSpPr>
          <p:nvPr/>
        </p:nvCxnSpPr>
        <p:spPr>
          <a:xfrm>
            <a:off x="2211894" y="4079236"/>
            <a:ext cx="2198601" cy="164885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238EF7-6E22-8364-920A-36FE2AF26156}"/>
              </a:ext>
            </a:extLst>
          </p:cNvPr>
          <p:cNvCxnSpPr>
            <a:cxnSpLocks/>
          </p:cNvCxnSpPr>
          <p:nvPr/>
        </p:nvCxnSpPr>
        <p:spPr>
          <a:xfrm flipV="1">
            <a:off x="2239324" y="1737966"/>
            <a:ext cx="1769007" cy="2246894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A136B08-F909-03F5-C665-592B66B98968}"/>
              </a:ext>
            </a:extLst>
          </p:cNvPr>
          <p:cNvSpPr/>
          <p:nvPr/>
        </p:nvSpPr>
        <p:spPr>
          <a:xfrm>
            <a:off x="832321" y="2387153"/>
            <a:ext cx="1616405" cy="2896743"/>
          </a:xfrm>
          <a:custGeom>
            <a:avLst/>
            <a:gdLst>
              <a:gd name="connsiteX0" fmla="*/ 0 w 685800"/>
              <a:gd name="connsiteY0" fmla="*/ 533400 h 762000"/>
              <a:gd name="connsiteX1" fmla="*/ 0 w 685800"/>
              <a:gd name="connsiteY1" fmla="*/ 533400 h 762000"/>
              <a:gd name="connsiteX2" fmla="*/ 85725 w 685800"/>
              <a:gd name="connsiteY2" fmla="*/ 419100 h 762000"/>
              <a:gd name="connsiteX3" fmla="*/ 238125 w 685800"/>
              <a:gd name="connsiteY3" fmla="*/ 0 h 762000"/>
              <a:gd name="connsiteX4" fmla="*/ 342900 w 685800"/>
              <a:gd name="connsiteY4" fmla="*/ 38100 h 762000"/>
              <a:gd name="connsiteX5" fmla="*/ 476250 w 685800"/>
              <a:gd name="connsiteY5" fmla="*/ 76200 h 762000"/>
              <a:gd name="connsiteX6" fmla="*/ 600075 w 685800"/>
              <a:gd name="connsiteY6" fmla="*/ 142875 h 762000"/>
              <a:gd name="connsiteX7" fmla="*/ 685800 w 685800"/>
              <a:gd name="connsiteY7" fmla="*/ 314325 h 762000"/>
              <a:gd name="connsiteX8" fmla="*/ 571500 w 685800"/>
              <a:gd name="connsiteY8" fmla="*/ 762000 h 762000"/>
              <a:gd name="connsiteX9" fmla="*/ 419100 w 685800"/>
              <a:gd name="connsiteY9" fmla="*/ 733425 h 762000"/>
              <a:gd name="connsiteX10" fmla="*/ 276225 w 685800"/>
              <a:gd name="connsiteY10" fmla="*/ 723900 h 762000"/>
              <a:gd name="connsiteX11" fmla="*/ 28575 w 685800"/>
              <a:gd name="connsiteY11" fmla="*/ 619125 h 762000"/>
              <a:gd name="connsiteX12" fmla="*/ 0 w 685800"/>
              <a:gd name="connsiteY12" fmla="*/ 533400 h 762000"/>
              <a:gd name="connsiteX0" fmla="*/ 127658 w 813458"/>
              <a:gd name="connsiteY0" fmla="*/ 796736 h 1025336"/>
              <a:gd name="connsiteX1" fmla="*/ 127658 w 813458"/>
              <a:gd name="connsiteY1" fmla="*/ 796736 h 1025336"/>
              <a:gd name="connsiteX2" fmla="*/ 213383 w 813458"/>
              <a:gd name="connsiteY2" fmla="*/ 682436 h 1025336"/>
              <a:gd name="connsiteX3" fmla="*/ 5658 w 813458"/>
              <a:gd name="connsiteY3" fmla="*/ 0 h 1025336"/>
              <a:gd name="connsiteX4" fmla="*/ 470558 w 813458"/>
              <a:gd name="connsiteY4" fmla="*/ 301436 h 1025336"/>
              <a:gd name="connsiteX5" fmla="*/ 603908 w 813458"/>
              <a:gd name="connsiteY5" fmla="*/ 339536 h 1025336"/>
              <a:gd name="connsiteX6" fmla="*/ 727733 w 813458"/>
              <a:gd name="connsiteY6" fmla="*/ 406211 h 1025336"/>
              <a:gd name="connsiteX7" fmla="*/ 813458 w 813458"/>
              <a:gd name="connsiteY7" fmla="*/ 577661 h 1025336"/>
              <a:gd name="connsiteX8" fmla="*/ 699158 w 813458"/>
              <a:gd name="connsiteY8" fmla="*/ 1025336 h 1025336"/>
              <a:gd name="connsiteX9" fmla="*/ 546758 w 813458"/>
              <a:gd name="connsiteY9" fmla="*/ 996761 h 1025336"/>
              <a:gd name="connsiteX10" fmla="*/ 403883 w 813458"/>
              <a:gd name="connsiteY10" fmla="*/ 987236 h 1025336"/>
              <a:gd name="connsiteX11" fmla="*/ 156233 w 813458"/>
              <a:gd name="connsiteY11" fmla="*/ 882461 h 1025336"/>
              <a:gd name="connsiteX12" fmla="*/ 127658 w 813458"/>
              <a:gd name="connsiteY12" fmla="*/ 796736 h 1025336"/>
              <a:gd name="connsiteX0" fmla="*/ 127658 w 895589"/>
              <a:gd name="connsiteY0" fmla="*/ 796736 h 996761"/>
              <a:gd name="connsiteX1" fmla="*/ 127658 w 895589"/>
              <a:gd name="connsiteY1" fmla="*/ 796736 h 996761"/>
              <a:gd name="connsiteX2" fmla="*/ 213383 w 895589"/>
              <a:gd name="connsiteY2" fmla="*/ 682436 h 996761"/>
              <a:gd name="connsiteX3" fmla="*/ 5658 w 895589"/>
              <a:gd name="connsiteY3" fmla="*/ 0 h 996761"/>
              <a:gd name="connsiteX4" fmla="*/ 470558 w 895589"/>
              <a:gd name="connsiteY4" fmla="*/ 301436 h 996761"/>
              <a:gd name="connsiteX5" fmla="*/ 603908 w 895589"/>
              <a:gd name="connsiteY5" fmla="*/ 339536 h 996761"/>
              <a:gd name="connsiteX6" fmla="*/ 727733 w 895589"/>
              <a:gd name="connsiteY6" fmla="*/ 406211 h 996761"/>
              <a:gd name="connsiteX7" fmla="*/ 813458 w 895589"/>
              <a:gd name="connsiteY7" fmla="*/ 577661 h 996761"/>
              <a:gd name="connsiteX8" fmla="*/ 895589 w 895589"/>
              <a:gd name="connsiteY8" fmla="*/ 751605 h 996761"/>
              <a:gd name="connsiteX9" fmla="*/ 546758 w 895589"/>
              <a:gd name="connsiteY9" fmla="*/ 996761 h 996761"/>
              <a:gd name="connsiteX10" fmla="*/ 403883 w 895589"/>
              <a:gd name="connsiteY10" fmla="*/ 987236 h 996761"/>
              <a:gd name="connsiteX11" fmla="*/ 156233 w 895589"/>
              <a:gd name="connsiteY11" fmla="*/ 882461 h 996761"/>
              <a:gd name="connsiteX12" fmla="*/ 127658 w 895589"/>
              <a:gd name="connsiteY12" fmla="*/ 796736 h 996761"/>
              <a:gd name="connsiteX0" fmla="*/ 133231 w 901162"/>
              <a:gd name="connsiteY0" fmla="*/ 796736 h 996761"/>
              <a:gd name="connsiteX1" fmla="*/ 133231 w 901162"/>
              <a:gd name="connsiteY1" fmla="*/ 796736 h 996761"/>
              <a:gd name="connsiteX2" fmla="*/ 50586 w 901162"/>
              <a:gd name="connsiteY2" fmla="*/ 457214 h 996761"/>
              <a:gd name="connsiteX3" fmla="*/ 11231 w 901162"/>
              <a:gd name="connsiteY3" fmla="*/ 0 h 996761"/>
              <a:gd name="connsiteX4" fmla="*/ 476131 w 901162"/>
              <a:gd name="connsiteY4" fmla="*/ 301436 h 996761"/>
              <a:gd name="connsiteX5" fmla="*/ 609481 w 901162"/>
              <a:gd name="connsiteY5" fmla="*/ 339536 h 996761"/>
              <a:gd name="connsiteX6" fmla="*/ 733306 w 901162"/>
              <a:gd name="connsiteY6" fmla="*/ 406211 h 996761"/>
              <a:gd name="connsiteX7" fmla="*/ 819031 w 901162"/>
              <a:gd name="connsiteY7" fmla="*/ 577661 h 996761"/>
              <a:gd name="connsiteX8" fmla="*/ 901162 w 901162"/>
              <a:gd name="connsiteY8" fmla="*/ 751605 h 996761"/>
              <a:gd name="connsiteX9" fmla="*/ 552331 w 901162"/>
              <a:gd name="connsiteY9" fmla="*/ 996761 h 996761"/>
              <a:gd name="connsiteX10" fmla="*/ 409456 w 901162"/>
              <a:gd name="connsiteY10" fmla="*/ 987236 h 996761"/>
              <a:gd name="connsiteX11" fmla="*/ 161806 w 901162"/>
              <a:gd name="connsiteY11" fmla="*/ 882461 h 996761"/>
              <a:gd name="connsiteX12" fmla="*/ 133231 w 901162"/>
              <a:gd name="connsiteY12" fmla="*/ 796736 h 996761"/>
              <a:gd name="connsiteX0" fmla="*/ 133231 w 901162"/>
              <a:gd name="connsiteY0" fmla="*/ 998768 h 1198793"/>
              <a:gd name="connsiteX1" fmla="*/ 133231 w 901162"/>
              <a:gd name="connsiteY1" fmla="*/ 998768 h 1198793"/>
              <a:gd name="connsiteX2" fmla="*/ 50586 w 901162"/>
              <a:gd name="connsiteY2" fmla="*/ 659246 h 1198793"/>
              <a:gd name="connsiteX3" fmla="*/ 11231 w 901162"/>
              <a:gd name="connsiteY3" fmla="*/ 202032 h 1198793"/>
              <a:gd name="connsiteX4" fmla="*/ 59883 w 901162"/>
              <a:gd name="connsiteY4" fmla="*/ 7980 h 1198793"/>
              <a:gd name="connsiteX5" fmla="*/ 609481 w 901162"/>
              <a:gd name="connsiteY5" fmla="*/ 541568 h 1198793"/>
              <a:gd name="connsiteX6" fmla="*/ 733306 w 901162"/>
              <a:gd name="connsiteY6" fmla="*/ 608243 h 1198793"/>
              <a:gd name="connsiteX7" fmla="*/ 819031 w 901162"/>
              <a:gd name="connsiteY7" fmla="*/ 779693 h 1198793"/>
              <a:gd name="connsiteX8" fmla="*/ 901162 w 901162"/>
              <a:gd name="connsiteY8" fmla="*/ 953637 h 1198793"/>
              <a:gd name="connsiteX9" fmla="*/ 552331 w 901162"/>
              <a:gd name="connsiteY9" fmla="*/ 1198793 h 1198793"/>
              <a:gd name="connsiteX10" fmla="*/ 409456 w 901162"/>
              <a:gd name="connsiteY10" fmla="*/ 1189268 h 1198793"/>
              <a:gd name="connsiteX11" fmla="*/ 161806 w 901162"/>
              <a:gd name="connsiteY11" fmla="*/ 1084493 h 1198793"/>
              <a:gd name="connsiteX12" fmla="*/ 133231 w 901162"/>
              <a:gd name="connsiteY12" fmla="*/ 998768 h 1198793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  <a:gd name="connsiteX0" fmla="*/ 133231 w 901162"/>
              <a:gd name="connsiteY0" fmla="*/ 996432 h 1196457"/>
              <a:gd name="connsiteX1" fmla="*/ 133231 w 901162"/>
              <a:gd name="connsiteY1" fmla="*/ 996432 h 1196457"/>
              <a:gd name="connsiteX2" fmla="*/ 50586 w 901162"/>
              <a:gd name="connsiteY2" fmla="*/ 656910 h 1196457"/>
              <a:gd name="connsiteX3" fmla="*/ 11231 w 901162"/>
              <a:gd name="connsiteY3" fmla="*/ 199696 h 1196457"/>
              <a:gd name="connsiteX4" fmla="*/ 59883 w 901162"/>
              <a:gd name="connsiteY4" fmla="*/ 5644 h 1196457"/>
              <a:gd name="connsiteX5" fmla="*/ 614158 w 901162"/>
              <a:gd name="connsiteY5" fmla="*/ 476863 h 1196457"/>
              <a:gd name="connsiteX6" fmla="*/ 733306 w 901162"/>
              <a:gd name="connsiteY6" fmla="*/ 605907 h 1196457"/>
              <a:gd name="connsiteX7" fmla="*/ 819031 w 901162"/>
              <a:gd name="connsiteY7" fmla="*/ 777357 h 1196457"/>
              <a:gd name="connsiteX8" fmla="*/ 901162 w 901162"/>
              <a:gd name="connsiteY8" fmla="*/ 951301 h 1196457"/>
              <a:gd name="connsiteX9" fmla="*/ 552331 w 901162"/>
              <a:gd name="connsiteY9" fmla="*/ 1196457 h 1196457"/>
              <a:gd name="connsiteX10" fmla="*/ 409456 w 901162"/>
              <a:gd name="connsiteY10" fmla="*/ 1186932 h 1196457"/>
              <a:gd name="connsiteX11" fmla="*/ 161806 w 901162"/>
              <a:gd name="connsiteY11" fmla="*/ 1082157 h 1196457"/>
              <a:gd name="connsiteX12" fmla="*/ 133231 w 901162"/>
              <a:gd name="connsiteY12" fmla="*/ 996432 h 11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162" h="1196457">
                <a:moveTo>
                  <a:pt x="133231" y="996432"/>
                </a:moveTo>
                <a:lnTo>
                  <a:pt x="133231" y="996432"/>
                </a:lnTo>
                <a:cubicBezTo>
                  <a:pt x="192673" y="913214"/>
                  <a:pt x="-4576" y="725862"/>
                  <a:pt x="50586" y="656910"/>
                </a:cubicBezTo>
                <a:cubicBezTo>
                  <a:pt x="101386" y="517210"/>
                  <a:pt x="-39569" y="339396"/>
                  <a:pt x="11231" y="199696"/>
                </a:cubicBezTo>
                <a:cubicBezTo>
                  <a:pt x="46156" y="212396"/>
                  <a:pt x="-40605" y="-40550"/>
                  <a:pt x="59883" y="5644"/>
                </a:cubicBezTo>
                <a:cubicBezTo>
                  <a:pt x="160371" y="51838"/>
                  <a:pt x="427090" y="408004"/>
                  <a:pt x="614158" y="476863"/>
                </a:cubicBezTo>
                <a:cubicBezTo>
                  <a:pt x="755255" y="528800"/>
                  <a:pt x="696217" y="583654"/>
                  <a:pt x="733306" y="605907"/>
                </a:cubicBezTo>
                <a:lnTo>
                  <a:pt x="819031" y="777357"/>
                </a:lnTo>
                <a:lnTo>
                  <a:pt x="901162" y="951301"/>
                </a:lnTo>
                <a:lnTo>
                  <a:pt x="552331" y="1196457"/>
                </a:lnTo>
                <a:lnTo>
                  <a:pt x="409456" y="1186932"/>
                </a:lnTo>
                <a:lnTo>
                  <a:pt x="161806" y="1082157"/>
                </a:lnTo>
                <a:lnTo>
                  <a:pt x="133231" y="99643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9D1A6-6218-2727-F463-27887EE8A921}"/>
              </a:ext>
            </a:extLst>
          </p:cNvPr>
          <p:cNvSpPr txBox="1"/>
          <p:nvPr/>
        </p:nvSpPr>
        <p:spPr>
          <a:xfrm rot="20918888">
            <a:off x="2663342" y="3354366"/>
            <a:ext cx="19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Maximum distance</a:t>
            </a: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00B86262-9F64-0C23-0AB7-5FEE614601DB}"/>
              </a:ext>
            </a:extLst>
          </p:cNvPr>
          <p:cNvSpPr/>
          <p:nvPr/>
        </p:nvSpPr>
        <p:spPr>
          <a:xfrm rot="2700000">
            <a:off x="1954337" y="372371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D8C10-42C5-5C3F-5FD3-7CC14C77FA9B}"/>
              </a:ext>
            </a:extLst>
          </p:cNvPr>
          <p:cNvSpPr txBox="1"/>
          <p:nvPr/>
        </p:nvSpPr>
        <p:spPr>
          <a:xfrm>
            <a:off x="1036830" y="3548123"/>
            <a:ext cx="10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8A5C7DD-CB0A-5064-BDC7-A7DCDDD966B6}"/>
              </a:ext>
            </a:extLst>
          </p:cNvPr>
          <p:cNvSpPr/>
          <p:nvPr/>
        </p:nvSpPr>
        <p:spPr>
          <a:xfrm>
            <a:off x="9630798" y="0"/>
            <a:ext cx="3078759" cy="7021585"/>
          </a:xfrm>
          <a:custGeom>
            <a:avLst/>
            <a:gdLst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870584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  <a:gd name="connsiteX0" fmla="*/ 864066 w 3078759"/>
              <a:gd name="connsiteY0" fmla="*/ 0 h 7021585"/>
              <a:gd name="connsiteX1" fmla="*/ 612396 w 3078759"/>
              <a:gd name="connsiteY1" fmla="*/ 436228 h 7021585"/>
              <a:gd name="connsiteX2" fmla="*/ 0 w 3078759"/>
              <a:gd name="connsiteY2" fmla="*/ 1216404 h 7021585"/>
              <a:gd name="connsiteX3" fmla="*/ 184557 w 3078759"/>
              <a:gd name="connsiteY3" fmla="*/ 1468073 h 7021585"/>
              <a:gd name="connsiteX4" fmla="*/ 377504 w 3078759"/>
              <a:gd name="connsiteY4" fmla="*/ 1652631 h 7021585"/>
              <a:gd name="connsiteX5" fmla="*/ 411060 w 3078759"/>
              <a:gd name="connsiteY5" fmla="*/ 1686187 h 7021585"/>
              <a:gd name="connsiteX6" fmla="*/ 662730 w 3078759"/>
              <a:gd name="connsiteY6" fmla="*/ 2214694 h 7021585"/>
              <a:gd name="connsiteX7" fmla="*/ 1015068 w 3078759"/>
              <a:gd name="connsiteY7" fmla="*/ 3020037 h 7021585"/>
              <a:gd name="connsiteX8" fmla="*/ 1023457 w 3078759"/>
              <a:gd name="connsiteY8" fmla="*/ 3070371 h 7021585"/>
              <a:gd name="connsiteX9" fmla="*/ 1006679 w 3078759"/>
              <a:gd name="connsiteY9" fmla="*/ 3129094 h 7021585"/>
              <a:gd name="connsiteX10" fmla="*/ 780176 w 3078759"/>
              <a:gd name="connsiteY10" fmla="*/ 3489820 h 7021585"/>
              <a:gd name="connsiteX11" fmla="*/ 704675 w 3078759"/>
              <a:gd name="connsiteY11" fmla="*/ 3749879 h 7021585"/>
              <a:gd name="connsiteX12" fmla="*/ 654341 w 3078759"/>
              <a:gd name="connsiteY12" fmla="*/ 3825380 h 7021585"/>
              <a:gd name="connsiteX13" fmla="*/ 528506 w 3078759"/>
              <a:gd name="connsiteY13" fmla="*/ 3850547 h 7021585"/>
              <a:gd name="connsiteX14" fmla="*/ 201335 w 3078759"/>
              <a:gd name="connsiteY14" fmla="*/ 3926048 h 7021585"/>
              <a:gd name="connsiteX15" fmla="*/ 109057 w 3078759"/>
              <a:gd name="connsiteY15" fmla="*/ 4177717 h 7021585"/>
              <a:gd name="connsiteX16" fmla="*/ 545284 w 3078759"/>
              <a:gd name="connsiteY16" fmla="*/ 4815281 h 7021585"/>
              <a:gd name="connsiteX17" fmla="*/ 872455 w 3078759"/>
              <a:gd name="connsiteY17" fmla="*/ 5050173 h 7021585"/>
              <a:gd name="connsiteX18" fmla="*/ 1157680 w 3078759"/>
              <a:gd name="connsiteY18" fmla="*/ 5285064 h 7021585"/>
              <a:gd name="connsiteX19" fmla="*/ 1266737 w 3078759"/>
              <a:gd name="connsiteY19" fmla="*/ 5687736 h 7021585"/>
              <a:gd name="connsiteX20" fmla="*/ 989901 w 3078759"/>
              <a:gd name="connsiteY20" fmla="*/ 6006517 h 7021585"/>
              <a:gd name="connsiteX21" fmla="*/ 956345 w 3078759"/>
              <a:gd name="connsiteY21" fmla="*/ 6031684 h 7021585"/>
              <a:gd name="connsiteX22" fmla="*/ 813732 w 3078759"/>
              <a:gd name="connsiteY22" fmla="*/ 6669248 h 7021585"/>
              <a:gd name="connsiteX23" fmla="*/ 469783 w 3078759"/>
              <a:gd name="connsiteY23" fmla="*/ 6878973 h 7021585"/>
              <a:gd name="connsiteX24" fmla="*/ 494950 w 3078759"/>
              <a:gd name="connsiteY24" fmla="*/ 7021585 h 7021585"/>
              <a:gd name="connsiteX25" fmla="*/ 2969702 w 3078759"/>
              <a:gd name="connsiteY25" fmla="*/ 6971251 h 7021585"/>
              <a:gd name="connsiteX26" fmla="*/ 3078759 w 3078759"/>
              <a:gd name="connsiteY26" fmla="*/ 25167 h 7021585"/>
              <a:gd name="connsiteX27" fmla="*/ 864066 w 3078759"/>
              <a:gd name="connsiteY27" fmla="*/ 0 h 70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8759" h="7021585">
                <a:moveTo>
                  <a:pt x="864066" y="0"/>
                </a:moveTo>
                <a:lnTo>
                  <a:pt x="612396" y="436228"/>
                </a:lnTo>
                <a:lnTo>
                  <a:pt x="0" y="1216404"/>
                </a:lnTo>
                <a:cubicBezTo>
                  <a:pt x="61519" y="1300294"/>
                  <a:pt x="118682" y="1387559"/>
                  <a:pt x="184557" y="1468073"/>
                </a:cubicBezTo>
                <a:cubicBezTo>
                  <a:pt x="242843" y="1539311"/>
                  <a:pt x="311085" y="1591321"/>
                  <a:pt x="377504" y="1652631"/>
                </a:cubicBezTo>
                <a:cubicBezTo>
                  <a:pt x="389127" y="1663360"/>
                  <a:pt x="399875" y="1675002"/>
                  <a:pt x="411060" y="1686187"/>
                </a:cubicBezTo>
                <a:lnTo>
                  <a:pt x="662730" y="2214694"/>
                </a:lnTo>
                <a:cubicBezTo>
                  <a:pt x="780176" y="2483142"/>
                  <a:pt x="966897" y="2731009"/>
                  <a:pt x="1015068" y="3020037"/>
                </a:cubicBezTo>
                <a:cubicBezTo>
                  <a:pt x="1017864" y="3036815"/>
                  <a:pt x="1024762" y="3053412"/>
                  <a:pt x="1023457" y="3070371"/>
                </a:cubicBezTo>
                <a:cubicBezTo>
                  <a:pt x="1021896" y="3090669"/>
                  <a:pt x="1012272" y="3109520"/>
                  <a:pt x="1006679" y="3129094"/>
                </a:cubicBezTo>
                <a:lnTo>
                  <a:pt x="780176" y="3489820"/>
                </a:lnTo>
                <a:cubicBezTo>
                  <a:pt x="755009" y="3576506"/>
                  <a:pt x="736369" y="3665361"/>
                  <a:pt x="704675" y="3749879"/>
                </a:cubicBezTo>
                <a:cubicBezTo>
                  <a:pt x="694055" y="3778200"/>
                  <a:pt x="680603" y="3810373"/>
                  <a:pt x="654341" y="3825380"/>
                </a:cubicBezTo>
                <a:cubicBezTo>
                  <a:pt x="617201" y="3846603"/>
                  <a:pt x="528506" y="3850547"/>
                  <a:pt x="528506" y="3850547"/>
                </a:cubicBezTo>
                <a:lnTo>
                  <a:pt x="201335" y="3926048"/>
                </a:lnTo>
                <a:cubicBezTo>
                  <a:pt x="170576" y="4009938"/>
                  <a:pt x="76824" y="4094383"/>
                  <a:pt x="109057" y="4177717"/>
                </a:cubicBezTo>
                <a:cubicBezTo>
                  <a:pt x="201951" y="4417883"/>
                  <a:pt x="545284" y="4815281"/>
                  <a:pt x="545284" y="4815281"/>
                </a:cubicBezTo>
                <a:lnTo>
                  <a:pt x="872455" y="5050173"/>
                </a:lnTo>
                <a:cubicBezTo>
                  <a:pt x="1094103" y="5242909"/>
                  <a:pt x="996473" y="5167821"/>
                  <a:pt x="1157680" y="5285064"/>
                </a:cubicBezTo>
                <a:lnTo>
                  <a:pt x="1266737" y="5687736"/>
                </a:lnTo>
                <a:cubicBezTo>
                  <a:pt x="1110410" y="6033889"/>
                  <a:pt x="1247816" y="5894381"/>
                  <a:pt x="989901" y="6006517"/>
                </a:cubicBezTo>
                <a:cubicBezTo>
                  <a:pt x="977079" y="6012092"/>
                  <a:pt x="967530" y="6023295"/>
                  <a:pt x="956345" y="6031684"/>
                </a:cubicBezTo>
                <a:lnTo>
                  <a:pt x="813732" y="6669248"/>
                </a:lnTo>
                <a:lnTo>
                  <a:pt x="469783" y="6878973"/>
                </a:lnTo>
                <a:lnTo>
                  <a:pt x="494950" y="7021585"/>
                </a:lnTo>
                <a:lnTo>
                  <a:pt x="2969702" y="6971251"/>
                </a:lnTo>
                <a:lnTo>
                  <a:pt x="3078759" y="25167"/>
                </a:lnTo>
                <a:lnTo>
                  <a:pt x="86406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Cross 293">
            <a:extLst>
              <a:ext uri="{FF2B5EF4-FFF2-40B4-BE49-F238E27FC236}">
                <a16:creationId xmlns:a16="http://schemas.microsoft.com/office/drawing/2014/main" id="{389E9997-C53F-6F80-A45E-BA4B20EF127A}"/>
              </a:ext>
            </a:extLst>
          </p:cNvPr>
          <p:cNvSpPr/>
          <p:nvPr/>
        </p:nvSpPr>
        <p:spPr>
          <a:xfrm rot="2700000">
            <a:off x="10378295" y="2730493"/>
            <a:ext cx="595618" cy="595618"/>
          </a:xfrm>
          <a:prstGeom prst="plus">
            <a:avLst>
              <a:gd name="adj" fmla="val 41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6" name="Graphic 295" descr="Satellite with solid fill">
            <a:extLst>
              <a:ext uri="{FF2B5EF4-FFF2-40B4-BE49-F238E27FC236}">
                <a16:creationId xmlns:a16="http://schemas.microsoft.com/office/drawing/2014/main" id="{DF38F2B5-20C7-0471-2A9A-317AC079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34" y="236334"/>
            <a:ext cx="914400" cy="914400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98ACE12-749F-11AC-1880-A69C6F35D401}"/>
              </a:ext>
            </a:extLst>
          </p:cNvPr>
          <p:cNvSpPr txBox="1"/>
          <p:nvPr/>
        </p:nvSpPr>
        <p:spPr>
          <a:xfrm>
            <a:off x="10455572" y="1993473"/>
            <a:ext cx="9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Seabird colony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FAD981-B4AD-ECD6-0C88-2E2B08203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01B240-749F-A8ED-037F-AD8A5509A614}"/>
              </a:ext>
            </a:extLst>
          </p:cNvPr>
          <p:cNvSpPr txBox="1"/>
          <p:nvPr/>
        </p:nvSpPr>
        <p:spPr>
          <a:xfrm>
            <a:off x="289711" y="209174"/>
            <a:ext cx="521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Seabird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CA52A-61FB-4F31-B81F-3F6CF59A6FA4}"/>
              </a:ext>
            </a:extLst>
          </p:cNvPr>
          <p:cNvSpPr txBox="1"/>
          <p:nvPr/>
        </p:nvSpPr>
        <p:spPr>
          <a:xfrm>
            <a:off x="6253051" y="501566"/>
            <a:ext cx="11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1.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DA160-A9FB-18DF-6EC5-1C3DEAC6B963}"/>
              </a:ext>
            </a:extLst>
          </p:cNvPr>
          <p:cNvSpPr txBox="1"/>
          <p:nvPr/>
        </p:nvSpPr>
        <p:spPr>
          <a:xfrm>
            <a:off x="4376319" y="1607168"/>
            <a:ext cx="130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2. Seaward extension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E3F8C-1100-B406-1660-A1EC5395A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1866123"/>
            <a:ext cx="1288687" cy="1220387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404AFA25-DA5B-1773-6ACB-F00EE18BF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5780609"/>
            <a:ext cx="1288686" cy="96538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13473C2-BAD8-AC1F-ACF8-6333479A7B0A}"/>
              </a:ext>
            </a:extLst>
          </p:cNvPr>
          <p:cNvSpPr/>
          <p:nvPr/>
        </p:nvSpPr>
        <p:spPr>
          <a:xfrm>
            <a:off x="-913569" y="970318"/>
            <a:ext cx="5986551" cy="59865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Clark</dc:creator>
  <cp:lastModifiedBy>Bethany Clark</cp:lastModifiedBy>
  <cp:revision>2</cp:revision>
  <dcterms:created xsi:type="dcterms:W3CDTF">2023-04-25T11:33:03Z</dcterms:created>
  <dcterms:modified xsi:type="dcterms:W3CDTF">2023-05-10T07:19:21Z</dcterms:modified>
</cp:coreProperties>
</file>