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erriweather Sans"/>
      <p:regular r:id="rId45"/>
      <p:bold r:id="rId46"/>
      <p:italic r:id="rId47"/>
      <p:boldItalic r:id="rId48"/>
    </p:embeddedFont>
    <p:embeddedFont>
      <p:font typeface="Abril Fatface"/>
      <p:regular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erriweather Sans Regula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0FE5F8-AB1A-49B6-B9A5-5A49D8FF3546}">
  <a:tblStyle styleId="{290FE5F8-AB1A-49B6-B9A5-5A49D8FF3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01EED4-0241-49B1-ABC2-E7ED5EB98F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erriweatherSans-bold.fntdata"/><Relationship Id="rId45" Type="http://schemas.openxmlformats.org/officeDocument/2006/relationships/font" Target="fonts/Merriweather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Sans-boldItalic.fntdata"/><Relationship Id="rId47" Type="http://schemas.openxmlformats.org/officeDocument/2006/relationships/font" Target="fonts/MerriweatherSans-italic.fntdata"/><Relationship Id="rId49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Regular-bold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Regular-regular.fntdata"/><Relationship Id="rId13" Type="http://schemas.openxmlformats.org/officeDocument/2006/relationships/slide" Target="slides/slide8.xml"/><Relationship Id="rId57" Type="http://schemas.openxmlformats.org/officeDocument/2006/relationships/font" Target="fonts/MerriweatherSansRegular-bold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SansRegula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c8fd65300_1_4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c8fd65300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2f7c811e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2f7c81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2f7c811ed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2f7c811e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f7c811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f7c811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2f7c811e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2f7c81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arm">
  <p:cSld name="BLANK_1_1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frame">
  <p:cSld name="BLANK_1_1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78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4000" cy="5143500"/>
          </a:xfrm>
          <a:prstGeom prst="frame">
            <a:avLst>
              <a:gd fmla="val 8787" name="adj1"/>
            </a:avLst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62175" y="277280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2413200" y="412950"/>
            <a:ext cx="4317600" cy="43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26000"/>
          </a:blip>
          <a:srcRect b="8056" l="26390" r="26390" t="8022"/>
          <a:stretch/>
        </p:blipFill>
        <p:spPr>
          <a:xfrm>
            <a:off x="2413150" y="412950"/>
            <a:ext cx="4317600" cy="431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318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318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318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318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318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318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318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318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3923800" y="4730550"/>
            <a:ext cx="12963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8" name="Google Shape;38;p5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55275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15599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47" name="Google Shape;47;p6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6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199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097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9" name="Google Shape;59;p7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55300" y="4025300"/>
            <a:ext cx="7433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Regular"/>
              <a:buChar char="●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Regular"/>
              <a:buChar char="○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Regular"/>
              <a:buChar char="■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Regular"/>
              <a:buChar char="●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Regular"/>
              <a:buChar char="○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Regular"/>
              <a:buChar char="■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Regular"/>
              <a:buChar char="●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Regular"/>
              <a:buChar char="○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erriweather Sans Regular"/>
              <a:buChar char="■"/>
              <a:defRPr sz="20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www.biodiversitylibrary.org/bibliography/930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bril-fatface" TargetMode="External"/><Relationship Id="rId4" Type="http://schemas.openxmlformats.org/officeDocument/2006/relationships/hyperlink" Target="https://www.fontsquirrel.com/fonts/merriweather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4429541" y="658819"/>
            <a:ext cx="256416" cy="414535"/>
            <a:chOff x="1988225" y="4286525"/>
            <a:chExt cx="305075" cy="493200"/>
          </a:xfrm>
        </p:grpSpPr>
        <p:sp>
          <p:nvSpPr>
            <p:cNvPr id="89" name="Google Shape;89;p1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50500" y="1188900"/>
            <a:ext cx="2333700" cy="27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/>
              <a:t>A complex idea can be conveyed with just a single still image...</a:t>
            </a:r>
            <a:endParaRPr sz="1700"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25660" r="16752" t="13569"/>
          <a:stretch/>
        </p:blipFill>
        <p:spPr>
          <a:xfrm>
            <a:off x="3189150" y="1188906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259800" y="1188900"/>
            <a:ext cx="2333700" cy="27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/>
              <a:t>...</a:t>
            </a:r>
            <a:r>
              <a:rPr lang="en" sz="1700"/>
              <a:t>namely making it possible to absorb large amounts of data quickly.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4294967295" type="title"/>
          </p:nvPr>
        </p:nvSpPr>
        <p:spPr>
          <a:xfrm>
            <a:off x="2293950" y="0"/>
            <a:ext cx="45561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</a:rPr>
              <a:t>Want big impact?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802943" y="12984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573240" y="2198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2032647" y="2198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187400" y="3097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2877893" y="3097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728000" y="3097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418493" y="3097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Lorem Ipsum</a:t>
            </a:r>
            <a:endParaRPr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98" name="Google Shape;198;p25"/>
          <p:cNvCxnSpPr>
            <a:stCxn id="191" idx="2"/>
            <a:endCxn id="192" idx="0"/>
          </p:cNvCxnSpPr>
          <p:nvPr/>
        </p:nvCxnSpPr>
        <p:spPr>
          <a:xfrm flipH="1" rot="-5400000">
            <a:off x="5228543" y="10844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5"/>
          <p:cNvCxnSpPr>
            <a:stCxn id="193" idx="0"/>
            <a:endCxn id="191" idx="2"/>
          </p:cNvCxnSpPr>
          <p:nvPr/>
        </p:nvCxnSpPr>
        <p:spPr>
          <a:xfrm rot="-5400000">
            <a:off x="3458247" y="10844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5"/>
          <p:cNvCxnSpPr>
            <a:stCxn id="193" idx="2"/>
            <a:endCxn id="195" idx="0"/>
          </p:cNvCxnSpPr>
          <p:nvPr/>
        </p:nvCxnSpPr>
        <p:spPr>
          <a:xfrm flipH="1" rot="-5400000">
            <a:off x="2995647" y="24467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>
            <a:stCxn id="194" idx="0"/>
            <a:endCxn id="193" idx="2"/>
          </p:cNvCxnSpPr>
          <p:nvPr/>
        </p:nvCxnSpPr>
        <p:spPr>
          <a:xfrm rot="-5400000">
            <a:off x="2150400" y="2446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5"/>
          <p:cNvCxnSpPr>
            <a:stCxn id="192" idx="2"/>
            <a:endCxn id="197" idx="0"/>
          </p:cNvCxnSpPr>
          <p:nvPr/>
        </p:nvCxnSpPr>
        <p:spPr>
          <a:xfrm flipH="1" rot="-5400000">
            <a:off x="6536390" y="24465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5"/>
          <p:cNvCxnSpPr>
            <a:stCxn id="196" idx="0"/>
            <a:endCxn id="192" idx="2"/>
          </p:cNvCxnSpPr>
          <p:nvPr/>
        </p:nvCxnSpPr>
        <p:spPr>
          <a:xfrm rot="-5400000">
            <a:off x="5691000" y="2446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9" name="Google Shape;209;p26"/>
          <p:cNvGraphicFramePr/>
          <p:nvPr/>
        </p:nvGraphicFramePr>
        <p:xfrm>
          <a:off x="855300" y="1204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{290FE5F8-AB1A-49B6-B9A5-5A49D8FF3546}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59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4294967295"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2025900" y="1847500"/>
            <a:ext cx="646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our office</a:t>
            </a:r>
            <a:endParaRPr sz="8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712350" y="4931925"/>
            <a:ext cx="7719300" cy="1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20" name="Google Shape;220;p27"/>
          <p:cNvSpPr/>
          <p:nvPr/>
        </p:nvSpPr>
        <p:spPr>
          <a:xfrm>
            <a:off x="1140325" y="216660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2882050" y="385845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3889725" y="198675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633650" y="415610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6788750" y="251385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390150" y="4156100"/>
            <a:ext cx="115800" cy="115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Whoa! That’s a big number, aren’t you proud?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8" name="Google Shape;238;p29"/>
          <p:cNvSpPr txBox="1"/>
          <p:nvPr>
            <p:ph idx="4294967295" type="subTitle"/>
          </p:nvPr>
        </p:nvSpPr>
        <p:spPr>
          <a:xfrm>
            <a:off x="855300" y="1439816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That’s a lot of money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9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0" name="Google Shape;240;p29"/>
          <p:cNvSpPr txBox="1"/>
          <p:nvPr>
            <p:ph idx="4294967295" type="subTitle"/>
          </p:nvPr>
        </p:nvSpPr>
        <p:spPr>
          <a:xfrm>
            <a:off x="855300" y="4068709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success!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29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2" name="Google Shape;242;p29"/>
          <p:cNvSpPr txBox="1"/>
          <p:nvPr>
            <p:ph idx="4294967295" type="subTitle"/>
          </p:nvPr>
        </p:nvSpPr>
        <p:spPr>
          <a:xfrm>
            <a:off x="855300" y="2754263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And a lot of 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0" name="Google Shape;250;p30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51" name="Google Shape;251;p30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Vestibulum congue tempus</a:t>
              </a:r>
              <a:endParaRPr b="1" sz="11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Lorem ipsum dolor sit amet, consectetur adipiscing elit, sed do eiusmod tempor. Donec facilisis lacus eget mauris.</a:t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252" name="Google Shape;252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3" name="Google Shape;253;p30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54" name="Google Shape;254;p30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Vestibulum congue tempus</a:t>
              </a:r>
              <a:endParaRPr b="1" sz="11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Lorem ipsum dolor sit amet, consectetur adipiscing elit, sed do eiusmod tempor. Donec facilisis lacus eget mauris.</a:t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255" name="Google Shape;255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6" name="Google Shape;256;p30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57" name="Google Shape;257;p30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Vestibulum congue tempus</a:t>
              </a:r>
              <a:endParaRPr b="1" sz="11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Lorem ipsum dolor sit amet, consectetur adipiscing elit, sed do eiusmod tempor. Donec facilisis lacus eget mauris.</a:t>
              </a:r>
              <a:endParaRPr b="1" sz="7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258" name="Google Shape;258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9" name="Google Shape;259;p30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60" name="Google Shape;260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64" name="Google Shape;264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7" name="Google Shape;267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0" name="Google Shape;270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03 </a:t>
              </a:r>
              <a:endParaRPr sz="16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01 </a:t>
              </a:r>
              <a:endParaRPr sz="16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02 </a:t>
              </a:r>
              <a:endParaRPr sz="16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855300" y="13539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3414200" y="13539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3" type="body"/>
          </p:nvPr>
        </p:nvSpPr>
        <p:spPr>
          <a:xfrm>
            <a:off x="5973100" y="13539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855300" y="28017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1"/>
          <p:cNvSpPr txBox="1"/>
          <p:nvPr>
            <p:ph idx="2" type="body"/>
          </p:nvPr>
        </p:nvSpPr>
        <p:spPr>
          <a:xfrm>
            <a:off x="3414200" y="28017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1"/>
          <p:cNvSpPr txBox="1"/>
          <p:nvPr>
            <p:ph idx="3" type="body"/>
          </p:nvPr>
        </p:nvSpPr>
        <p:spPr>
          <a:xfrm>
            <a:off x="5973100" y="2801750"/>
            <a:ext cx="2315700" cy="12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855300" y="4025300"/>
            <a:ext cx="7433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32"/>
          <p:cNvCxnSpPr/>
          <p:nvPr/>
        </p:nvCxnSpPr>
        <p:spPr>
          <a:xfrm>
            <a:off x="952500" y="7699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/>
          <p:nvPr/>
        </p:nvCxnSpPr>
        <p:spPr>
          <a:xfrm>
            <a:off x="952500" y="14793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/>
          <p:nvPr/>
        </p:nvCxnSpPr>
        <p:spPr>
          <a:xfrm>
            <a:off x="952500" y="21888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/>
          <p:nvPr/>
        </p:nvCxnSpPr>
        <p:spPr>
          <a:xfrm>
            <a:off x="952500" y="28983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952500" y="36297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/>
        </p:nvSpPr>
        <p:spPr>
          <a:xfrm>
            <a:off x="952500" y="6111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4000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3000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2000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1000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0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572782" y="20761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1887026" y="16820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2201270" y="21888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3325786" y="23899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3640031" y="17915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3954275" y="9242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078791" y="18353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393035" y="7697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707280" y="20177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6831796" y="24483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7146040" y="9888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7460284" y="13026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855300" y="3677325"/>
            <a:ext cx="74334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4294967295" type="body"/>
          </p:nvPr>
        </p:nvSpPr>
        <p:spPr>
          <a:xfrm>
            <a:off x="1389950" y="373575"/>
            <a:ext cx="2771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Mobile</a:t>
            </a: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 project</a:t>
            </a:r>
            <a:endParaRPr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3"/>
          <p:cNvGrpSpPr/>
          <p:nvPr/>
        </p:nvGrpSpPr>
        <p:grpSpPr>
          <a:xfrm>
            <a:off x="5124600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170925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34"/>
          <p:cNvSpPr txBox="1"/>
          <p:nvPr>
            <p:ph idx="4294967295" type="body"/>
          </p:nvPr>
        </p:nvSpPr>
        <p:spPr>
          <a:xfrm>
            <a:off x="1389950" y="373575"/>
            <a:ext cx="2771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Tablet</a:t>
            </a: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 project</a:t>
            </a:r>
            <a:endParaRPr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5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41" name="Google Shape;341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5" name="Google Shape;345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>
            <p:ph idx="4294967295" type="body"/>
          </p:nvPr>
        </p:nvSpPr>
        <p:spPr>
          <a:xfrm>
            <a:off x="1389950" y="373575"/>
            <a:ext cx="2771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Desktop</a:t>
            </a:r>
            <a:b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</a:br>
            <a:r>
              <a:rPr lang="en" sz="3600">
                <a:latin typeface="Abril Fatface"/>
                <a:ea typeface="Abril Fatface"/>
                <a:cs typeface="Abril Fatface"/>
                <a:sym typeface="Abril Fatface"/>
              </a:rPr>
              <a:t>project</a:t>
            </a:r>
            <a:endParaRPr sz="36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53778" l="23871" r="23871" t="1428"/>
          <a:stretch/>
        </p:blipFill>
        <p:spPr>
          <a:xfrm>
            <a:off x="3508650" y="1403025"/>
            <a:ext cx="2126700" cy="212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>
            <p:ph idx="4294967295" type="ctrTitle"/>
          </p:nvPr>
        </p:nvSpPr>
        <p:spPr>
          <a:xfrm>
            <a:off x="1359900" y="516550"/>
            <a:ext cx="64242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Thanks!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353" name="Google Shape;353;p36"/>
          <p:cNvSpPr txBox="1"/>
          <p:nvPr>
            <p:ph idx="4294967295" type="subTitle"/>
          </p:nvPr>
        </p:nvSpPr>
        <p:spPr>
          <a:xfrm>
            <a:off x="1359900" y="3860058"/>
            <a:ext cx="6424200" cy="10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Any questions?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You can find me at @username &amp; user@mail.me</a:t>
            </a:r>
            <a:endParaRPr b="1" sz="1600"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800" y="3331850"/>
            <a:ext cx="1874400" cy="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Presentation template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SlidesCarnival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Photographs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Botanical illustrations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Icones stirpium by Matthias de L’Obel</a:t>
            </a:r>
            <a:r>
              <a:rPr lang="en"/>
              <a:t> (public domain)</a:t>
            </a:r>
            <a:endParaRPr/>
          </a:p>
        </p:txBody>
      </p:sp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Abril Fatface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Merriweather Sans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https://www.fontsquirrel.com/fonts/abril-fatface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https://www.fontsquirrel.com/fonts/merriweather-sans</a:t>
            </a:r>
            <a:br>
              <a:rPr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855300" y="3723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4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9"/>
          <p:cNvSpPr txBox="1"/>
          <p:nvPr>
            <p:ph idx="1" type="subTitle"/>
          </p:nvPr>
        </p:nvSpPr>
        <p:spPr>
          <a:xfrm>
            <a:off x="1162175" y="277280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4162200" y="456125"/>
            <a:ext cx="819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endParaRPr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DEC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NOV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OCT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SEP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AUG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JUL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JUN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MAY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APR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MAR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FEB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JAN</a:t>
            </a:r>
            <a:endParaRPr sz="10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40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8" name="Google Shape;398;p40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399" name="Google Shape;399;p40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0" name="Google Shape;400;p40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Red is the colour of danger and courage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01" name="Google Shape;401;p40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2" name="Google Shape;402;p40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03" name="Google Shape;403;p40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4" name="Google Shape;404;p40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05" name="Google Shape;405;p40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6" name="Google Shape;406;p40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40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09" name="Google Shape;409;p40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0" name="Google Shape;410;p40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" name="Google Shape;412;p40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4" name="Google Shape;414;p40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6" name="Google Shape;416;p40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Red is the colour of danger and courage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8" name="Google Shape;418;p40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0" name="Google Shape;420;p40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0" y="1990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0" y="1990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1"/>
          <p:cNvGrpSpPr/>
          <p:nvPr/>
        </p:nvGrpSpPr>
        <p:grpSpPr>
          <a:xfrm>
            <a:off x="1786339" y="1322401"/>
            <a:ext cx="473400" cy="473400"/>
            <a:chOff x="1786339" y="1703401"/>
            <a:chExt cx="473400" cy="473400"/>
          </a:xfrm>
        </p:grpSpPr>
        <p:sp>
          <p:nvSpPr>
            <p:cNvPr id="430" name="Google Shape;43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1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32" name="Google Shape;432;p41"/>
          <p:cNvGrpSpPr/>
          <p:nvPr/>
        </p:nvGrpSpPr>
        <p:grpSpPr>
          <a:xfrm>
            <a:off x="3814414" y="1322401"/>
            <a:ext cx="473400" cy="473400"/>
            <a:chOff x="3814414" y="1703401"/>
            <a:chExt cx="473400" cy="473400"/>
          </a:xfrm>
        </p:grpSpPr>
        <p:sp>
          <p:nvSpPr>
            <p:cNvPr id="433" name="Google Shape;43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3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35" name="Google Shape;435;p41"/>
          <p:cNvGrpSpPr/>
          <p:nvPr/>
        </p:nvGrpSpPr>
        <p:grpSpPr>
          <a:xfrm>
            <a:off x="5842489" y="1322401"/>
            <a:ext cx="473400" cy="473400"/>
            <a:chOff x="5842489" y="1703401"/>
            <a:chExt cx="473400" cy="473400"/>
          </a:xfrm>
        </p:grpSpPr>
        <p:sp>
          <p:nvSpPr>
            <p:cNvPr id="436" name="Google Shape;43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5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38" name="Google Shape;438;p41"/>
          <p:cNvGrpSpPr/>
          <p:nvPr/>
        </p:nvGrpSpPr>
        <p:grpSpPr>
          <a:xfrm>
            <a:off x="6880814" y="3195300"/>
            <a:ext cx="473400" cy="473400"/>
            <a:chOff x="6880814" y="3576300"/>
            <a:chExt cx="473400" cy="473400"/>
          </a:xfrm>
        </p:grpSpPr>
        <p:sp>
          <p:nvSpPr>
            <p:cNvPr id="439" name="Google Shape;43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6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41" name="Google Shape;441;p41"/>
          <p:cNvGrpSpPr/>
          <p:nvPr/>
        </p:nvGrpSpPr>
        <p:grpSpPr>
          <a:xfrm>
            <a:off x="4852739" y="3195300"/>
            <a:ext cx="473400" cy="473400"/>
            <a:chOff x="4852739" y="3576300"/>
            <a:chExt cx="473400" cy="473400"/>
          </a:xfrm>
        </p:grpSpPr>
        <p:sp>
          <p:nvSpPr>
            <p:cNvPr id="442" name="Google Shape;44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4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444" name="Google Shape;444;p41"/>
          <p:cNvGrpSpPr/>
          <p:nvPr/>
        </p:nvGrpSpPr>
        <p:grpSpPr>
          <a:xfrm>
            <a:off x="2824664" y="3195300"/>
            <a:ext cx="473400" cy="473400"/>
            <a:chOff x="2824664" y="3576300"/>
            <a:chExt cx="473400" cy="473400"/>
          </a:xfrm>
        </p:grpSpPr>
        <p:sp>
          <p:nvSpPr>
            <p:cNvPr id="445" name="Google Shape;44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2</a:t>
              </a:r>
              <a:endParaRPr sz="6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447" name="Google Shape;447;p41"/>
          <p:cNvSpPr txBox="1"/>
          <p:nvPr/>
        </p:nvSpPr>
        <p:spPr>
          <a:xfrm>
            <a:off x="1379850" y="775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3377205" y="775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Red is the colour of danger and courage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5436010" y="775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2418175" y="3682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4446255" y="3682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6474335" y="3682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9" name="Google Shape;459;p42"/>
          <p:cNvGraphicFramePr/>
          <p:nvPr/>
        </p:nvGraphicFramePr>
        <p:xfrm>
          <a:off x="392525" y="954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{290FE5F8-AB1A-49B6-B9A5-5A49D8FF3546}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53778" l="23871" r="23871" t="1428"/>
          <a:stretch/>
        </p:blipFill>
        <p:spPr>
          <a:xfrm>
            <a:off x="3508650" y="1174425"/>
            <a:ext cx="2126700" cy="212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4294967295" type="ctrTitle"/>
          </p:nvPr>
        </p:nvSpPr>
        <p:spPr>
          <a:xfrm>
            <a:off x="1359900" y="287950"/>
            <a:ext cx="6424200" cy="8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Hello!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subTitle"/>
          </p:nvPr>
        </p:nvSpPr>
        <p:spPr>
          <a:xfrm>
            <a:off x="1359900" y="3631458"/>
            <a:ext cx="6424200" cy="10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am Jayden Smith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 am here because I love to give presentations.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You can find me at @username</a:t>
            </a:r>
            <a:endParaRPr b="1" sz="16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800" y="3103250"/>
            <a:ext cx="1874400" cy="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3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645850" y="1040038"/>
            <a:ext cx="3854400" cy="14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STRENGTHS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4659799" y="1040038"/>
            <a:ext cx="3854400" cy="14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WEAKNESSES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645850" y="2651465"/>
            <a:ext cx="3854400" cy="14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Black is the color of ebony and of outer space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OPPORTUNITIES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4659799" y="2651465"/>
            <a:ext cx="3854400" cy="14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White is the color of milk and fresh snow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THREATS</a:t>
            </a:r>
            <a:endParaRPr>
              <a:solidFill>
                <a:schemeClr val="dk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3393888" y="1383664"/>
            <a:ext cx="2214900" cy="2214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 rot="5400000">
            <a:off x="3553611" y="1383664"/>
            <a:ext cx="2214900" cy="2214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 rot="10800000">
            <a:off x="3553611" y="1544639"/>
            <a:ext cx="2214900" cy="2214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 rot="-5400000">
            <a:off x="3393888" y="1544639"/>
            <a:ext cx="2214900" cy="22149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3903821" y="1845685"/>
            <a:ext cx="287506" cy="4080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S</a:t>
            </a:r>
          </a:p>
        </p:txBody>
      </p:sp>
      <p:sp>
        <p:nvSpPr>
          <p:cNvPr id="475" name="Google Shape;475;p43"/>
          <p:cNvSpPr/>
          <p:nvPr/>
        </p:nvSpPr>
        <p:spPr>
          <a:xfrm>
            <a:off x="4834499" y="1852759"/>
            <a:ext cx="567655" cy="4018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W</a:t>
            </a:r>
          </a:p>
        </p:txBody>
      </p:sp>
      <p:sp>
        <p:nvSpPr>
          <p:cNvPr id="476" name="Google Shape;476;p43"/>
          <p:cNvSpPr/>
          <p:nvPr/>
        </p:nvSpPr>
        <p:spPr>
          <a:xfrm>
            <a:off x="3872127" y="2859528"/>
            <a:ext cx="376928" cy="4080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O</a:t>
            </a:r>
          </a:p>
        </p:txBody>
      </p:sp>
      <p:sp>
        <p:nvSpPr>
          <p:cNvPr id="477" name="Google Shape;477;p43"/>
          <p:cNvSpPr/>
          <p:nvPr/>
        </p:nvSpPr>
        <p:spPr>
          <a:xfrm>
            <a:off x="4939201" y="2866602"/>
            <a:ext cx="345234" cy="3961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Abril Fatfac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Key Activities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Key Resources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Propositions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Customer Relationships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Channels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Customer Segments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Key Partners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Cost Structure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Revenue Streams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b="1" sz="9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4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4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98" name="Google Shape;498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01" name="Google Shape;501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09" name="Google Shape;509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21" name="Google Shape;521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44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32" name="Google Shape;532;p4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3" name="Google Shape;533;p45"/>
          <p:cNvGrpSpPr/>
          <p:nvPr/>
        </p:nvGrpSpPr>
        <p:grpSpPr>
          <a:xfrm>
            <a:off x="1260941" y="1056572"/>
            <a:ext cx="3214435" cy="2889839"/>
            <a:chOff x="3778727" y="4460423"/>
            <a:chExt cx="720160" cy="647438"/>
          </a:xfrm>
        </p:grpSpPr>
        <p:sp>
          <p:nvSpPr>
            <p:cNvPr id="534" name="Google Shape;534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cxnSp>
        <p:nvCxnSpPr>
          <p:cNvPr id="541" name="Google Shape;541;p45"/>
          <p:cNvCxnSpPr/>
          <p:nvPr/>
        </p:nvCxnSpPr>
        <p:spPr>
          <a:xfrm>
            <a:off x="4404123" y="1535075"/>
            <a:ext cx="94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2" name="Google Shape;542;p45"/>
          <p:cNvSpPr txBox="1"/>
          <p:nvPr/>
        </p:nvSpPr>
        <p:spPr>
          <a:xfrm>
            <a:off x="5400554" y="1381801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543" name="Google Shape;543;p45"/>
          <p:cNvCxnSpPr/>
          <p:nvPr/>
        </p:nvCxnSpPr>
        <p:spPr>
          <a:xfrm>
            <a:off x="4265437" y="1964139"/>
            <a:ext cx="1080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4" name="Google Shape;544;p45"/>
          <p:cNvSpPr txBox="1"/>
          <p:nvPr/>
        </p:nvSpPr>
        <p:spPr>
          <a:xfrm>
            <a:off x="5400554" y="1810856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545" name="Google Shape;545;p45"/>
          <p:cNvCxnSpPr/>
          <p:nvPr/>
        </p:nvCxnSpPr>
        <p:spPr>
          <a:xfrm>
            <a:off x="4068356" y="2393203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6" name="Google Shape;546;p45"/>
          <p:cNvSpPr txBox="1"/>
          <p:nvPr/>
        </p:nvSpPr>
        <p:spPr>
          <a:xfrm>
            <a:off x="5400554" y="2239912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547" name="Google Shape;547;p45"/>
          <p:cNvCxnSpPr/>
          <p:nvPr/>
        </p:nvCxnSpPr>
        <p:spPr>
          <a:xfrm>
            <a:off x="3900473" y="2822246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8" name="Google Shape;548;p45"/>
          <p:cNvSpPr txBox="1"/>
          <p:nvPr/>
        </p:nvSpPr>
        <p:spPr>
          <a:xfrm>
            <a:off x="5400554" y="2668967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3717979" y="3251310"/>
            <a:ext cx="162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0" name="Google Shape;550;p45"/>
          <p:cNvSpPr txBox="1"/>
          <p:nvPr/>
        </p:nvSpPr>
        <p:spPr>
          <a:xfrm>
            <a:off x="5400554" y="3098023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551" name="Google Shape;551;p45"/>
          <p:cNvCxnSpPr/>
          <p:nvPr/>
        </p:nvCxnSpPr>
        <p:spPr>
          <a:xfrm>
            <a:off x="3528203" y="3680352"/>
            <a:ext cx="1809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2" name="Google Shape;552;p45"/>
          <p:cNvSpPr txBox="1"/>
          <p:nvPr/>
        </p:nvSpPr>
        <p:spPr>
          <a:xfrm>
            <a:off x="5400554" y="3527078"/>
            <a:ext cx="2482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Insert your content</a:t>
            </a:r>
            <a:endParaRPr sz="10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58" name="Google Shape;558;p4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226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860325" y="2845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Imani</a:t>
            </a: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Jackson</a:t>
            </a:r>
            <a:b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JOB TITLE</a:t>
            </a:r>
            <a:endParaRPr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Blue is the colour of the clear sky and the deep sea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561" name="Google Shape;5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226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2" name="Google Shape;562;p46"/>
          <p:cNvSpPr txBox="1"/>
          <p:nvPr/>
        </p:nvSpPr>
        <p:spPr>
          <a:xfrm>
            <a:off x="2840050" y="2845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Marcos</a:t>
            </a: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Galán</a:t>
            </a:r>
            <a:b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JOB TITLE</a:t>
            </a:r>
            <a:endParaRPr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Blue is the colour of the clear sky and the deep sea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563" name="Google Shape;563;p46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226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4" name="Google Shape;564;p46"/>
          <p:cNvSpPr txBox="1"/>
          <p:nvPr/>
        </p:nvSpPr>
        <p:spPr>
          <a:xfrm>
            <a:off x="4819775" y="2845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Ixchel Valdía</a:t>
            </a:r>
            <a:b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JOB TITLE</a:t>
            </a:r>
            <a:endParaRPr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Blue is the colour of the clear sky and the deep sea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565" name="Google Shape;565;p46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226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6" name="Google Shape;566;p46"/>
          <p:cNvSpPr txBox="1"/>
          <p:nvPr/>
        </p:nvSpPr>
        <p:spPr>
          <a:xfrm>
            <a:off x="6799500" y="2845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Nils Årud</a:t>
            </a:r>
            <a:b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" sz="8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JOB TITLE</a:t>
            </a:r>
            <a:endParaRPr sz="800">
              <a:solidFill>
                <a:schemeClr val="dk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Blue is the colour of the clear sky and the deep sea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72" name="Google Shape;572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74" name="Google Shape;574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0" name="Google Shape;620;p47"/>
          <p:cNvSpPr txBox="1"/>
          <p:nvPr>
            <p:ph idx="12" type="sldNum"/>
          </p:nvPr>
        </p:nvSpPr>
        <p:spPr>
          <a:xfrm>
            <a:off x="3923800" y="4841375"/>
            <a:ext cx="12963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1" name="Google Shape;621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22" name="Google Shape;622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44" name="Google Shape;644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45" name="Google Shape;645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46" name="Google Shape;646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LOW VALUE 1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47" name="Google Shape;647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HIGH</a:t>
            </a: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 VALUE 1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48" name="Google Shape;648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LOW VALUE 2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49" name="Google Shape;649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HIGH</a:t>
            </a: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 VALUE 2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0" name="Google Shape;650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Our company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1" name="Google Shape;651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2" name="Google Shape;652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3" name="Google Shape;653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4" name="Google Shape;654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5" name="Google Shape;655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656" name="Google Shape;656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Competitor</a:t>
            </a:r>
            <a:endParaRPr sz="800">
              <a:solidFill>
                <a:schemeClr val="lt1"/>
              </a:solidFill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62" name="Google Shape;662;p4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3" name="Google Shape;663;p48"/>
          <p:cNvGraphicFramePr/>
          <p:nvPr/>
        </p:nvGraphicFramePr>
        <p:xfrm>
          <a:off x="855300" y="10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{5401EED4-0241-49B1-ABC2-E7ED5EB98F4B}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10:00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 - 10:45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11:00 - 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11:45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13:30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 - 14:15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14:30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 - 15:15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15:30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 - 16:15</a:t>
                      </a:r>
                      <a:endParaRPr sz="700">
                        <a:solidFill>
                          <a:schemeClr val="dk2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erriweather Sans Regular"/>
                          <a:ea typeface="Merriweather Sans Regular"/>
                          <a:cs typeface="Merriweather Sans Regular"/>
                          <a:sym typeface="Merriweather Sans Regular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erriweather Sans Regular"/>
                        <a:ea typeface="Merriweather Sans Regular"/>
                        <a:cs typeface="Merriweather Sans Regular"/>
                        <a:sym typeface="Merriweather Sans Regula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69" name="Google Shape;669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84" name="Google Shape;684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90" name="Google Shape;690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98" name="Google Shape;698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4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04" name="Google Shape;704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12" name="Google Shape;712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4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21" name="Google Shape;721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24" name="Google Shape;72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27" name="Google Shape;727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31" name="Google Shape;731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39" name="Google Shape;739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46" name="Google Shape;746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4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52" name="Google Shape;752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55" name="Google Shape;755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61" name="Google Shape;761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64" name="Google Shape;764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72" name="Google Shape;772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78" name="Google Shape;778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87" name="Google Shape;787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92" name="Google Shape;792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97" name="Google Shape;797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02" name="Google Shape;802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05" name="Google Shape;805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08" name="Google Shape;808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4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12" name="Google Shape;812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15" name="Google Shape;815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26" name="Google Shape;826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4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30" name="Google Shape;830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33" name="Google Shape;833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38" name="Google Shape;838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43" name="Google Shape;843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50" name="Google Shape;850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60" name="Google Shape;860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64" name="Google Shape;864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68" name="Google Shape;868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74" name="Google Shape;874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77" name="Google Shape;877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85" name="Google Shape;885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92" name="Google Shape;892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95" name="Google Shape;895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4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04" name="Google Shape;904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13" name="Google Shape;913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16" name="Google Shape;916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23" name="Google Shape;923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31" name="Google Shape;931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35" name="Google Shape;935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42" name="Google Shape;942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46" name="Google Shape;946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50" name="Google Shape;950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56" name="Google Shape;956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84" name="Google Shape;984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08" name="Google Shape;1008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23" name="Google Shape;1023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27" name="Google Shape;1027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34" name="Google Shape;1034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43" name="Google Shape;1043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47" name="Google Shape;1047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53" name="Google Shape;1053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61" name="Google Shape;1061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68" name="Google Shape;1068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78" name="Google Shape;1078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90" name="Google Shape;1090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96" name="Google Shape;1096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04" name="Google Shape;110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07" name="Google Shape;1107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10" name="Google Shape;1110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4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116" name="Google Shape;1116;p4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117" name="Google Shape;1117;p4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23" name="Google Shape;1123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30" name="Google Shape;1130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35" name="Google Shape;1135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39" name="Google Shape;1139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45" name="Google Shape;1145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49" name="Google Shape;1149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54" name="Google Shape;1154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60" name="Google Shape;1160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67" name="Google Shape;1167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70" name="Google Shape;1170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74" name="Google Shape;1174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81" name="Google Shape;1181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87" name="Google Shape;1187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91" name="Google Shape;1191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92" name="Google Shape;1192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2" name="Google Shape;1202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09" name="Google Shape;1209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14" name="Google Shape;1214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20" name="Google Shape;1220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27" name="Google Shape;1227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32" name="Google Shape;1232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37" name="Google Shape;1237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43" name="Google Shape;124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3" name="Google Shape;1253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54" name="Google Shape;1254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7" name="Google Shape;1257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58" name="Google Shape;125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8" name="Google Shape;1268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69" name="Google Shape;1269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3" name="Google Shape;1273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74" name="Google Shape;127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4" name="Google Shape;1284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85" name="Google Shape;1285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93" name="Google Shape;1293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98" name="Google Shape;1298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03" name="Google Shape;1303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09" name="Google Shape;1309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16" name="Google Shape;1316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20" name="Google Shape;1320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26" name="Google Shape;1326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33" name="Google Shape;1333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37" name="Google Shape;1337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42" name="Google Shape;1342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49" name="Google Shape;1349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57" name="Google Shape;1357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62" name="Google Shape;1362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66" name="Google Shape;1366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70" name="Google Shape;1370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75" name="Google Shape;1375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80" name="Google Shape;1380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86" name="Google Shape;1386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93" name="Google Shape;1393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01" name="Google Shape;1401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14" name="Google Shape;1414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19" name="Google Shape;1419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23" name="Google Shape;1423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30" name="Google Shape;1430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39" name="Google Shape;1439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52" name="Google Shape;1452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65" name="Google Shape;1465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78" name="Google Shape;1478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85" name="Google Shape;1485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1" name="Google Shape;1501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06" name="Google Shape;1506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07" name="Google Shape;1507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0" name="Google Shape;1510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11" name="Google Shape;1511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4" name="Google Shape;1514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15" name="Google Shape;1515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2" name="Google Shape;1522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23" name="Google Shape;1523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1" name="Google Shape;1531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32" name="Google Shape;1532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57" name="Google Shape;1557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58" name="Google Shape;155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0" name="Google Shape;1560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61" name="Google Shape;156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3" name="Google Shape;1563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64" name="Google Shape;156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6" name="Google Shape;1566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67" name="Google Shape;1567;p50"/>
          <p:cNvSpPr txBox="1"/>
          <p:nvPr>
            <p:ph idx="12" type="sldNum"/>
          </p:nvPr>
        </p:nvSpPr>
        <p:spPr>
          <a:xfrm>
            <a:off x="3923800" y="4822825"/>
            <a:ext cx="12963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1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Merriweather Sans Regular"/>
                <a:ea typeface="Merriweather Sans Regular"/>
                <a:cs typeface="Merriweather Sans Regular"/>
                <a:sym typeface="Merriweather Sans Regula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erriweather Sans Regular"/>
              <a:ea typeface="Merriweather Sans Regular"/>
              <a:cs typeface="Merriweather Sans Regular"/>
              <a:sym typeface="Merriweather Sans Regular"/>
            </a:endParaRPr>
          </a:p>
        </p:txBody>
      </p:sp>
      <p:sp>
        <p:nvSpPr>
          <p:cNvPr id="1573" name="Google Shape;1573;p5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574" name="Google Shape;1574;p51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9" name="Google Shape;157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1" name="Google Shape;158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82" name="Google Shape;158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83" name="Google Shape;158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4" name="Google Shape;158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5" name="Google Shape;158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86" name="Google Shape;158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7" name="Google Shape;158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88" name="Google Shape;158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89" name="Google Shape;158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0" name="Google Shape;159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1" name="Google Shape;159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92" name="Google Shape;159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3" name="Google Shape;159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162175" y="277280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162200" y="456125"/>
            <a:ext cx="819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1</a:t>
            </a:r>
            <a:endParaRPr sz="30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3923800" y="4730550"/>
            <a:ext cx="12963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ctrTitle"/>
          </p:nvPr>
        </p:nvSpPr>
        <p:spPr>
          <a:xfrm>
            <a:off x="1589325" y="2857575"/>
            <a:ext cx="5965500" cy="87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</a:t>
            </a:r>
            <a:r>
              <a:rPr lang="en" sz="4800">
                <a:solidFill>
                  <a:schemeClr val="lt1"/>
                </a:solidFill>
              </a:rPr>
              <a:t>c</a:t>
            </a:r>
            <a:r>
              <a:rPr lang="en" sz="4800">
                <a:solidFill>
                  <a:schemeClr val="lt1"/>
                </a:solidFill>
              </a:rPr>
              <a:t>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1589325" y="3716350"/>
            <a:ext cx="5965500" cy="7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4065809" y="708229"/>
            <a:ext cx="1420645" cy="1420610"/>
            <a:chOff x="6643075" y="3664250"/>
            <a:chExt cx="407950" cy="407975"/>
          </a:xfrm>
        </p:grpSpPr>
        <p:sp>
          <p:nvSpPr>
            <p:cNvPr id="141" name="Google Shape;141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0"/>
          <p:cNvGrpSpPr/>
          <p:nvPr/>
        </p:nvGrpSpPr>
        <p:grpSpPr>
          <a:xfrm rot="-587501">
            <a:off x="3982372" y="2314113"/>
            <a:ext cx="584090" cy="584057"/>
            <a:chOff x="576250" y="4319400"/>
            <a:chExt cx="442075" cy="442050"/>
          </a:xfrm>
        </p:grpSpPr>
        <p:sp>
          <p:nvSpPr>
            <p:cNvPr id="144" name="Google Shape;144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/>
          <p:nvPr/>
        </p:nvSpPr>
        <p:spPr>
          <a:xfrm>
            <a:off x="3725797" y="1036452"/>
            <a:ext cx="222060" cy="21203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2697550">
            <a:off x="5189093" y="2121954"/>
            <a:ext cx="337078" cy="32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455759" y="1938200"/>
            <a:ext cx="135003" cy="1289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1280058">
            <a:off x="3571959" y="1675998"/>
            <a:ext cx="135005" cy="12895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55275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815599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855300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3414199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8" name="Google Shape;168;p22"/>
          <p:cNvSpPr txBox="1"/>
          <p:nvPr>
            <p:ph idx="3" type="body"/>
          </p:nvPr>
        </p:nvSpPr>
        <p:spPr>
          <a:xfrm>
            <a:off x="5973097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non template">
  <a:themeElements>
    <a:clrScheme name="Custom 347">
      <a:dk1>
        <a:srgbClr val="2F3946"/>
      </a:dk1>
      <a:lt1>
        <a:srgbClr val="FFFFFF"/>
      </a:lt1>
      <a:dk2>
        <a:srgbClr val="727A85"/>
      </a:dk2>
      <a:lt2>
        <a:srgbClr val="F1EEED"/>
      </a:lt2>
      <a:accent1>
        <a:srgbClr val="22446F"/>
      </a:accent1>
      <a:accent2>
        <a:srgbClr val="5299DC"/>
      </a:accent2>
      <a:accent3>
        <a:srgbClr val="FB8F6C"/>
      </a:accent3>
      <a:accent4>
        <a:srgbClr val="DB6746"/>
      </a:accent4>
      <a:accent5>
        <a:srgbClr val="ADCE99"/>
      </a:accent5>
      <a:accent6>
        <a:srgbClr val="7AA271"/>
      </a:accent6>
      <a:hlink>
        <a:srgbClr val="2244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