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exend Deca Light" charset="0"/>
      <p:regular r:id="rId19"/>
      <p:bold r:id="rId20"/>
    </p:embeddedFont>
    <p:embeddedFont>
      <p:font typeface="Lexend Deca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107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62785331b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62785331b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cbe32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cbe323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64fadb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f64fadb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62785331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62785331b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62785331b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62785331b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078ZXrd_ArHKcTcKGaEBeMCm5PSCOkBq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706700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MEDITO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8625" y="1008650"/>
            <a:ext cx="1999649" cy="199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7201" y="1769751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820050" y="816525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has an audio player under different categories like study,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Nature, sleep, focus 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on.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1725" y="351825"/>
            <a:ext cx="361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Features</a:t>
            </a:r>
            <a:endParaRPr sz="35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41" name="Google Shape;141;p22"/>
          <p:cNvGrpSpPr/>
          <p:nvPr/>
        </p:nvGrpSpPr>
        <p:grpSpPr>
          <a:xfrm>
            <a:off x="5229613" y="247997"/>
            <a:ext cx="2119546" cy="4396359"/>
            <a:chOff x="2547150" y="238125"/>
            <a:chExt cx="2525675" cy="5238750"/>
          </a:xfrm>
        </p:grpSpPr>
        <p:sp>
          <p:nvSpPr>
            <p:cNvPr id="142" name="Google Shape;142;p2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750" y="669050"/>
            <a:ext cx="1999274" cy="3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20050" y="816525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You can choose short  audios straight from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the dashboard.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There is also setting where you will find the version, help center and about.</a:t>
            </a:r>
            <a:endParaRPr b="1"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721725" y="351825"/>
            <a:ext cx="361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Features</a:t>
            </a:r>
            <a:endParaRPr sz="35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4997000" y="195897"/>
            <a:ext cx="2119546" cy="4396359"/>
            <a:chOff x="2547150" y="238125"/>
            <a:chExt cx="2525675" cy="5238750"/>
          </a:xfrm>
        </p:grpSpPr>
        <p:sp>
          <p:nvSpPr>
            <p:cNvPr id="155" name="Google Shape;155;p2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263" y="638500"/>
            <a:ext cx="1975025" cy="35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20050" y="816525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There is also a daily 10 minutes guided meditation which is recommended.</a:t>
            </a:r>
            <a:endParaRPr b="1"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721725" y="351825"/>
            <a:ext cx="361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Features</a:t>
            </a:r>
            <a:endParaRPr sz="35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67" name="Google Shape;167;p24"/>
          <p:cNvGrpSpPr/>
          <p:nvPr/>
        </p:nvGrpSpPr>
        <p:grpSpPr>
          <a:xfrm>
            <a:off x="4997000" y="195897"/>
            <a:ext cx="2119546" cy="4396359"/>
            <a:chOff x="2547150" y="238125"/>
            <a:chExt cx="2525675" cy="5238750"/>
          </a:xfrm>
        </p:grpSpPr>
        <p:sp>
          <p:nvSpPr>
            <p:cNvPr id="168" name="Google Shape;168;p2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136"/>
          <a:stretch/>
        </p:blipFill>
        <p:spPr>
          <a:xfrm>
            <a:off x="5038626" y="604688"/>
            <a:ext cx="2036300" cy="35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001225" y="994200"/>
            <a:ext cx="2841000" cy="18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From the setting, you can find a help center and info about the app.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3277575" y="499025"/>
            <a:ext cx="361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Features</a:t>
            </a:r>
            <a:endParaRPr sz="35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366725" y="353497"/>
            <a:ext cx="2119546" cy="4396359"/>
            <a:chOff x="2547150" y="238125"/>
            <a:chExt cx="2525675" cy="5238750"/>
          </a:xfrm>
        </p:grpSpPr>
        <p:sp>
          <p:nvSpPr>
            <p:cNvPr id="181" name="Google Shape;181;p2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3" y="784300"/>
            <a:ext cx="2001875" cy="3558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5"/>
          <p:cNvGrpSpPr/>
          <p:nvPr/>
        </p:nvGrpSpPr>
        <p:grpSpPr>
          <a:xfrm>
            <a:off x="6357175" y="353497"/>
            <a:ext cx="2119546" cy="4396359"/>
            <a:chOff x="2547150" y="238125"/>
            <a:chExt cx="2525675" cy="5238750"/>
          </a:xfrm>
        </p:grpSpPr>
        <p:sp>
          <p:nvSpPr>
            <p:cNvPr id="187" name="Google Shape;187;p25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00" y="784300"/>
            <a:ext cx="2001875" cy="35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1497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07109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400"/>
              <a:t>hanks to all the people who made </a:t>
            </a:r>
            <a:r>
              <a:rPr lang="en"/>
              <a:t>this project come to alive and also would like to give a special thanks to our instructor @Robel Milashu  for giving us this opportunity.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 sz="2400"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l="210599" t="-12250" r="-210599" b="12249"/>
          <a:stretch/>
        </p:blipFill>
        <p:spPr>
          <a:xfrm>
            <a:off x="2058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2058475" y="3379000"/>
            <a:ext cx="1489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Bethlehem    Nigussu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BIT student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1201186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406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Hermella Asamenew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BIT student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1201986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350" y="1759975"/>
            <a:ext cx="1371425" cy="13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775" y="1642200"/>
            <a:ext cx="1489200" cy="1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9415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809750"/>
            <a:ext cx="37767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We are BIT students.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We are here to present our mobile app project.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us under our GitHub accounts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</a:t>
            </a:r>
            <a:r>
              <a:rPr lang="en" sz="1800" dirty="0" smtClean="0"/>
              <a:t>@</a:t>
            </a:r>
            <a:r>
              <a:rPr lang="en" sz="1800" dirty="0"/>
              <a:t>hermelalemma.github.com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 </a:t>
            </a:r>
            <a:r>
              <a:rPr lang="en" sz="1800" dirty="0" smtClean="0"/>
              <a:t>@</a:t>
            </a:r>
            <a:r>
              <a:rPr lang="en" sz="1800" dirty="0"/>
              <a:t>bethelhem920.github.com</a:t>
            </a:r>
            <a:endParaRPr sz="1800" dirty="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l="125000" t="5429" r="-125000" b="11292"/>
          <a:stretch/>
        </p:blipFill>
        <p:spPr>
          <a:xfrm>
            <a:off x="4803775" y="1416775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103475" y="264975"/>
            <a:ext cx="436500" cy="375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713" y="739825"/>
            <a:ext cx="273367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8480575" y="640875"/>
            <a:ext cx="436500" cy="375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Being Yourself, Being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Self Aware Is The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To Happiness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Stay free from stress and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Keep calm and sleep better.</a:t>
            </a:r>
            <a:endParaRPr sz="180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00" y="152400"/>
            <a:ext cx="4445051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Medito is a meditation app where you can tackle everyday stress and anxiety.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⬡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It can give you a sense of calm, peace and balance that can benefit both your emotional well-being and your overall health.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150" y="289270"/>
            <a:ext cx="2427424" cy="431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925" y="289300"/>
            <a:ext cx="2427424" cy="431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88" y="289250"/>
            <a:ext cx="2427446" cy="4315459"/>
          </a:xfrm>
          <a:prstGeom prst="rect">
            <a:avLst/>
          </a:prstGeom>
          <a:noFill/>
          <a:ln>
            <a:noFill/>
          </a:ln>
          <a:effectLst>
            <a:outerShdw blurRad="57150" dist="19050" dir="1584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Onboarding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Screen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Just a few clicks and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you’re in a way to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calm place.</a:t>
            </a:r>
            <a:endParaRPr sz="180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5106150" y="373622"/>
            <a:ext cx="2119546" cy="4396359"/>
            <a:chOff x="2547150" y="238125"/>
            <a:chExt cx="2525675" cy="5238750"/>
          </a:xfrm>
        </p:grpSpPr>
        <p:sp>
          <p:nvSpPr>
            <p:cNvPr id="121" name="Google Shape;121;p2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20" title="video_167650148769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425" y="782300"/>
            <a:ext cx="1973000" cy="3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50" y="270250"/>
            <a:ext cx="2519775" cy="4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25" y="270250"/>
            <a:ext cx="2519775" cy="447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300" y="287525"/>
            <a:ext cx="2500342" cy="444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Lexend Deca Light</vt:lpstr>
      <vt:lpstr>Muli</vt:lpstr>
      <vt:lpstr>Lexend Deca</vt:lpstr>
      <vt:lpstr>Aliena template</vt:lpstr>
      <vt:lpstr>MEDITO</vt:lpstr>
      <vt:lpstr>Hello!</vt:lpstr>
      <vt:lpstr>PowerPoint Presentation</vt:lpstr>
      <vt:lpstr>1. Introduction of  The app</vt:lpstr>
      <vt:lpstr>Big concept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Team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MEDITO</dc:title>
  <dc:creator>Lenovo</dc:creator>
  <cp:lastModifiedBy>Lenovo</cp:lastModifiedBy>
  <cp:revision>3</cp:revision>
  <dcterms:modified xsi:type="dcterms:W3CDTF">2023-02-22T11:25:41Z</dcterms:modified>
</cp:coreProperties>
</file>