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70" r:id="rId3"/>
    <p:sldId id="266" r:id="rId4"/>
    <p:sldId id="267" r:id="rId5"/>
    <p:sldId id="257" r:id="rId6"/>
    <p:sldId id="258" r:id="rId7"/>
    <p:sldId id="259" r:id="rId8"/>
    <p:sldId id="271" r:id="rId9"/>
    <p:sldId id="260" r:id="rId10"/>
    <p:sldId id="276" r:id="rId11"/>
    <p:sldId id="261" r:id="rId12"/>
    <p:sldId id="275" r:id="rId13"/>
    <p:sldId id="262" r:id="rId14"/>
    <p:sldId id="272" r:id="rId15"/>
    <p:sldId id="273" r:id="rId16"/>
    <p:sldId id="274" r:id="rId17"/>
    <p:sldId id="263" r:id="rId18"/>
    <p:sldId id="265"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6327"/>
  </p:normalViewPr>
  <p:slideViewPr>
    <p:cSldViewPr snapToGrid="0" snapToObjects="1">
      <p:cViewPr varScale="1">
        <p:scale>
          <a:sx n="81" d="100"/>
          <a:sy n="81" d="100"/>
        </p:scale>
        <p:origin x="69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6F313-FC38-450B-A502-1994FDF7F39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BA0628-E211-4231-89F6-1296087E1DFC}">
      <dgm:prSet/>
      <dgm:spPr/>
      <dgm:t>
        <a:bodyPr/>
        <a:lstStyle/>
        <a:p>
          <a:r>
            <a:rPr lang="en-US"/>
            <a:t>What words contribute to how a tweet's sentiment is classified?</a:t>
          </a:r>
        </a:p>
      </dgm:t>
    </dgm:pt>
    <dgm:pt modelId="{7AA7AB3A-21E0-4C97-AC6E-7F6B9EA14BCD}" type="parTrans" cxnId="{B995B227-DCF3-485E-B821-9091B8576A0A}">
      <dgm:prSet/>
      <dgm:spPr/>
      <dgm:t>
        <a:bodyPr/>
        <a:lstStyle/>
        <a:p>
          <a:endParaRPr lang="en-US"/>
        </a:p>
      </dgm:t>
    </dgm:pt>
    <dgm:pt modelId="{E9DCF6F6-1A5D-4610-B33E-FBF59149F951}" type="sibTrans" cxnId="{B995B227-DCF3-485E-B821-9091B8576A0A}">
      <dgm:prSet/>
      <dgm:spPr/>
      <dgm:t>
        <a:bodyPr/>
        <a:lstStyle/>
        <a:p>
          <a:endParaRPr lang="en-US"/>
        </a:p>
      </dgm:t>
    </dgm:pt>
    <dgm:pt modelId="{FB776A32-8026-416A-9756-31A2DC8AC973}">
      <dgm:prSet/>
      <dgm:spPr/>
      <dgm:t>
        <a:bodyPr/>
        <a:lstStyle/>
        <a:p>
          <a:r>
            <a:rPr lang="en-US"/>
            <a:t>Given a testing set, where is a tweet likely to fall on a sentiment scale?</a:t>
          </a:r>
        </a:p>
      </dgm:t>
    </dgm:pt>
    <dgm:pt modelId="{3A0E7488-83BE-4D07-B9CF-CBA98992FA3A}" type="parTrans" cxnId="{986DC58C-4D2D-4526-BD5A-7C3A69A1D472}">
      <dgm:prSet/>
      <dgm:spPr/>
      <dgm:t>
        <a:bodyPr/>
        <a:lstStyle/>
        <a:p>
          <a:endParaRPr lang="en-US"/>
        </a:p>
      </dgm:t>
    </dgm:pt>
    <dgm:pt modelId="{E4598285-5F0F-4364-8D51-42C216D17491}" type="sibTrans" cxnId="{986DC58C-4D2D-4526-BD5A-7C3A69A1D472}">
      <dgm:prSet/>
      <dgm:spPr/>
      <dgm:t>
        <a:bodyPr/>
        <a:lstStyle/>
        <a:p>
          <a:endParaRPr lang="en-US"/>
        </a:p>
      </dgm:t>
    </dgm:pt>
    <dgm:pt modelId="{EDCBAA4F-AEDA-4170-94A1-7FDCA1D33C24}">
      <dgm:prSet/>
      <dgm:spPr/>
      <dgm:t>
        <a:bodyPr/>
        <a:lstStyle/>
        <a:p>
          <a:r>
            <a:rPr lang="en-US"/>
            <a:t>How does classification precision change with different classification models implemented?</a:t>
          </a:r>
        </a:p>
      </dgm:t>
    </dgm:pt>
    <dgm:pt modelId="{2FBA0FDE-49DF-4353-9799-01FCE3437013}" type="parTrans" cxnId="{DE5A6F60-7120-48D3-8C73-716742EADDD9}">
      <dgm:prSet/>
      <dgm:spPr/>
      <dgm:t>
        <a:bodyPr/>
        <a:lstStyle/>
        <a:p>
          <a:endParaRPr lang="en-US"/>
        </a:p>
      </dgm:t>
    </dgm:pt>
    <dgm:pt modelId="{65F42681-F493-43A3-9C98-97B11B4E2943}" type="sibTrans" cxnId="{DE5A6F60-7120-48D3-8C73-716742EADDD9}">
      <dgm:prSet/>
      <dgm:spPr/>
      <dgm:t>
        <a:bodyPr/>
        <a:lstStyle/>
        <a:p>
          <a:endParaRPr lang="en-US"/>
        </a:p>
      </dgm:t>
    </dgm:pt>
    <dgm:pt modelId="{85D1DE91-9469-404A-9667-320F0A90782D}" type="pres">
      <dgm:prSet presAssocID="{AB76F313-FC38-450B-A502-1994FDF7F399}" presName="linear" presStyleCnt="0">
        <dgm:presLayoutVars>
          <dgm:animLvl val="lvl"/>
          <dgm:resizeHandles val="exact"/>
        </dgm:presLayoutVars>
      </dgm:prSet>
      <dgm:spPr/>
    </dgm:pt>
    <dgm:pt modelId="{E00FAF18-7B8E-6341-BEE3-C8645101F400}" type="pres">
      <dgm:prSet presAssocID="{DABA0628-E211-4231-89F6-1296087E1DFC}" presName="parentText" presStyleLbl="node1" presStyleIdx="0" presStyleCnt="3">
        <dgm:presLayoutVars>
          <dgm:chMax val="0"/>
          <dgm:bulletEnabled val="1"/>
        </dgm:presLayoutVars>
      </dgm:prSet>
      <dgm:spPr/>
    </dgm:pt>
    <dgm:pt modelId="{17417079-E7D9-E647-B622-8EDFF9F01682}" type="pres">
      <dgm:prSet presAssocID="{E9DCF6F6-1A5D-4610-B33E-FBF59149F951}" presName="spacer" presStyleCnt="0"/>
      <dgm:spPr/>
    </dgm:pt>
    <dgm:pt modelId="{481A9873-9775-7345-823C-45A84DE19B96}" type="pres">
      <dgm:prSet presAssocID="{FB776A32-8026-416A-9756-31A2DC8AC973}" presName="parentText" presStyleLbl="node1" presStyleIdx="1" presStyleCnt="3">
        <dgm:presLayoutVars>
          <dgm:chMax val="0"/>
          <dgm:bulletEnabled val="1"/>
        </dgm:presLayoutVars>
      </dgm:prSet>
      <dgm:spPr/>
    </dgm:pt>
    <dgm:pt modelId="{3920381B-62AC-AB43-A858-C0C1EC1303DB}" type="pres">
      <dgm:prSet presAssocID="{E4598285-5F0F-4364-8D51-42C216D17491}" presName="spacer" presStyleCnt="0"/>
      <dgm:spPr/>
    </dgm:pt>
    <dgm:pt modelId="{C211C398-4C03-7240-8DE2-F27CDE54E91C}" type="pres">
      <dgm:prSet presAssocID="{EDCBAA4F-AEDA-4170-94A1-7FDCA1D33C24}" presName="parentText" presStyleLbl="node1" presStyleIdx="2" presStyleCnt="3">
        <dgm:presLayoutVars>
          <dgm:chMax val="0"/>
          <dgm:bulletEnabled val="1"/>
        </dgm:presLayoutVars>
      </dgm:prSet>
      <dgm:spPr/>
    </dgm:pt>
  </dgm:ptLst>
  <dgm:cxnLst>
    <dgm:cxn modelId="{B995B227-DCF3-485E-B821-9091B8576A0A}" srcId="{AB76F313-FC38-450B-A502-1994FDF7F399}" destId="{DABA0628-E211-4231-89F6-1296087E1DFC}" srcOrd="0" destOrd="0" parTransId="{7AA7AB3A-21E0-4C97-AC6E-7F6B9EA14BCD}" sibTransId="{E9DCF6F6-1A5D-4610-B33E-FBF59149F951}"/>
    <dgm:cxn modelId="{20468A40-C3CA-F845-A95E-D67FB5364ED6}" type="presOf" srcId="{AB76F313-FC38-450B-A502-1994FDF7F399}" destId="{85D1DE91-9469-404A-9667-320F0A90782D}" srcOrd="0" destOrd="0" presId="urn:microsoft.com/office/officeart/2005/8/layout/vList2"/>
    <dgm:cxn modelId="{DE5A6F60-7120-48D3-8C73-716742EADDD9}" srcId="{AB76F313-FC38-450B-A502-1994FDF7F399}" destId="{EDCBAA4F-AEDA-4170-94A1-7FDCA1D33C24}" srcOrd="2" destOrd="0" parTransId="{2FBA0FDE-49DF-4353-9799-01FCE3437013}" sibTransId="{65F42681-F493-43A3-9C98-97B11B4E2943}"/>
    <dgm:cxn modelId="{6C6D184B-0E0B-964D-91E8-1360E64116DE}" type="presOf" srcId="{EDCBAA4F-AEDA-4170-94A1-7FDCA1D33C24}" destId="{C211C398-4C03-7240-8DE2-F27CDE54E91C}" srcOrd="0" destOrd="0" presId="urn:microsoft.com/office/officeart/2005/8/layout/vList2"/>
    <dgm:cxn modelId="{A19C9D4E-0C1D-F34A-B421-AA1FB37C5A00}" type="presOf" srcId="{FB776A32-8026-416A-9756-31A2DC8AC973}" destId="{481A9873-9775-7345-823C-45A84DE19B96}" srcOrd="0" destOrd="0" presId="urn:microsoft.com/office/officeart/2005/8/layout/vList2"/>
    <dgm:cxn modelId="{986DC58C-4D2D-4526-BD5A-7C3A69A1D472}" srcId="{AB76F313-FC38-450B-A502-1994FDF7F399}" destId="{FB776A32-8026-416A-9756-31A2DC8AC973}" srcOrd="1" destOrd="0" parTransId="{3A0E7488-83BE-4D07-B9CF-CBA98992FA3A}" sibTransId="{E4598285-5F0F-4364-8D51-42C216D17491}"/>
    <dgm:cxn modelId="{D991DE8C-D926-8240-8732-8747376BA006}" type="presOf" srcId="{DABA0628-E211-4231-89F6-1296087E1DFC}" destId="{E00FAF18-7B8E-6341-BEE3-C8645101F400}" srcOrd="0" destOrd="0" presId="urn:microsoft.com/office/officeart/2005/8/layout/vList2"/>
    <dgm:cxn modelId="{739EB23F-EE5C-E643-8798-F233C8ACF2E5}" type="presParOf" srcId="{85D1DE91-9469-404A-9667-320F0A90782D}" destId="{E00FAF18-7B8E-6341-BEE3-C8645101F400}" srcOrd="0" destOrd="0" presId="urn:microsoft.com/office/officeart/2005/8/layout/vList2"/>
    <dgm:cxn modelId="{C722A4DE-70C5-AD47-87C9-C5DDA4172B34}" type="presParOf" srcId="{85D1DE91-9469-404A-9667-320F0A90782D}" destId="{17417079-E7D9-E647-B622-8EDFF9F01682}" srcOrd="1" destOrd="0" presId="urn:microsoft.com/office/officeart/2005/8/layout/vList2"/>
    <dgm:cxn modelId="{CB4A401D-911A-1743-B882-73A187E27402}" type="presParOf" srcId="{85D1DE91-9469-404A-9667-320F0A90782D}" destId="{481A9873-9775-7345-823C-45A84DE19B96}" srcOrd="2" destOrd="0" presId="urn:microsoft.com/office/officeart/2005/8/layout/vList2"/>
    <dgm:cxn modelId="{38640A4B-01C5-DB4C-BC43-AC895CB36AC3}" type="presParOf" srcId="{85D1DE91-9469-404A-9667-320F0A90782D}" destId="{3920381B-62AC-AB43-A858-C0C1EC1303DB}" srcOrd="3" destOrd="0" presId="urn:microsoft.com/office/officeart/2005/8/layout/vList2"/>
    <dgm:cxn modelId="{D07DC560-EEF6-BE46-A67F-A1E7D27C06C7}" type="presParOf" srcId="{85D1DE91-9469-404A-9667-320F0A90782D}" destId="{C211C398-4C03-7240-8DE2-F27CDE54E9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2FA82-07F9-4B86-805E-AABE99651B3B}"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9F2442-DF89-4A8B-94ED-6BAF0FE27A5C}">
      <dgm:prSet/>
      <dgm:spPr/>
      <dgm:t>
        <a:bodyPr/>
        <a:lstStyle/>
        <a:p>
          <a:pPr>
            <a:defRPr b="1"/>
          </a:pPr>
          <a:r>
            <a:rPr lang="en-US"/>
            <a:t>Afinn contains 3300+ words with a polarity score associated for each word being used in a sentiment analysis.</a:t>
          </a:r>
        </a:p>
      </dgm:t>
    </dgm:pt>
    <dgm:pt modelId="{F6CBB30E-5249-43C0-BB7E-84CE46C8E3D2}" type="parTrans" cxnId="{57073D6F-CAD6-43B4-B5BE-B52ADBEBA00C}">
      <dgm:prSet/>
      <dgm:spPr/>
      <dgm:t>
        <a:bodyPr/>
        <a:lstStyle/>
        <a:p>
          <a:endParaRPr lang="en-US"/>
        </a:p>
      </dgm:t>
    </dgm:pt>
    <dgm:pt modelId="{E66FDCD6-EEC2-4D27-B6E3-1BB33786617A}" type="sibTrans" cxnId="{57073D6F-CAD6-43B4-B5BE-B52ADBEBA00C}">
      <dgm:prSet/>
      <dgm:spPr/>
      <dgm:t>
        <a:bodyPr/>
        <a:lstStyle/>
        <a:p>
          <a:endParaRPr lang="en-US"/>
        </a:p>
      </dgm:t>
    </dgm:pt>
    <dgm:pt modelId="{F6E1B17D-DE39-405A-9BEB-E7540E6BAB59}">
      <dgm:prSet/>
      <dgm:spPr/>
      <dgm:t>
        <a:bodyPr/>
        <a:lstStyle/>
        <a:p>
          <a:pPr>
            <a:defRPr b="1"/>
          </a:pPr>
          <a:r>
            <a:rPr lang="en-US"/>
            <a:t>There is a built-in function for the Afinn lexicon where scores are assigned to the text:</a:t>
          </a:r>
        </a:p>
      </dgm:t>
    </dgm:pt>
    <dgm:pt modelId="{3241D4A3-BD7C-43AB-9295-4C06ABEF2D67}" type="parTrans" cxnId="{9B8AF144-A3A9-4EE4-9F4C-3F57B8FB0680}">
      <dgm:prSet/>
      <dgm:spPr/>
      <dgm:t>
        <a:bodyPr/>
        <a:lstStyle/>
        <a:p>
          <a:endParaRPr lang="en-US"/>
        </a:p>
      </dgm:t>
    </dgm:pt>
    <dgm:pt modelId="{B826631A-CC99-4D14-89C6-5046CC6A8A27}" type="sibTrans" cxnId="{9B8AF144-A3A9-4EE4-9F4C-3F57B8FB0680}">
      <dgm:prSet/>
      <dgm:spPr/>
      <dgm:t>
        <a:bodyPr/>
        <a:lstStyle/>
        <a:p>
          <a:endParaRPr lang="en-US"/>
        </a:p>
      </dgm:t>
    </dgm:pt>
    <dgm:pt modelId="{942DCF45-0A1B-4938-91FF-693F571F68F2}">
      <dgm:prSet/>
      <dgm:spPr/>
      <dgm:t>
        <a:bodyPr/>
        <a:lstStyle/>
        <a:p>
          <a:r>
            <a:rPr lang="en-US"/>
            <a:t>If score &gt; 0, then sentiment is positive</a:t>
          </a:r>
        </a:p>
      </dgm:t>
    </dgm:pt>
    <dgm:pt modelId="{513A2FE6-BC6C-4484-8541-B643147BC269}" type="parTrans" cxnId="{C8A152A5-9BED-45D3-9D07-8245EE369BA1}">
      <dgm:prSet/>
      <dgm:spPr/>
      <dgm:t>
        <a:bodyPr/>
        <a:lstStyle/>
        <a:p>
          <a:endParaRPr lang="en-US"/>
        </a:p>
      </dgm:t>
    </dgm:pt>
    <dgm:pt modelId="{CB236E96-2130-40D6-8821-922EA34F125E}" type="sibTrans" cxnId="{C8A152A5-9BED-45D3-9D07-8245EE369BA1}">
      <dgm:prSet/>
      <dgm:spPr/>
      <dgm:t>
        <a:bodyPr/>
        <a:lstStyle/>
        <a:p>
          <a:endParaRPr lang="en-US"/>
        </a:p>
      </dgm:t>
    </dgm:pt>
    <dgm:pt modelId="{BF0CABFA-1708-46C7-A751-0AAD45F311B4}">
      <dgm:prSet/>
      <dgm:spPr/>
      <dgm:t>
        <a:bodyPr/>
        <a:lstStyle/>
        <a:p>
          <a:r>
            <a:rPr lang="en-US"/>
            <a:t>If score &lt; 0, then sentiment is negative</a:t>
          </a:r>
        </a:p>
      </dgm:t>
    </dgm:pt>
    <dgm:pt modelId="{FBBD6262-4663-47A4-93B8-BDA71E261066}" type="parTrans" cxnId="{EB1313B8-2E8E-4BE0-AC36-D36197239976}">
      <dgm:prSet/>
      <dgm:spPr/>
      <dgm:t>
        <a:bodyPr/>
        <a:lstStyle/>
        <a:p>
          <a:endParaRPr lang="en-US"/>
        </a:p>
      </dgm:t>
    </dgm:pt>
    <dgm:pt modelId="{2D295FB2-2F38-4C68-919C-E15C21DF4CA6}" type="sibTrans" cxnId="{EB1313B8-2E8E-4BE0-AC36-D36197239976}">
      <dgm:prSet/>
      <dgm:spPr/>
      <dgm:t>
        <a:bodyPr/>
        <a:lstStyle/>
        <a:p>
          <a:endParaRPr lang="en-US"/>
        </a:p>
      </dgm:t>
    </dgm:pt>
    <dgm:pt modelId="{76ABBC3A-2A8D-48EF-B225-A28EBDABE5D5}">
      <dgm:prSet/>
      <dgm:spPr/>
      <dgm:t>
        <a:bodyPr/>
        <a:lstStyle/>
        <a:p>
          <a:r>
            <a:rPr lang="en-US"/>
            <a:t>Else, the sentiment is neutral.</a:t>
          </a:r>
        </a:p>
      </dgm:t>
    </dgm:pt>
    <dgm:pt modelId="{94CBA4E9-CF64-40A2-B623-489A5A0A4744}" type="parTrans" cxnId="{19E68315-1C61-4CE4-95AC-1358DCBAA3AD}">
      <dgm:prSet/>
      <dgm:spPr/>
      <dgm:t>
        <a:bodyPr/>
        <a:lstStyle/>
        <a:p>
          <a:endParaRPr lang="en-US"/>
        </a:p>
      </dgm:t>
    </dgm:pt>
    <dgm:pt modelId="{E31327A5-747D-4FC1-A219-74205ED91427}" type="sibTrans" cxnId="{19E68315-1C61-4CE4-95AC-1358DCBAA3AD}">
      <dgm:prSet/>
      <dgm:spPr/>
      <dgm:t>
        <a:bodyPr/>
        <a:lstStyle/>
        <a:p>
          <a:endParaRPr lang="en-US"/>
        </a:p>
      </dgm:t>
    </dgm:pt>
    <dgm:pt modelId="{5AB8536F-EFF5-48F7-8C59-5F856FD2537B}" type="pres">
      <dgm:prSet presAssocID="{FBA2FA82-07F9-4B86-805E-AABE99651B3B}" presName="root" presStyleCnt="0">
        <dgm:presLayoutVars>
          <dgm:dir/>
          <dgm:resizeHandles val="exact"/>
        </dgm:presLayoutVars>
      </dgm:prSet>
      <dgm:spPr/>
    </dgm:pt>
    <dgm:pt modelId="{CC1CC284-8C5B-41D8-87B8-6BB09656B4CE}" type="pres">
      <dgm:prSet presAssocID="{2F9F2442-DF89-4A8B-94ED-6BAF0FE27A5C}" presName="compNode" presStyleCnt="0"/>
      <dgm:spPr/>
    </dgm:pt>
    <dgm:pt modelId="{C9F0E33D-D291-4575-974D-86845B429A2F}" type="pres">
      <dgm:prSet presAssocID="{2F9F2442-DF89-4A8B-94ED-6BAF0FE27A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7115BAF-5774-4D6F-817F-CF10A5A486D5}" type="pres">
      <dgm:prSet presAssocID="{2F9F2442-DF89-4A8B-94ED-6BAF0FE27A5C}" presName="iconSpace" presStyleCnt="0"/>
      <dgm:spPr/>
    </dgm:pt>
    <dgm:pt modelId="{0CA2B645-1CDD-416D-8895-516D9F582ACA}" type="pres">
      <dgm:prSet presAssocID="{2F9F2442-DF89-4A8B-94ED-6BAF0FE27A5C}" presName="parTx" presStyleLbl="revTx" presStyleIdx="0" presStyleCnt="4">
        <dgm:presLayoutVars>
          <dgm:chMax val="0"/>
          <dgm:chPref val="0"/>
        </dgm:presLayoutVars>
      </dgm:prSet>
      <dgm:spPr/>
    </dgm:pt>
    <dgm:pt modelId="{590D8968-741B-4B19-97D9-102CB6544289}" type="pres">
      <dgm:prSet presAssocID="{2F9F2442-DF89-4A8B-94ED-6BAF0FE27A5C}" presName="txSpace" presStyleCnt="0"/>
      <dgm:spPr/>
    </dgm:pt>
    <dgm:pt modelId="{51A3A82C-C8D5-4BC0-8EC8-E89291E37F84}" type="pres">
      <dgm:prSet presAssocID="{2F9F2442-DF89-4A8B-94ED-6BAF0FE27A5C}" presName="desTx" presStyleLbl="revTx" presStyleIdx="1" presStyleCnt="4">
        <dgm:presLayoutVars/>
      </dgm:prSet>
      <dgm:spPr/>
    </dgm:pt>
    <dgm:pt modelId="{20D3C6E6-6CB8-412E-8D11-B1FE1B6A641F}" type="pres">
      <dgm:prSet presAssocID="{E66FDCD6-EEC2-4D27-B6E3-1BB33786617A}" presName="sibTrans" presStyleCnt="0"/>
      <dgm:spPr/>
    </dgm:pt>
    <dgm:pt modelId="{CAE765D4-5BBF-4798-A618-9300C2C7D7F7}" type="pres">
      <dgm:prSet presAssocID="{F6E1B17D-DE39-405A-9BEB-E7540E6BAB59}" presName="compNode" presStyleCnt="0"/>
      <dgm:spPr/>
    </dgm:pt>
    <dgm:pt modelId="{533BA265-4073-41BC-A799-6824B3D329C9}" type="pres">
      <dgm:prSet presAssocID="{F6E1B17D-DE39-405A-9BEB-E7540E6BAB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1D24C86-FAB6-4198-AA71-45F281969CD6}" type="pres">
      <dgm:prSet presAssocID="{F6E1B17D-DE39-405A-9BEB-E7540E6BAB59}" presName="iconSpace" presStyleCnt="0"/>
      <dgm:spPr/>
    </dgm:pt>
    <dgm:pt modelId="{8CCF6A29-F2F2-4360-BBA1-7390DE4288E9}" type="pres">
      <dgm:prSet presAssocID="{F6E1B17D-DE39-405A-9BEB-E7540E6BAB59}" presName="parTx" presStyleLbl="revTx" presStyleIdx="2" presStyleCnt="4">
        <dgm:presLayoutVars>
          <dgm:chMax val="0"/>
          <dgm:chPref val="0"/>
        </dgm:presLayoutVars>
      </dgm:prSet>
      <dgm:spPr/>
    </dgm:pt>
    <dgm:pt modelId="{3B7224A8-4038-44D0-A4DB-CCC78E1F7D24}" type="pres">
      <dgm:prSet presAssocID="{F6E1B17D-DE39-405A-9BEB-E7540E6BAB59}" presName="txSpace" presStyleCnt="0"/>
      <dgm:spPr/>
    </dgm:pt>
    <dgm:pt modelId="{D5C26B17-164C-4F93-B01B-DAA1299E2C63}" type="pres">
      <dgm:prSet presAssocID="{F6E1B17D-DE39-405A-9BEB-E7540E6BAB59}" presName="desTx" presStyleLbl="revTx" presStyleIdx="3" presStyleCnt="4">
        <dgm:presLayoutVars/>
      </dgm:prSet>
      <dgm:spPr/>
    </dgm:pt>
  </dgm:ptLst>
  <dgm:cxnLst>
    <dgm:cxn modelId="{19E68315-1C61-4CE4-95AC-1358DCBAA3AD}" srcId="{F6E1B17D-DE39-405A-9BEB-E7540E6BAB59}" destId="{76ABBC3A-2A8D-48EF-B225-A28EBDABE5D5}" srcOrd="2" destOrd="0" parTransId="{94CBA4E9-CF64-40A2-B623-489A5A0A4744}" sibTransId="{E31327A5-747D-4FC1-A219-74205ED91427}"/>
    <dgm:cxn modelId="{9B2A6633-95B0-4BB9-A25C-116048DFB9D4}" type="presOf" srcId="{76ABBC3A-2A8D-48EF-B225-A28EBDABE5D5}" destId="{D5C26B17-164C-4F93-B01B-DAA1299E2C63}" srcOrd="0" destOrd="2" presId="urn:microsoft.com/office/officeart/2018/2/layout/IconLabelDescriptionList"/>
    <dgm:cxn modelId="{9B8AF144-A3A9-4EE4-9F4C-3F57B8FB0680}" srcId="{FBA2FA82-07F9-4B86-805E-AABE99651B3B}" destId="{F6E1B17D-DE39-405A-9BEB-E7540E6BAB59}" srcOrd="1" destOrd="0" parTransId="{3241D4A3-BD7C-43AB-9295-4C06ABEF2D67}" sibTransId="{B826631A-CC99-4D14-89C6-5046CC6A8A27}"/>
    <dgm:cxn modelId="{57073D6F-CAD6-43B4-B5BE-B52ADBEBA00C}" srcId="{FBA2FA82-07F9-4B86-805E-AABE99651B3B}" destId="{2F9F2442-DF89-4A8B-94ED-6BAF0FE27A5C}" srcOrd="0" destOrd="0" parTransId="{F6CBB30E-5249-43C0-BB7E-84CE46C8E3D2}" sibTransId="{E66FDCD6-EEC2-4D27-B6E3-1BB33786617A}"/>
    <dgm:cxn modelId="{41D1F486-8B97-4D25-9019-A76B4C9A14F8}" type="presOf" srcId="{F6E1B17D-DE39-405A-9BEB-E7540E6BAB59}" destId="{8CCF6A29-F2F2-4360-BBA1-7390DE4288E9}" srcOrd="0" destOrd="0" presId="urn:microsoft.com/office/officeart/2018/2/layout/IconLabelDescriptionList"/>
    <dgm:cxn modelId="{F3D9D68E-5F7A-4EA3-985C-AA5B542316BB}" type="presOf" srcId="{2F9F2442-DF89-4A8B-94ED-6BAF0FE27A5C}" destId="{0CA2B645-1CDD-416D-8895-516D9F582ACA}" srcOrd="0" destOrd="0" presId="urn:microsoft.com/office/officeart/2018/2/layout/IconLabelDescriptionList"/>
    <dgm:cxn modelId="{C8A152A5-9BED-45D3-9D07-8245EE369BA1}" srcId="{F6E1B17D-DE39-405A-9BEB-E7540E6BAB59}" destId="{942DCF45-0A1B-4938-91FF-693F571F68F2}" srcOrd="0" destOrd="0" parTransId="{513A2FE6-BC6C-4484-8541-B643147BC269}" sibTransId="{CB236E96-2130-40D6-8821-922EA34F125E}"/>
    <dgm:cxn modelId="{EB1313B8-2E8E-4BE0-AC36-D36197239976}" srcId="{F6E1B17D-DE39-405A-9BEB-E7540E6BAB59}" destId="{BF0CABFA-1708-46C7-A751-0AAD45F311B4}" srcOrd="1" destOrd="0" parTransId="{FBBD6262-4663-47A4-93B8-BDA71E261066}" sibTransId="{2D295FB2-2F38-4C68-919C-E15C21DF4CA6}"/>
    <dgm:cxn modelId="{B6C793CD-9D1C-4D29-9882-92C617C4B8C9}" type="presOf" srcId="{FBA2FA82-07F9-4B86-805E-AABE99651B3B}" destId="{5AB8536F-EFF5-48F7-8C59-5F856FD2537B}" srcOrd="0" destOrd="0" presId="urn:microsoft.com/office/officeart/2018/2/layout/IconLabelDescriptionList"/>
    <dgm:cxn modelId="{6A1A71E9-9690-47C1-832C-8B05947D213F}" type="presOf" srcId="{942DCF45-0A1B-4938-91FF-693F571F68F2}" destId="{D5C26B17-164C-4F93-B01B-DAA1299E2C63}" srcOrd="0" destOrd="0" presId="urn:microsoft.com/office/officeart/2018/2/layout/IconLabelDescriptionList"/>
    <dgm:cxn modelId="{4378ACF4-A604-4CBF-BB66-E385DD4E06E4}" type="presOf" srcId="{BF0CABFA-1708-46C7-A751-0AAD45F311B4}" destId="{D5C26B17-164C-4F93-B01B-DAA1299E2C63}" srcOrd="0" destOrd="1" presId="urn:microsoft.com/office/officeart/2018/2/layout/IconLabelDescriptionList"/>
    <dgm:cxn modelId="{C0AC8E1A-6D22-412E-93B9-964ECC36F84B}" type="presParOf" srcId="{5AB8536F-EFF5-48F7-8C59-5F856FD2537B}" destId="{CC1CC284-8C5B-41D8-87B8-6BB09656B4CE}" srcOrd="0" destOrd="0" presId="urn:microsoft.com/office/officeart/2018/2/layout/IconLabelDescriptionList"/>
    <dgm:cxn modelId="{B64B7EC2-A2F7-4363-BB66-713EBA1E7F63}" type="presParOf" srcId="{CC1CC284-8C5B-41D8-87B8-6BB09656B4CE}" destId="{C9F0E33D-D291-4575-974D-86845B429A2F}" srcOrd="0" destOrd="0" presId="urn:microsoft.com/office/officeart/2018/2/layout/IconLabelDescriptionList"/>
    <dgm:cxn modelId="{CDEC6D28-FF15-4BD7-BAC1-2E6A0D415995}" type="presParOf" srcId="{CC1CC284-8C5B-41D8-87B8-6BB09656B4CE}" destId="{07115BAF-5774-4D6F-817F-CF10A5A486D5}" srcOrd="1" destOrd="0" presId="urn:microsoft.com/office/officeart/2018/2/layout/IconLabelDescriptionList"/>
    <dgm:cxn modelId="{82402990-CA50-48F6-9580-73EAA6669EDC}" type="presParOf" srcId="{CC1CC284-8C5B-41D8-87B8-6BB09656B4CE}" destId="{0CA2B645-1CDD-416D-8895-516D9F582ACA}" srcOrd="2" destOrd="0" presId="urn:microsoft.com/office/officeart/2018/2/layout/IconLabelDescriptionList"/>
    <dgm:cxn modelId="{2545CB95-F1A0-4C7D-B26C-E951CC3C2345}" type="presParOf" srcId="{CC1CC284-8C5B-41D8-87B8-6BB09656B4CE}" destId="{590D8968-741B-4B19-97D9-102CB6544289}" srcOrd="3" destOrd="0" presId="urn:microsoft.com/office/officeart/2018/2/layout/IconLabelDescriptionList"/>
    <dgm:cxn modelId="{11C07C0E-7C0C-49CD-9741-C2E967C722C4}" type="presParOf" srcId="{CC1CC284-8C5B-41D8-87B8-6BB09656B4CE}" destId="{51A3A82C-C8D5-4BC0-8EC8-E89291E37F84}" srcOrd="4" destOrd="0" presId="urn:microsoft.com/office/officeart/2018/2/layout/IconLabelDescriptionList"/>
    <dgm:cxn modelId="{4EBF12A0-982C-44EA-8725-5F46608D0FA4}" type="presParOf" srcId="{5AB8536F-EFF5-48F7-8C59-5F856FD2537B}" destId="{20D3C6E6-6CB8-412E-8D11-B1FE1B6A641F}" srcOrd="1" destOrd="0" presId="urn:microsoft.com/office/officeart/2018/2/layout/IconLabelDescriptionList"/>
    <dgm:cxn modelId="{FA8D4C17-0D80-452B-818C-507D5CF19D45}" type="presParOf" srcId="{5AB8536F-EFF5-48F7-8C59-5F856FD2537B}" destId="{CAE765D4-5BBF-4798-A618-9300C2C7D7F7}" srcOrd="2" destOrd="0" presId="urn:microsoft.com/office/officeart/2018/2/layout/IconLabelDescriptionList"/>
    <dgm:cxn modelId="{3E9854AC-846B-41FA-A08B-3AE442B9B4F7}" type="presParOf" srcId="{CAE765D4-5BBF-4798-A618-9300C2C7D7F7}" destId="{533BA265-4073-41BC-A799-6824B3D329C9}" srcOrd="0" destOrd="0" presId="urn:microsoft.com/office/officeart/2018/2/layout/IconLabelDescriptionList"/>
    <dgm:cxn modelId="{8133450C-D081-4652-8210-468A26DB18E7}" type="presParOf" srcId="{CAE765D4-5BBF-4798-A618-9300C2C7D7F7}" destId="{71D24C86-FAB6-4198-AA71-45F281969CD6}" srcOrd="1" destOrd="0" presId="urn:microsoft.com/office/officeart/2018/2/layout/IconLabelDescriptionList"/>
    <dgm:cxn modelId="{C5872FA8-80FB-4761-BF5F-4655B87E0691}" type="presParOf" srcId="{CAE765D4-5BBF-4798-A618-9300C2C7D7F7}" destId="{8CCF6A29-F2F2-4360-BBA1-7390DE4288E9}" srcOrd="2" destOrd="0" presId="urn:microsoft.com/office/officeart/2018/2/layout/IconLabelDescriptionList"/>
    <dgm:cxn modelId="{2A5658A4-00AD-4DD6-B238-6599B1CA452F}" type="presParOf" srcId="{CAE765D4-5BBF-4798-A618-9300C2C7D7F7}" destId="{3B7224A8-4038-44D0-A4DB-CCC78E1F7D24}" srcOrd="3" destOrd="0" presId="urn:microsoft.com/office/officeart/2018/2/layout/IconLabelDescriptionList"/>
    <dgm:cxn modelId="{EA07BCF4-9DE3-46AE-9A73-3DFDB50E4D1A}" type="presParOf" srcId="{CAE765D4-5BBF-4798-A618-9300C2C7D7F7}" destId="{D5C26B17-164C-4F93-B01B-DAA1299E2C6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82DE8-DE12-4D16-ADA1-A0D2ABC59E5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18D0F66-4693-4EC9-8B98-37A5EF32706A}">
      <dgm:prSet/>
      <dgm:spPr/>
      <dgm:t>
        <a:bodyPr/>
        <a:lstStyle/>
        <a:p>
          <a:r>
            <a:rPr lang="en-US"/>
            <a:t>84% accuracy with positive sentiment tweets</a:t>
          </a:r>
        </a:p>
      </dgm:t>
    </dgm:pt>
    <dgm:pt modelId="{3B5AEEB7-4ADA-49BC-94BA-72211E08BDD8}" type="parTrans" cxnId="{78E2E97D-53BD-4707-ABF1-EB698676B54C}">
      <dgm:prSet/>
      <dgm:spPr/>
      <dgm:t>
        <a:bodyPr/>
        <a:lstStyle/>
        <a:p>
          <a:endParaRPr lang="en-US"/>
        </a:p>
      </dgm:t>
    </dgm:pt>
    <dgm:pt modelId="{C54A7AF4-C58D-404B-8F04-7136FE4172A4}" type="sibTrans" cxnId="{78E2E97D-53BD-4707-ABF1-EB698676B54C}">
      <dgm:prSet/>
      <dgm:spPr/>
      <dgm:t>
        <a:bodyPr/>
        <a:lstStyle/>
        <a:p>
          <a:endParaRPr lang="en-US"/>
        </a:p>
      </dgm:t>
    </dgm:pt>
    <dgm:pt modelId="{EE3F9CDA-586D-43D1-A3B5-3EC656EE2772}">
      <dgm:prSet/>
      <dgm:spPr/>
      <dgm:t>
        <a:bodyPr/>
        <a:lstStyle/>
        <a:p>
          <a:r>
            <a:rPr lang="en-US"/>
            <a:t>62% accuracy with negative sentiment tweets</a:t>
          </a:r>
        </a:p>
      </dgm:t>
    </dgm:pt>
    <dgm:pt modelId="{1F6A60E3-0AB3-43AF-A443-BAC99BAA8811}" type="parTrans" cxnId="{E627FE96-CCE3-4361-B7DC-971C89A4D896}">
      <dgm:prSet/>
      <dgm:spPr/>
      <dgm:t>
        <a:bodyPr/>
        <a:lstStyle/>
        <a:p>
          <a:endParaRPr lang="en-US"/>
        </a:p>
      </dgm:t>
    </dgm:pt>
    <dgm:pt modelId="{39668B43-8E20-4510-947E-2C9B33BE2C98}" type="sibTrans" cxnId="{E627FE96-CCE3-4361-B7DC-971C89A4D896}">
      <dgm:prSet/>
      <dgm:spPr/>
      <dgm:t>
        <a:bodyPr/>
        <a:lstStyle/>
        <a:p>
          <a:endParaRPr lang="en-US"/>
        </a:p>
      </dgm:t>
    </dgm:pt>
    <dgm:pt modelId="{5E7D6565-B6BE-425B-9797-7346B4782BF6}">
      <dgm:prSet/>
      <dgm:spPr/>
      <dgm:t>
        <a:bodyPr/>
        <a:lstStyle/>
        <a:p>
          <a:r>
            <a:rPr lang="en-US"/>
            <a:t>54% accuracy with neutral sentiment tweets</a:t>
          </a:r>
        </a:p>
      </dgm:t>
    </dgm:pt>
    <dgm:pt modelId="{B472E6AF-1E88-41A7-88E3-00BA342B15B8}" type="parTrans" cxnId="{810935E6-4305-49BC-814C-17FFE6E4F833}">
      <dgm:prSet/>
      <dgm:spPr/>
      <dgm:t>
        <a:bodyPr/>
        <a:lstStyle/>
        <a:p>
          <a:endParaRPr lang="en-US"/>
        </a:p>
      </dgm:t>
    </dgm:pt>
    <dgm:pt modelId="{AE73BF33-A3D2-4DD4-9DBD-5AB486756EAA}" type="sibTrans" cxnId="{810935E6-4305-49BC-814C-17FFE6E4F833}">
      <dgm:prSet/>
      <dgm:spPr/>
      <dgm:t>
        <a:bodyPr/>
        <a:lstStyle/>
        <a:p>
          <a:endParaRPr lang="en-US"/>
        </a:p>
      </dgm:t>
    </dgm:pt>
    <dgm:pt modelId="{EEE3F7C0-C4D4-49FC-BAB8-0DF4C0325A2A}">
      <dgm:prSet/>
      <dgm:spPr/>
      <dgm:t>
        <a:bodyPr/>
        <a:lstStyle/>
        <a:p>
          <a:r>
            <a:rPr lang="en-US"/>
            <a:t>65% overall accuracy for sentiment classification</a:t>
          </a:r>
        </a:p>
      </dgm:t>
    </dgm:pt>
    <dgm:pt modelId="{3219D7C5-1E7F-4791-AEAD-1668460E32C1}" type="parTrans" cxnId="{D761D498-3858-4CF0-AF6C-00D5F241929D}">
      <dgm:prSet/>
      <dgm:spPr/>
      <dgm:t>
        <a:bodyPr/>
        <a:lstStyle/>
        <a:p>
          <a:endParaRPr lang="en-US"/>
        </a:p>
      </dgm:t>
    </dgm:pt>
    <dgm:pt modelId="{2E31F5EF-3557-4F61-86F3-F2E762E25DE1}" type="sibTrans" cxnId="{D761D498-3858-4CF0-AF6C-00D5F241929D}">
      <dgm:prSet/>
      <dgm:spPr/>
      <dgm:t>
        <a:bodyPr/>
        <a:lstStyle/>
        <a:p>
          <a:endParaRPr lang="en-US"/>
        </a:p>
      </dgm:t>
    </dgm:pt>
    <dgm:pt modelId="{7B664061-67DB-8045-A65F-555555AE04E1}" type="pres">
      <dgm:prSet presAssocID="{54D82DE8-DE12-4D16-ADA1-A0D2ABC59E55}" presName="vert0" presStyleCnt="0">
        <dgm:presLayoutVars>
          <dgm:dir/>
          <dgm:animOne val="branch"/>
          <dgm:animLvl val="lvl"/>
        </dgm:presLayoutVars>
      </dgm:prSet>
      <dgm:spPr/>
    </dgm:pt>
    <dgm:pt modelId="{3D763CB6-A72E-6547-AB03-68412A4DD543}" type="pres">
      <dgm:prSet presAssocID="{718D0F66-4693-4EC9-8B98-37A5EF32706A}" presName="thickLine" presStyleLbl="alignNode1" presStyleIdx="0" presStyleCnt="4"/>
      <dgm:spPr/>
    </dgm:pt>
    <dgm:pt modelId="{4072EB36-798C-574C-A297-352B12F8D437}" type="pres">
      <dgm:prSet presAssocID="{718D0F66-4693-4EC9-8B98-37A5EF32706A}" presName="horz1" presStyleCnt="0"/>
      <dgm:spPr/>
    </dgm:pt>
    <dgm:pt modelId="{B752C3C5-0386-5243-AA00-76DD67C14D76}" type="pres">
      <dgm:prSet presAssocID="{718D0F66-4693-4EC9-8B98-37A5EF32706A}" presName="tx1" presStyleLbl="revTx" presStyleIdx="0" presStyleCnt="4"/>
      <dgm:spPr/>
    </dgm:pt>
    <dgm:pt modelId="{6E1685C6-3571-6947-A2D7-027FD8422607}" type="pres">
      <dgm:prSet presAssocID="{718D0F66-4693-4EC9-8B98-37A5EF32706A}" presName="vert1" presStyleCnt="0"/>
      <dgm:spPr/>
    </dgm:pt>
    <dgm:pt modelId="{31EF87CF-5AFA-094C-A81F-D1DDED92C71C}" type="pres">
      <dgm:prSet presAssocID="{EE3F9CDA-586D-43D1-A3B5-3EC656EE2772}" presName="thickLine" presStyleLbl="alignNode1" presStyleIdx="1" presStyleCnt="4"/>
      <dgm:spPr/>
    </dgm:pt>
    <dgm:pt modelId="{F641878C-2FC3-654A-8BD1-917BE23ABC4A}" type="pres">
      <dgm:prSet presAssocID="{EE3F9CDA-586D-43D1-A3B5-3EC656EE2772}" presName="horz1" presStyleCnt="0"/>
      <dgm:spPr/>
    </dgm:pt>
    <dgm:pt modelId="{B22F224C-869A-2747-BA0A-F184C512B37E}" type="pres">
      <dgm:prSet presAssocID="{EE3F9CDA-586D-43D1-A3B5-3EC656EE2772}" presName="tx1" presStyleLbl="revTx" presStyleIdx="1" presStyleCnt="4"/>
      <dgm:spPr/>
    </dgm:pt>
    <dgm:pt modelId="{D78A2B84-E38C-A442-BAE4-48768DBE0934}" type="pres">
      <dgm:prSet presAssocID="{EE3F9CDA-586D-43D1-A3B5-3EC656EE2772}" presName="vert1" presStyleCnt="0"/>
      <dgm:spPr/>
    </dgm:pt>
    <dgm:pt modelId="{69FC8376-0DDE-4E49-914E-F53FD09D3F0E}" type="pres">
      <dgm:prSet presAssocID="{5E7D6565-B6BE-425B-9797-7346B4782BF6}" presName="thickLine" presStyleLbl="alignNode1" presStyleIdx="2" presStyleCnt="4"/>
      <dgm:spPr/>
    </dgm:pt>
    <dgm:pt modelId="{37ED8475-D2D7-8D41-BB06-811F730124A8}" type="pres">
      <dgm:prSet presAssocID="{5E7D6565-B6BE-425B-9797-7346B4782BF6}" presName="horz1" presStyleCnt="0"/>
      <dgm:spPr/>
    </dgm:pt>
    <dgm:pt modelId="{033EECCE-A086-7A4A-961A-3B8AAB3230E4}" type="pres">
      <dgm:prSet presAssocID="{5E7D6565-B6BE-425B-9797-7346B4782BF6}" presName="tx1" presStyleLbl="revTx" presStyleIdx="2" presStyleCnt="4"/>
      <dgm:spPr/>
    </dgm:pt>
    <dgm:pt modelId="{13D3C955-7544-2043-909D-CB3922217034}" type="pres">
      <dgm:prSet presAssocID="{5E7D6565-B6BE-425B-9797-7346B4782BF6}" presName="vert1" presStyleCnt="0"/>
      <dgm:spPr/>
    </dgm:pt>
    <dgm:pt modelId="{32392DE8-920A-EB4F-8B99-9C3A916B71B1}" type="pres">
      <dgm:prSet presAssocID="{EEE3F7C0-C4D4-49FC-BAB8-0DF4C0325A2A}" presName="thickLine" presStyleLbl="alignNode1" presStyleIdx="3" presStyleCnt="4"/>
      <dgm:spPr/>
    </dgm:pt>
    <dgm:pt modelId="{CA546142-1378-0B43-84F5-3BC75C61FC3B}" type="pres">
      <dgm:prSet presAssocID="{EEE3F7C0-C4D4-49FC-BAB8-0DF4C0325A2A}" presName="horz1" presStyleCnt="0"/>
      <dgm:spPr/>
    </dgm:pt>
    <dgm:pt modelId="{77F82E54-8C84-0E43-93F6-5FCAFB67FF1E}" type="pres">
      <dgm:prSet presAssocID="{EEE3F7C0-C4D4-49FC-BAB8-0DF4C0325A2A}" presName="tx1" presStyleLbl="revTx" presStyleIdx="3" presStyleCnt="4"/>
      <dgm:spPr/>
    </dgm:pt>
    <dgm:pt modelId="{B89EA083-AA82-EC4B-AC05-6933B99C8F02}" type="pres">
      <dgm:prSet presAssocID="{EEE3F7C0-C4D4-49FC-BAB8-0DF4C0325A2A}" presName="vert1" presStyleCnt="0"/>
      <dgm:spPr/>
    </dgm:pt>
  </dgm:ptLst>
  <dgm:cxnLst>
    <dgm:cxn modelId="{78FEA351-C0C6-7344-B05D-C1751838792F}" type="presOf" srcId="{718D0F66-4693-4EC9-8B98-37A5EF32706A}" destId="{B752C3C5-0386-5243-AA00-76DD67C14D76}" srcOrd="0" destOrd="0" presId="urn:microsoft.com/office/officeart/2008/layout/LinedList"/>
    <dgm:cxn modelId="{9897C756-CA02-4949-89BA-8CEECD623A16}" type="presOf" srcId="{EE3F9CDA-586D-43D1-A3B5-3EC656EE2772}" destId="{B22F224C-869A-2747-BA0A-F184C512B37E}" srcOrd="0" destOrd="0" presId="urn:microsoft.com/office/officeart/2008/layout/LinedList"/>
    <dgm:cxn modelId="{78E2E97D-53BD-4707-ABF1-EB698676B54C}" srcId="{54D82DE8-DE12-4D16-ADA1-A0D2ABC59E55}" destId="{718D0F66-4693-4EC9-8B98-37A5EF32706A}" srcOrd="0" destOrd="0" parTransId="{3B5AEEB7-4ADA-49BC-94BA-72211E08BDD8}" sibTransId="{C54A7AF4-C58D-404B-8F04-7136FE4172A4}"/>
    <dgm:cxn modelId="{E627FE96-CCE3-4361-B7DC-971C89A4D896}" srcId="{54D82DE8-DE12-4D16-ADA1-A0D2ABC59E55}" destId="{EE3F9CDA-586D-43D1-A3B5-3EC656EE2772}" srcOrd="1" destOrd="0" parTransId="{1F6A60E3-0AB3-43AF-A443-BAC99BAA8811}" sibTransId="{39668B43-8E20-4510-947E-2C9B33BE2C98}"/>
    <dgm:cxn modelId="{D761D498-3858-4CF0-AF6C-00D5F241929D}" srcId="{54D82DE8-DE12-4D16-ADA1-A0D2ABC59E55}" destId="{EEE3F7C0-C4D4-49FC-BAB8-0DF4C0325A2A}" srcOrd="3" destOrd="0" parTransId="{3219D7C5-1E7F-4791-AEAD-1668460E32C1}" sibTransId="{2E31F5EF-3557-4F61-86F3-F2E762E25DE1}"/>
    <dgm:cxn modelId="{C66E2ED2-6718-B943-B306-AD9108735FB9}" type="presOf" srcId="{5E7D6565-B6BE-425B-9797-7346B4782BF6}" destId="{033EECCE-A086-7A4A-961A-3B8AAB3230E4}" srcOrd="0" destOrd="0" presId="urn:microsoft.com/office/officeart/2008/layout/LinedList"/>
    <dgm:cxn modelId="{810935E6-4305-49BC-814C-17FFE6E4F833}" srcId="{54D82DE8-DE12-4D16-ADA1-A0D2ABC59E55}" destId="{5E7D6565-B6BE-425B-9797-7346B4782BF6}" srcOrd="2" destOrd="0" parTransId="{B472E6AF-1E88-41A7-88E3-00BA342B15B8}" sibTransId="{AE73BF33-A3D2-4DD4-9DBD-5AB486756EAA}"/>
    <dgm:cxn modelId="{8A7F74F8-F8E1-BF4B-9998-E60498DEDA82}" type="presOf" srcId="{54D82DE8-DE12-4D16-ADA1-A0D2ABC59E55}" destId="{7B664061-67DB-8045-A65F-555555AE04E1}" srcOrd="0" destOrd="0" presId="urn:microsoft.com/office/officeart/2008/layout/LinedList"/>
    <dgm:cxn modelId="{94F891FD-6DE8-9D49-8BDC-9A230DE58411}" type="presOf" srcId="{EEE3F7C0-C4D4-49FC-BAB8-0DF4C0325A2A}" destId="{77F82E54-8C84-0E43-93F6-5FCAFB67FF1E}" srcOrd="0" destOrd="0" presId="urn:microsoft.com/office/officeart/2008/layout/LinedList"/>
    <dgm:cxn modelId="{70976FCD-7037-0049-9025-90DA10A05CEF}" type="presParOf" srcId="{7B664061-67DB-8045-A65F-555555AE04E1}" destId="{3D763CB6-A72E-6547-AB03-68412A4DD543}" srcOrd="0" destOrd="0" presId="urn:microsoft.com/office/officeart/2008/layout/LinedList"/>
    <dgm:cxn modelId="{6103409A-38EF-2C40-9C5E-33B8EC9FB353}" type="presParOf" srcId="{7B664061-67DB-8045-A65F-555555AE04E1}" destId="{4072EB36-798C-574C-A297-352B12F8D437}" srcOrd="1" destOrd="0" presId="urn:microsoft.com/office/officeart/2008/layout/LinedList"/>
    <dgm:cxn modelId="{47F1D0FF-31D7-CD42-8B77-BC8473D19FA3}" type="presParOf" srcId="{4072EB36-798C-574C-A297-352B12F8D437}" destId="{B752C3C5-0386-5243-AA00-76DD67C14D76}" srcOrd="0" destOrd="0" presId="urn:microsoft.com/office/officeart/2008/layout/LinedList"/>
    <dgm:cxn modelId="{C8AFDCE0-158F-D94E-9B6B-8B5DBE26ED1D}" type="presParOf" srcId="{4072EB36-798C-574C-A297-352B12F8D437}" destId="{6E1685C6-3571-6947-A2D7-027FD8422607}" srcOrd="1" destOrd="0" presId="urn:microsoft.com/office/officeart/2008/layout/LinedList"/>
    <dgm:cxn modelId="{F4C42484-2BB1-7146-BD2C-FC8BC04B059C}" type="presParOf" srcId="{7B664061-67DB-8045-A65F-555555AE04E1}" destId="{31EF87CF-5AFA-094C-A81F-D1DDED92C71C}" srcOrd="2" destOrd="0" presId="urn:microsoft.com/office/officeart/2008/layout/LinedList"/>
    <dgm:cxn modelId="{9AAD9CB1-6A97-8742-91FF-FD4573546730}" type="presParOf" srcId="{7B664061-67DB-8045-A65F-555555AE04E1}" destId="{F641878C-2FC3-654A-8BD1-917BE23ABC4A}" srcOrd="3" destOrd="0" presId="urn:microsoft.com/office/officeart/2008/layout/LinedList"/>
    <dgm:cxn modelId="{B34B95B3-0EE9-3D46-9DFD-01A393D71D4E}" type="presParOf" srcId="{F641878C-2FC3-654A-8BD1-917BE23ABC4A}" destId="{B22F224C-869A-2747-BA0A-F184C512B37E}" srcOrd="0" destOrd="0" presId="urn:microsoft.com/office/officeart/2008/layout/LinedList"/>
    <dgm:cxn modelId="{B863B5E0-3D98-AD46-816F-DF737823EAE6}" type="presParOf" srcId="{F641878C-2FC3-654A-8BD1-917BE23ABC4A}" destId="{D78A2B84-E38C-A442-BAE4-48768DBE0934}" srcOrd="1" destOrd="0" presId="urn:microsoft.com/office/officeart/2008/layout/LinedList"/>
    <dgm:cxn modelId="{ACEAF413-D1A9-D54A-B335-C164552B6F9D}" type="presParOf" srcId="{7B664061-67DB-8045-A65F-555555AE04E1}" destId="{69FC8376-0DDE-4E49-914E-F53FD09D3F0E}" srcOrd="4" destOrd="0" presId="urn:microsoft.com/office/officeart/2008/layout/LinedList"/>
    <dgm:cxn modelId="{6D793BFD-D619-2D46-8ECD-FD9D639AA1C4}" type="presParOf" srcId="{7B664061-67DB-8045-A65F-555555AE04E1}" destId="{37ED8475-D2D7-8D41-BB06-811F730124A8}" srcOrd="5" destOrd="0" presId="urn:microsoft.com/office/officeart/2008/layout/LinedList"/>
    <dgm:cxn modelId="{68526396-BD50-7B4E-9500-51CC7CFEB92F}" type="presParOf" srcId="{37ED8475-D2D7-8D41-BB06-811F730124A8}" destId="{033EECCE-A086-7A4A-961A-3B8AAB3230E4}" srcOrd="0" destOrd="0" presId="urn:microsoft.com/office/officeart/2008/layout/LinedList"/>
    <dgm:cxn modelId="{FC0EE601-B17E-9345-9316-4D1C4CDF82C2}" type="presParOf" srcId="{37ED8475-D2D7-8D41-BB06-811F730124A8}" destId="{13D3C955-7544-2043-909D-CB3922217034}" srcOrd="1" destOrd="0" presId="urn:microsoft.com/office/officeart/2008/layout/LinedList"/>
    <dgm:cxn modelId="{C5BD2E07-47D8-EB43-AF4B-D27E0A1C9C17}" type="presParOf" srcId="{7B664061-67DB-8045-A65F-555555AE04E1}" destId="{32392DE8-920A-EB4F-8B99-9C3A916B71B1}" srcOrd="6" destOrd="0" presId="urn:microsoft.com/office/officeart/2008/layout/LinedList"/>
    <dgm:cxn modelId="{C6BE71AC-5AE2-E945-A717-EA917B4EC4E0}" type="presParOf" srcId="{7B664061-67DB-8045-A65F-555555AE04E1}" destId="{CA546142-1378-0B43-84F5-3BC75C61FC3B}" srcOrd="7" destOrd="0" presId="urn:microsoft.com/office/officeart/2008/layout/LinedList"/>
    <dgm:cxn modelId="{37E7C8F0-2A97-A44C-BDCD-5C5818E90C68}" type="presParOf" srcId="{CA546142-1378-0B43-84F5-3BC75C61FC3B}" destId="{77F82E54-8C84-0E43-93F6-5FCAFB67FF1E}" srcOrd="0" destOrd="0" presId="urn:microsoft.com/office/officeart/2008/layout/LinedList"/>
    <dgm:cxn modelId="{87B1901C-2E41-0847-A7E8-43412AFFED26}" type="presParOf" srcId="{CA546142-1378-0B43-84F5-3BC75C61FC3B}" destId="{B89EA083-AA82-EC4B-AC05-6933B99C8F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3A9FF-FFFA-4406-A487-6922C9292125}" type="doc">
      <dgm:prSet loTypeId="urn:microsoft.com/office/officeart/2016/7/layout/LinearBlockProcessNumbered" loCatId="process" qsTypeId="urn:microsoft.com/office/officeart/2005/8/quickstyle/3d2" qsCatId="3D" csTypeId="urn:microsoft.com/office/officeart/2005/8/colors/accent1_2" csCatId="accent1" phldr="1"/>
      <dgm:spPr/>
      <dgm:t>
        <a:bodyPr/>
        <a:lstStyle/>
        <a:p>
          <a:endParaRPr lang="en-US"/>
        </a:p>
      </dgm:t>
    </dgm:pt>
    <dgm:pt modelId="{82F8E2C6-F3E3-4987-9228-92E87EC40D65}">
      <dgm:prSet/>
      <dgm:spPr/>
      <dgm:t>
        <a:bodyPr/>
        <a:lstStyle/>
        <a:p>
          <a:pPr>
            <a:lnSpc>
              <a:spcPct val="100000"/>
            </a:lnSpc>
          </a:pPr>
          <a:r>
            <a:rPr lang="en-US" dirty="0"/>
            <a:t>99.97% accuracy for negative sentiment</a:t>
          </a:r>
        </a:p>
      </dgm:t>
    </dgm:pt>
    <dgm:pt modelId="{6E405A06-809E-4440-B580-D4592E6CE849}" type="parTrans" cxnId="{649CC99A-5949-4AEA-85F3-FD641F455EAD}">
      <dgm:prSet/>
      <dgm:spPr/>
      <dgm:t>
        <a:bodyPr/>
        <a:lstStyle/>
        <a:p>
          <a:endParaRPr lang="en-US"/>
        </a:p>
      </dgm:t>
    </dgm:pt>
    <dgm:pt modelId="{475E4FFB-C2BF-4D39-A194-85B6CE0A5FAD}" type="sibTrans" cxnId="{649CC99A-5949-4AEA-85F3-FD641F455EAD}">
      <dgm:prSet phldrT="02"/>
      <dgm:spPr/>
      <dgm:t>
        <a:bodyPr/>
        <a:lstStyle/>
        <a:p>
          <a:endParaRPr lang="en-US" dirty="0"/>
        </a:p>
      </dgm:t>
    </dgm:pt>
    <dgm:pt modelId="{CF156196-D61F-42B6-8FE7-EC4626D86A10}">
      <dgm:prSet/>
      <dgm:spPr/>
      <dgm:t>
        <a:bodyPr/>
        <a:lstStyle/>
        <a:p>
          <a:pPr>
            <a:lnSpc>
              <a:spcPct val="100000"/>
            </a:lnSpc>
          </a:pPr>
          <a:r>
            <a:rPr lang="en-US" dirty="0"/>
            <a:t>0% accuracy overall</a:t>
          </a:r>
        </a:p>
      </dgm:t>
    </dgm:pt>
    <dgm:pt modelId="{B23059FC-26F6-4EEE-8FB4-B26E729B48BA}" type="parTrans" cxnId="{595300BB-08BA-4C3E-84EA-75D566F3EE67}">
      <dgm:prSet/>
      <dgm:spPr/>
      <dgm:t>
        <a:bodyPr/>
        <a:lstStyle/>
        <a:p>
          <a:endParaRPr lang="en-US"/>
        </a:p>
      </dgm:t>
    </dgm:pt>
    <dgm:pt modelId="{25DA8013-4A75-491D-A45E-A422C5C7EB2F}" type="sibTrans" cxnId="{595300BB-08BA-4C3E-84EA-75D566F3EE67}">
      <dgm:prSet phldrT="03"/>
      <dgm:spPr/>
      <dgm:t>
        <a:bodyPr/>
        <a:lstStyle/>
        <a:p>
          <a:endParaRPr lang="en-US" dirty="0"/>
        </a:p>
      </dgm:t>
    </dgm:pt>
    <dgm:pt modelId="{2D68D3BD-BD97-45A4-B87A-780DFD667658}">
      <dgm:prSet/>
      <dgm:spPr/>
      <dgm:t>
        <a:bodyPr/>
        <a:lstStyle/>
        <a:p>
          <a:pPr>
            <a:lnSpc>
              <a:spcPct val="100000"/>
            </a:lnSpc>
          </a:pPr>
          <a:r>
            <a:rPr lang="en-US" dirty="0"/>
            <a:t>99.73% accuracy for positive sentiment</a:t>
          </a:r>
        </a:p>
      </dgm:t>
    </dgm:pt>
    <dgm:pt modelId="{4A8FAFAA-F08E-4C6E-BF32-52A6ADA3C995}" type="sibTrans" cxnId="{9F75DBDB-9EF0-41FF-A44D-A0787942C53B}">
      <dgm:prSet phldrT="01"/>
      <dgm:spPr/>
      <dgm:t>
        <a:bodyPr/>
        <a:lstStyle/>
        <a:p>
          <a:endParaRPr lang="en-US" dirty="0"/>
        </a:p>
      </dgm:t>
    </dgm:pt>
    <dgm:pt modelId="{984690BD-5F51-4154-9C83-B04D1F0991F1}" type="parTrans" cxnId="{9F75DBDB-9EF0-41FF-A44D-A0787942C53B}">
      <dgm:prSet/>
      <dgm:spPr/>
      <dgm:t>
        <a:bodyPr/>
        <a:lstStyle/>
        <a:p>
          <a:endParaRPr lang="en-US"/>
        </a:p>
      </dgm:t>
    </dgm:pt>
    <dgm:pt modelId="{33741958-ED1C-49D4-A55E-C678124E7AE7}" type="pres">
      <dgm:prSet presAssocID="{22A3A9FF-FFFA-4406-A487-6922C9292125}" presName="Name0" presStyleCnt="0">
        <dgm:presLayoutVars>
          <dgm:animLvl val="lvl"/>
          <dgm:resizeHandles val="exact"/>
        </dgm:presLayoutVars>
      </dgm:prSet>
      <dgm:spPr/>
    </dgm:pt>
    <dgm:pt modelId="{C25C719E-CD6A-4161-96C1-CA8A3B5C3F0F}" type="pres">
      <dgm:prSet presAssocID="{2D68D3BD-BD97-45A4-B87A-780DFD667658}" presName="compositeNode" presStyleCnt="0">
        <dgm:presLayoutVars>
          <dgm:bulletEnabled val="1"/>
        </dgm:presLayoutVars>
      </dgm:prSet>
      <dgm:spPr/>
    </dgm:pt>
    <dgm:pt modelId="{F8DBA9F7-280C-47A2-867B-600D31E49F16}" type="pres">
      <dgm:prSet presAssocID="{2D68D3BD-BD97-45A4-B87A-780DFD667658}" presName="bgRect" presStyleLbl="alignNode1" presStyleIdx="0" presStyleCnt="3" custLinFactY="15456" custLinFactNeighborX="-25" custLinFactNeighborY="100000"/>
      <dgm:spPr/>
    </dgm:pt>
    <dgm:pt modelId="{9AFE052E-A739-4574-8A66-8DC1184BB979}" type="pres">
      <dgm:prSet presAssocID="{4A8FAFAA-F08E-4C6E-BF32-52A6ADA3C995}" presName="sibTransNodeRect" presStyleLbl="alignNode1" presStyleIdx="0" presStyleCnt="3" custFlipVert="1" custScaleY="4308">
        <dgm:presLayoutVars>
          <dgm:chMax val="0"/>
          <dgm:bulletEnabled val="1"/>
        </dgm:presLayoutVars>
      </dgm:prSet>
      <dgm:spPr/>
    </dgm:pt>
    <dgm:pt modelId="{631357C2-A020-4B19-8492-FC0E83350D4E}" type="pres">
      <dgm:prSet presAssocID="{2D68D3BD-BD97-45A4-B87A-780DFD667658}" presName="nodeRect" presStyleLbl="alignNode1" presStyleIdx="0" presStyleCnt="3">
        <dgm:presLayoutVars>
          <dgm:bulletEnabled val="1"/>
        </dgm:presLayoutVars>
      </dgm:prSet>
      <dgm:spPr/>
    </dgm:pt>
    <dgm:pt modelId="{A27B1F84-860C-4F00-9E64-E28ECA7FBC61}" type="pres">
      <dgm:prSet presAssocID="{4A8FAFAA-F08E-4C6E-BF32-52A6ADA3C995}" presName="sibTrans" presStyleCnt="0"/>
      <dgm:spPr/>
    </dgm:pt>
    <dgm:pt modelId="{2ABB78F1-7B5C-4AC4-AA1D-DA656E464B2F}" type="pres">
      <dgm:prSet presAssocID="{82F8E2C6-F3E3-4987-9228-92E87EC40D65}" presName="compositeNode" presStyleCnt="0">
        <dgm:presLayoutVars>
          <dgm:bulletEnabled val="1"/>
        </dgm:presLayoutVars>
      </dgm:prSet>
      <dgm:spPr/>
    </dgm:pt>
    <dgm:pt modelId="{FF36E90A-16A4-4775-B32E-433646289120}" type="pres">
      <dgm:prSet presAssocID="{82F8E2C6-F3E3-4987-9228-92E87EC40D65}" presName="bgRect" presStyleLbl="alignNode1" presStyleIdx="1" presStyleCnt="3"/>
      <dgm:spPr/>
    </dgm:pt>
    <dgm:pt modelId="{114A7169-3B89-47EE-BAE5-08166D6B7270}" type="pres">
      <dgm:prSet presAssocID="{475E4FFB-C2BF-4D39-A194-85B6CE0A5FAD}" presName="sibTransNodeRect" presStyleLbl="alignNode1" presStyleIdx="1" presStyleCnt="3">
        <dgm:presLayoutVars>
          <dgm:chMax val="0"/>
          <dgm:bulletEnabled val="1"/>
        </dgm:presLayoutVars>
      </dgm:prSet>
      <dgm:spPr/>
    </dgm:pt>
    <dgm:pt modelId="{F84937B5-6278-4842-A7EB-9891EE9E37D8}" type="pres">
      <dgm:prSet presAssocID="{82F8E2C6-F3E3-4987-9228-92E87EC40D65}" presName="nodeRect" presStyleLbl="alignNode1" presStyleIdx="1" presStyleCnt="3">
        <dgm:presLayoutVars>
          <dgm:bulletEnabled val="1"/>
        </dgm:presLayoutVars>
      </dgm:prSet>
      <dgm:spPr/>
    </dgm:pt>
    <dgm:pt modelId="{FF02A467-6459-4A02-BCD1-F05FECB1C711}" type="pres">
      <dgm:prSet presAssocID="{475E4FFB-C2BF-4D39-A194-85B6CE0A5FAD}" presName="sibTrans" presStyleCnt="0"/>
      <dgm:spPr/>
    </dgm:pt>
    <dgm:pt modelId="{EB5590FF-FF81-40D9-8043-58A178DB447E}" type="pres">
      <dgm:prSet presAssocID="{CF156196-D61F-42B6-8FE7-EC4626D86A10}" presName="compositeNode" presStyleCnt="0">
        <dgm:presLayoutVars>
          <dgm:bulletEnabled val="1"/>
        </dgm:presLayoutVars>
      </dgm:prSet>
      <dgm:spPr/>
    </dgm:pt>
    <dgm:pt modelId="{9FD55074-1366-4D6C-A840-719A7C1BDA23}" type="pres">
      <dgm:prSet presAssocID="{CF156196-D61F-42B6-8FE7-EC4626D86A10}" presName="bgRect" presStyleLbl="alignNode1" presStyleIdx="2" presStyleCnt="3"/>
      <dgm:spPr/>
    </dgm:pt>
    <dgm:pt modelId="{02F883EE-0695-4500-B93F-657D101D52E0}" type="pres">
      <dgm:prSet presAssocID="{25DA8013-4A75-491D-A45E-A422C5C7EB2F}" presName="sibTransNodeRect" presStyleLbl="alignNode1" presStyleIdx="2" presStyleCnt="3">
        <dgm:presLayoutVars>
          <dgm:chMax val="0"/>
          <dgm:bulletEnabled val="1"/>
        </dgm:presLayoutVars>
      </dgm:prSet>
      <dgm:spPr/>
    </dgm:pt>
    <dgm:pt modelId="{6744EA25-1C72-49CC-8B06-FC97EEC411E6}" type="pres">
      <dgm:prSet presAssocID="{CF156196-D61F-42B6-8FE7-EC4626D86A10}" presName="nodeRect" presStyleLbl="alignNode1" presStyleIdx="2" presStyleCnt="3">
        <dgm:presLayoutVars>
          <dgm:bulletEnabled val="1"/>
        </dgm:presLayoutVars>
      </dgm:prSet>
      <dgm:spPr/>
    </dgm:pt>
  </dgm:ptLst>
  <dgm:cxnLst>
    <dgm:cxn modelId="{8C900D02-7FA4-41B1-A87B-62530C5D4CC4}" type="presOf" srcId="{CF156196-D61F-42B6-8FE7-EC4626D86A10}" destId="{9FD55074-1366-4D6C-A840-719A7C1BDA23}" srcOrd="0" destOrd="0" presId="urn:microsoft.com/office/officeart/2016/7/layout/LinearBlockProcessNumbered"/>
    <dgm:cxn modelId="{6FB50412-7C2D-4405-A503-10563914C142}" type="presOf" srcId="{CF156196-D61F-42B6-8FE7-EC4626D86A10}" destId="{6744EA25-1C72-49CC-8B06-FC97EEC411E6}" srcOrd="1" destOrd="0" presId="urn:microsoft.com/office/officeart/2016/7/layout/LinearBlockProcessNumbered"/>
    <dgm:cxn modelId="{6B06F130-FDC5-4564-8AAB-70E63A0E2C16}" type="presOf" srcId="{25DA8013-4A75-491D-A45E-A422C5C7EB2F}" destId="{02F883EE-0695-4500-B93F-657D101D52E0}" srcOrd="0" destOrd="0" presId="urn:microsoft.com/office/officeart/2016/7/layout/LinearBlockProcessNumbered"/>
    <dgm:cxn modelId="{51751B38-51BB-4F9F-8F33-BC5B70BA3741}" type="presOf" srcId="{475E4FFB-C2BF-4D39-A194-85B6CE0A5FAD}" destId="{114A7169-3B89-47EE-BAE5-08166D6B7270}" srcOrd="0" destOrd="0" presId="urn:microsoft.com/office/officeart/2016/7/layout/LinearBlockProcessNumbered"/>
    <dgm:cxn modelId="{220BF73D-B7BC-4B2C-88C4-9FD7DDEE92BB}" type="presOf" srcId="{2D68D3BD-BD97-45A4-B87A-780DFD667658}" destId="{631357C2-A020-4B19-8492-FC0E83350D4E}" srcOrd="1" destOrd="0" presId="urn:microsoft.com/office/officeart/2016/7/layout/LinearBlockProcessNumbered"/>
    <dgm:cxn modelId="{F8F3618F-3597-4A9F-B36C-2443DA6947FA}" type="presOf" srcId="{82F8E2C6-F3E3-4987-9228-92E87EC40D65}" destId="{FF36E90A-16A4-4775-B32E-433646289120}" srcOrd="0" destOrd="0" presId="urn:microsoft.com/office/officeart/2016/7/layout/LinearBlockProcessNumbered"/>
    <dgm:cxn modelId="{7DA9AE96-97DB-4C4D-96F7-5A296EA87F23}" type="presOf" srcId="{82F8E2C6-F3E3-4987-9228-92E87EC40D65}" destId="{F84937B5-6278-4842-A7EB-9891EE9E37D8}" srcOrd="1" destOrd="0" presId="urn:microsoft.com/office/officeart/2016/7/layout/LinearBlockProcessNumbered"/>
    <dgm:cxn modelId="{649CC99A-5949-4AEA-85F3-FD641F455EAD}" srcId="{22A3A9FF-FFFA-4406-A487-6922C9292125}" destId="{82F8E2C6-F3E3-4987-9228-92E87EC40D65}" srcOrd="1" destOrd="0" parTransId="{6E405A06-809E-4440-B580-D4592E6CE849}" sibTransId="{475E4FFB-C2BF-4D39-A194-85B6CE0A5FAD}"/>
    <dgm:cxn modelId="{D378C0AD-F071-4448-BD1F-A04947EE3A3C}" type="presOf" srcId="{22A3A9FF-FFFA-4406-A487-6922C9292125}" destId="{33741958-ED1C-49D4-A55E-C678124E7AE7}" srcOrd="0" destOrd="0" presId="urn:microsoft.com/office/officeart/2016/7/layout/LinearBlockProcessNumbered"/>
    <dgm:cxn modelId="{30B59EB7-B7EF-4A1D-ADA1-EF1EBC2A8CDD}" type="presOf" srcId="{4A8FAFAA-F08E-4C6E-BF32-52A6ADA3C995}" destId="{9AFE052E-A739-4574-8A66-8DC1184BB979}" srcOrd="0" destOrd="0" presId="urn:microsoft.com/office/officeart/2016/7/layout/LinearBlockProcessNumbered"/>
    <dgm:cxn modelId="{595300BB-08BA-4C3E-84EA-75D566F3EE67}" srcId="{22A3A9FF-FFFA-4406-A487-6922C9292125}" destId="{CF156196-D61F-42B6-8FE7-EC4626D86A10}" srcOrd="2" destOrd="0" parTransId="{B23059FC-26F6-4EEE-8FB4-B26E729B48BA}" sibTransId="{25DA8013-4A75-491D-A45E-A422C5C7EB2F}"/>
    <dgm:cxn modelId="{052083CC-60CB-4092-AF17-7E31B439FE27}" type="presOf" srcId="{2D68D3BD-BD97-45A4-B87A-780DFD667658}" destId="{F8DBA9F7-280C-47A2-867B-600D31E49F16}" srcOrd="0" destOrd="0" presId="urn:microsoft.com/office/officeart/2016/7/layout/LinearBlockProcessNumbered"/>
    <dgm:cxn modelId="{9F75DBDB-9EF0-41FF-A44D-A0787942C53B}" srcId="{22A3A9FF-FFFA-4406-A487-6922C9292125}" destId="{2D68D3BD-BD97-45A4-B87A-780DFD667658}" srcOrd="0" destOrd="0" parTransId="{984690BD-5F51-4154-9C83-B04D1F0991F1}" sibTransId="{4A8FAFAA-F08E-4C6E-BF32-52A6ADA3C995}"/>
    <dgm:cxn modelId="{6A169A5A-7969-45D1-8861-5DDD982C0AE8}" type="presParOf" srcId="{33741958-ED1C-49D4-A55E-C678124E7AE7}" destId="{C25C719E-CD6A-4161-96C1-CA8A3B5C3F0F}" srcOrd="0" destOrd="0" presId="urn:microsoft.com/office/officeart/2016/7/layout/LinearBlockProcessNumbered"/>
    <dgm:cxn modelId="{ACA45764-95C2-4EB3-AB0D-D59371B3BC25}" type="presParOf" srcId="{C25C719E-CD6A-4161-96C1-CA8A3B5C3F0F}" destId="{F8DBA9F7-280C-47A2-867B-600D31E49F16}" srcOrd="0" destOrd="0" presId="urn:microsoft.com/office/officeart/2016/7/layout/LinearBlockProcessNumbered"/>
    <dgm:cxn modelId="{5AD167C1-AC3A-4747-8873-69D5A34F9EFF}" type="presParOf" srcId="{C25C719E-CD6A-4161-96C1-CA8A3B5C3F0F}" destId="{9AFE052E-A739-4574-8A66-8DC1184BB979}" srcOrd="1" destOrd="0" presId="urn:microsoft.com/office/officeart/2016/7/layout/LinearBlockProcessNumbered"/>
    <dgm:cxn modelId="{DE86011C-912A-4C7F-A16A-302090B64C07}" type="presParOf" srcId="{C25C719E-CD6A-4161-96C1-CA8A3B5C3F0F}" destId="{631357C2-A020-4B19-8492-FC0E83350D4E}" srcOrd="2" destOrd="0" presId="urn:microsoft.com/office/officeart/2016/7/layout/LinearBlockProcessNumbered"/>
    <dgm:cxn modelId="{8F25E803-BE75-4C69-B253-220A65F28660}" type="presParOf" srcId="{33741958-ED1C-49D4-A55E-C678124E7AE7}" destId="{A27B1F84-860C-4F00-9E64-E28ECA7FBC61}" srcOrd="1" destOrd="0" presId="urn:microsoft.com/office/officeart/2016/7/layout/LinearBlockProcessNumbered"/>
    <dgm:cxn modelId="{501396C8-466C-46E7-841E-0292EC642DCF}" type="presParOf" srcId="{33741958-ED1C-49D4-A55E-C678124E7AE7}" destId="{2ABB78F1-7B5C-4AC4-AA1D-DA656E464B2F}" srcOrd="2" destOrd="0" presId="urn:microsoft.com/office/officeart/2016/7/layout/LinearBlockProcessNumbered"/>
    <dgm:cxn modelId="{B3A27DD8-869D-4C1C-9EC0-02B2BE5DC7F5}" type="presParOf" srcId="{2ABB78F1-7B5C-4AC4-AA1D-DA656E464B2F}" destId="{FF36E90A-16A4-4775-B32E-433646289120}" srcOrd="0" destOrd="0" presId="urn:microsoft.com/office/officeart/2016/7/layout/LinearBlockProcessNumbered"/>
    <dgm:cxn modelId="{C9A95C72-A3E3-49F4-934A-3FCD2FFD5174}" type="presParOf" srcId="{2ABB78F1-7B5C-4AC4-AA1D-DA656E464B2F}" destId="{114A7169-3B89-47EE-BAE5-08166D6B7270}" srcOrd="1" destOrd="0" presId="urn:microsoft.com/office/officeart/2016/7/layout/LinearBlockProcessNumbered"/>
    <dgm:cxn modelId="{CDAFE4F5-69D5-4A46-8718-71FD5C642E7F}" type="presParOf" srcId="{2ABB78F1-7B5C-4AC4-AA1D-DA656E464B2F}" destId="{F84937B5-6278-4842-A7EB-9891EE9E37D8}" srcOrd="2" destOrd="0" presId="urn:microsoft.com/office/officeart/2016/7/layout/LinearBlockProcessNumbered"/>
    <dgm:cxn modelId="{26687116-03E1-42CF-BDDE-853740D6D1B5}" type="presParOf" srcId="{33741958-ED1C-49D4-A55E-C678124E7AE7}" destId="{FF02A467-6459-4A02-BCD1-F05FECB1C711}" srcOrd="3" destOrd="0" presId="urn:microsoft.com/office/officeart/2016/7/layout/LinearBlockProcessNumbered"/>
    <dgm:cxn modelId="{7C8C9E2A-764E-493C-991A-D58731BD172E}" type="presParOf" srcId="{33741958-ED1C-49D4-A55E-C678124E7AE7}" destId="{EB5590FF-FF81-40D9-8043-58A178DB447E}" srcOrd="4" destOrd="0" presId="urn:microsoft.com/office/officeart/2016/7/layout/LinearBlockProcessNumbered"/>
    <dgm:cxn modelId="{B7A19D15-F027-4704-9353-08EB260C765B}" type="presParOf" srcId="{EB5590FF-FF81-40D9-8043-58A178DB447E}" destId="{9FD55074-1366-4D6C-A840-719A7C1BDA23}" srcOrd="0" destOrd="0" presId="urn:microsoft.com/office/officeart/2016/7/layout/LinearBlockProcessNumbered"/>
    <dgm:cxn modelId="{37C4032B-A06C-453D-83C3-FC9B82B7C0FC}" type="presParOf" srcId="{EB5590FF-FF81-40D9-8043-58A178DB447E}" destId="{02F883EE-0695-4500-B93F-657D101D52E0}" srcOrd="1" destOrd="0" presId="urn:microsoft.com/office/officeart/2016/7/layout/LinearBlockProcessNumbered"/>
    <dgm:cxn modelId="{E9252805-6A03-492C-A65B-B35F1AA3F637}" type="presParOf" srcId="{EB5590FF-FF81-40D9-8043-58A178DB447E}" destId="{6744EA25-1C72-49CC-8B06-FC97EEC411E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3A9FF-FFFA-4406-A487-6922C929212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68D3BD-BD97-45A4-B87A-780DFD667658}">
      <dgm:prSet/>
      <dgm:spPr/>
      <dgm:t>
        <a:bodyPr/>
        <a:lstStyle/>
        <a:p>
          <a:r>
            <a:rPr lang="en-US"/>
            <a:t>78.06% accuracy for positive sentiment</a:t>
          </a:r>
        </a:p>
      </dgm:t>
    </dgm:pt>
    <dgm:pt modelId="{984690BD-5F51-4154-9C83-B04D1F0991F1}" type="parTrans" cxnId="{9F75DBDB-9EF0-41FF-A44D-A0787942C53B}">
      <dgm:prSet/>
      <dgm:spPr/>
      <dgm:t>
        <a:bodyPr/>
        <a:lstStyle/>
        <a:p>
          <a:endParaRPr lang="en-US"/>
        </a:p>
      </dgm:t>
    </dgm:pt>
    <dgm:pt modelId="{4A8FAFAA-F08E-4C6E-BF32-52A6ADA3C995}" type="sibTrans" cxnId="{9F75DBDB-9EF0-41FF-A44D-A0787942C53B}">
      <dgm:prSet/>
      <dgm:spPr/>
      <dgm:t>
        <a:bodyPr/>
        <a:lstStyle/>
        <a:p>
          <a:endParaRPr lang="en-US"/>
        </a:p>
      </dgm:t>
    </dgm:pt>
    <dgm:pt modelId="{82F8E2C6-F3E3-4987-9228-92E87EC40D65}">
      <dgm:prSet/>
      <dgm:spPr/>
      <dgm:t>
        <a:bodyPr/>
        <a:lstStyle/>
        <a:p>
          <a:r>
            <a:rPr lang="en-US"/>
            <a:t>49.05% accuracy for negative sentiment</a:t>
          </a:r>
        </a:p>
      </dgm:t>
    </dgm:pt>
    <dgm:pt modelId="{6E405A06-809E-4440-B580-D4592E6CE849}" type="parTrans" cxnId="{649CC99A-5949-4AEA-85F3-FD641F455EAD}">
      <dgm:prSet/>
      <dgm:spPr/>
      <dgm:t>
        <a:bodyPr/>
        <a:lstStyle/>
        <a:p>
          <a:endParaRPr lang="en-US"/>
        </a:p>
      </dgm:t>
    </dgm:pt>
    <dgm:pt modelId="{475E4FFB-C2BF-4D39-A194-85B6CE0A5FAD}" type="sibTrans" cxnId="{649CC99A-5949-4AEA-85F3-FD641F455EAD}">
      <dgm:prSet/>
      <dgm:spPr/>
      <dgm:t>
        <a:bodyPr/>
        <a:lstStyle/>
        <a:p>
          <a:endParaRPr lang="en-US"/>
        </a:p>
      </dgm:t>
    </dgm:pt>
    <dgm:pt modelId="{DFCFFB1D-D5F9-4FC4-99F9-497E44300C5C}">
      <dgm:prSet/>
      <dgm:spPr/>
      <dgm:t>
        <a:bodyPr/>
        <a:lstStyle/>
        <a:p>
          <a:r>
            <a:rPr lang="en-US"/>
            <a:t>51.12% accuracy for neutral sentiment</a:t>
          </a:r>
        </a:p>
      </dgm:t>
    </dgm:pt>
    <dgm:pt modelId="{4E9DBEFE-41F3-4D4F-80A5-92810E655322}" type="parTrans" cxnId="{37FAE7C6-A407-401B-AB72-5F6D0B1EE036}">
      <dgm:prSet/>
      <dgm:spPr/>
      <dgm:t>
        <a:bodyPr/>
        <a:lstStyle/>
        <a:p>
          <a:endParaRPr lang="en-US"/>
        </a:p>
      </dgm:t>
    </dgm:pt>
    <dgm:pt modelId="{1E76195D-87E7-4812-ADD3-679093FDB965}" type="sibTrans" cxnId="{37FAE7C6-A407-401B-AB72-5F6D0B1EE036}">
      <dgm:prSet/>
      <dgm:spPr/>
      <dgm:t>
        <a:bodyPr/>
        <a:lstStyle/>
        <a:p>
          <a:endParaRPr lang="en-US"/>
        </a:p>
      </dgm:t>
    </dgm:pt>
    <dgm:pt modelId="{CF156196-D61F-42B6-8FE7-EC4626D86A10}">
      <dgm:prSet/>
      <dgm:spPr/>
      <dgm:t>
        <a:bodyPr/>
        <a:lstStyle/>
        <a:p>
          <a:r>
            <a:rPr lang="en-US"/>
            <a:t>58.94% accuracy overall</a:t>
          </a:r>
        </a:p>
      </dgm:t>
    </dgm:pt>
    <dgm:pt modelId="{B23059FC-26F6-4EEE-8FB4-B26E729B48BA}" type="parTrans" cxnId="{595300BB-08BA-4C3E-84EA-75D566F3EE67}">
      <dgm:prSet/>
      <dgm:spPr/>
      <dgm:t>
        <a:bodyPr/>
        <a:lstStyle/>
        <a:p>
          <a:endParaRPr lang="en-US"/>
        </a:p>
      </dgm:t>
    </dgm:pt>
    <dgm:pt modelId="{25DA8013-4A75-491D-A45E-A422C5C7EB2F}" type="sibTrans" cxnId="{595300BB-08BA-4C3E-84EA-75D566F3EE67}">
      <dgm:prSet/>
      <dgm:spPr/>
      <dgm:t>
        <a:bodyPr/>
        <a:lstStyle/>
        <a:p>
          <a:endParaRPr lang="en-US"/>
        </a:p>
      </dgm:t>
    </dgm:pt>
    <dgm:pt modelId="{7CE58B18-530D-1044-88FC-0F9540AECC78}" type="pres">
      <dgm:prSet presAssocID="{22A3A9FF-FFFA-4406-A487-6922C9292125}" presName="hierChild1" presStyleCnt="0">
        <dgm:presLayoutVars>
          <dgm:chPref val="1"/>
          <dgm:dir/>
          <dgm:animOne val="branch"/>
          <dgm:animLvl val="lvl"/>
          <dgm:resizeHandles/>
        </dgm:presLayoutVars>
      </dgm:prSet>
      <dgm:spPr/>
    </dgm:pt>
    <dgm:pt modelId="{2452EF0C-E6CF-204C-9D2C-ECBC9BD64F85}" type="pres">
      <dgm:prSet presAssocID="{2D68D3BD-BD97-45A4-B87A-780DFD667658}" presName="hierRoot1" presStyleCnt="0"/>
      <dgm:spPr/>
    </dgm:pt>
    <dgm:pt modelId="{8F195BBC-A47F-ED46-8121-39D7D86D34C3}" type="pres">
      <dgm:prSet presAssocID="{2D68D3BD-BD97-45A4-B87A-780DFD667658}" presName="composite" presStyleCnt="0"/>
      <dgm:spPr/>
    </dgm:pt>
    <dgm:pt modelId="{88ACFC13-28EE-934A-8B0E-9330BEF9E136}" type="pres">
      <dgm:prSet presAssocID="{2D68D3BD-BD97-45A4-B87A-780DFD667658}" presName="background" presStyleLbl="node0" presStyleIdx="0" presStyleCnt="4"/>
      <dgm:spPr/>
    </dgm:pt>
    <dgm:pt modelId="{819319B4-0160-9344-9464-1211EE71F2EF}" type="pres">
      <dgm:prSet presAssocID="{2D68D3BD-BD97-45A4-B87A-780DFD667658}" presName="text" presStyleLbl="fgAcc0" presStyleIdx="0" presStyleCnt="4">
        <dgm:presLayoutVars>
          <dgm:chPref val="3"/>
        </dgm:presLayoutVars>
      </dgm:prSet>
      <dgm:spPr/>
    </dgm:pt>
    <dgm:pt modelId="{1E93DE08-AAB5-214D-9B17-3FA94E08027A}" type="pres">
      <dgm:prSet presAssocID="{2D68D3BD-BD97-45A4-B87A-780DFD667658}" presName="hierChild2" presStyleCnt="0"/>
      <dgm:spPr/>
    </dgm:pt>
    <dgm:pt modelId="{E08117DA-E00C-274F-AA42-48FDCF8BA7A3}" type="pres">
      <dgm:prSet presAssocID="{82F8E2C6-F3E3-4987-9228-92E87EC40D65}" presName="hierRoot1" presStyleCnt="0"/>
      <dgm:spPr/>
    </dgm:pt>
    <dgm:pt modelId="{FD0CE93C-C4F4-7C42-8EC6-579DB0380A01}" type="pres">
      <dgm:prSet presAssocID="{82F8E2C6-F3E3-4987-9228-92E87EC40D65}" presName="composite" presStyleCnt="0"/>
      <dgm:spPr/>
    </dgm:pt>
    <dgm:pt modelId="{D4D4CCF4-8D91-D949-87E9-DE47AF0DDB77}" type="pres">
      <dgm:prSet presAssocID="{82F8E2C6-F3E3-4987-9228-92E87EC40D65}" presName="background" presStyleLbl="node0" presStyleIdx="1" presStyleCnt="4"/>
      <dgm:spPr/>
    </dgm:pt>
    <dgm:pt modelId="{CB633550-D6E2-E040-B85C-445258B5C2B5}" type="pres">
      <dgm:prSet presAssocID="{82F8E2C6-F3E3-4987-9228-92E87EC40D65}" presName="text" presStyleLbl="fgAcc0" presStyleIdx="1" presStyleCnt="4">
        <dgm:presLayoutVars>
          <dgm:chPref val="3"/>
        </dgm:presLayoutVars>
      </dgm:prSet>
      <dgm:spPr/>
    </dgm:pt>
    <dgm:pt modelId="{BFF71E82-C5BA-DB4C-9990-35330E7FED4B}" type="pres">
      <dgm:prSet presAssocID="{82F8E2C6-F3E3-4987-9228-92E87EC40D65}" presName="hierChild2" presStyleCnt="0"/>
      <dgm:spPr/>
    </dgm:pt>
    <dgm:pt modelId="{F75B5A15-BE9E-254A-9C51-BD80B8EE9C80}" type="pres">
      <dgm:prSet presAssocID="{DFCFFB1D-D5F9-4FC4-99F9-497E44300C5C}" presName="hierRoot1" presStyleCnt="0"/>
      <dgm:spPr/>
    </dgm:pt>
    <dgm:pt modelId="{237C13BA-B537-5E4C-AFC1-A59E23650CD3}" type="pres">
      <dgm:prSet presAssocID="{DFCFFB1D-D5F9-4FC4-99F9-497E44300C5C}" presName="composite" presStyleCnt="0"/>
      <dgm:spPr/>
    </dgm:pt>
    <dgm:pt modelId="{DADABD28-5E89-AA40-BEDF-1B23AA290518}" type="pres">
      <dgm:prSet presAssocID="{DFCFFB1D-D5F9-4FC4-99F9-497E44300C5C}" presName="background" presStyleLbl="node0" presStyleIdx="2" presStyleCnt="4"/>
      <dgm:spPr/>
    </dgm:pt>
    <dgm:pt modelId="{C042B1FD-E81C-0B45-971B-FC631C7B2AE4}" type="pres">
      <dgm:prSet presAssocID="{DFCFFB1D-D5F9-4FC4-99F9-497E44300C5C}" presName="text" presStyleLbl="fgAcc0" presStyleIdx="2" presStyleCnt="4">
        <dgm:presLayoutVars>
          <dgm:chPref val="3"/>
        </dgm:presLayoutVars>
      </dgm:prSet>
      <dgm:spPr/>
    </dgm:pt>
    <dgm:pt modelId="{027BA83D-2667-324D-AE06-2040AA279907}" type="pres">
      <dgm:prSet presAssocID="{DFCFFB1D-D5F9-4FC4-99F9-497E44300C5C}" presName="hierChild2" presStyleCnt="0"/>
      <dgm:spPr/>
    </dgm:pt>
    <dgm:pt modelId="{30DAB065-347D-824A-8C0F-62914742274B}" type="pres">
      <dgm:prSet presAssocID="{CF156196-D61F-42B6-8FE7-EC4626D86A10}" presName="hierRoot1" presStyleCnt="0"/>
      <dgm:spPr/>
    </dgm:pt>
    <dgm:pt modelId="{0509FE88-D084-CC48-9557-95BABAEF49F4}" type="pres">
      <dgm:prSet presAssocID="{CF156196-D61F-42B6-8FE7-EC4626D86A10}" presName="composite" presStyleCnt="0"/>
      <dgm:spPr/>
    </dgm:pt>
    <dgm:pt modelId="{8695BB5E-3E3E-004D-8449-3120D81FD0BD}" type="pres">
      <dgm:prSet presAssocID="{CF156196-D61F-42B6-8FE7-EC4626D86A10}" presName="background" presStyleLbl="node0" presStyleIdx="3" presStyleCnt="4"/>
      <dgm:spPr/>
    </dgm:pt>
    <dgm:pt modelId="{C894646F-99A8-CB40-B52E-0C51B978E52B}" type="pres">
      <dgm:prSet presAssocID="{CF156196-D61F-42B6-8FE7-EC4626D86A10}" presName="text" presStyleLbl="fgAcc0" presStyleIdx="3" presStyleCnt="4">
        <dgm:presLayoutVars>
          <dgm:chPref val="3"/>
        </dgm:presLayoutVars>
      </dgm:prSet>
      <dgm:spPr/>
    </dgm:pt>
    <dgm:pt modelId="{8893FC3B-666F-DA4B-A36B-7DDF365FACE4}" type="pres">
      <dgm:prSet presAssocID="{CF156196-D61F-42B6-8FE7-EC4626D86A10}" presName="hierChild2" presStyleCnt="0"/>
      <dgm:spPr/>
    </dgm:pt>
  </dgm:ptLst>
  <dgm:cxnLst>
    <dgm:cxn modelId="{67FD730C-4C88-444A-BC10-F65BB3608634}" type="presOf" srcId="{22A3A9FF-FFFA-4406-A487-6922C9292125}" destId="{7CE58B18-530D-1044-88FC-0F9540AECC78}" srcOrd="0" destOrd="0" presId="urn:microsoft.com/office/officeart/2005/8/layout/hierarchy1"/>
    <dgm:cxn modelId="{BFABBB0F-D915-F741-96E2-2F6BEF61C25E}" type="presOf" srcId="{CF156196-D61F-42B6-8FE7-EC4626D86A10}" destId="{C894646F-99A8-CB40-B52E-0C51B978E52B}" srcOrd="0" destOrd="0" presId="urn:microsoft.com/office/officeart/2005/8/layout/hierarchy1"/>
    <dgm:cxn modelId="{6C95665A-770F-E743-9C46-AA2918E7D168}" type="presOf" srcId="{2D68D3BD-BD97-45A4-B87A-780DFD667658}" destId="{819319B4-0160-9344-9464-1211EE71F2EF}" srcOrd="0" destOrd="0" presId="urn:microsoft.com/office/officeart/2005/8/layout/hierarchy1"/>
    <dgm:cxn modelId="{1C80458C-651E-8546-ACB6-F39AA0F13434}" type="presOf" srcId="{DFCFFB1D-D5F9-4FC4-99F9-497E44300C5C}" destId="{C042B1FD-E81C-0B45-971B-FC631C7B2AE4}" srcOrd="0" destOrd="0" presId="urn:microsoft.com/office/officeart/2005/8/layout/hierarchy1"/>
    <dgm:cxn modelId="{649CC99A-5949-4AEA-85F3-FD641F455EAD}" srcId="{22A3A9FF-FFFA-4406-A487-6922C9292125}" destId="{82F8E2C6-F3E3-4987-9228-92E87EC40D65}" srcOrd="1" destOrd="0" parTransId="{6E405A06-809E-4440-B580-D4592E6CE849}" sibTransId="{475E4FFB-C2BF-4D39-A194-85B6CE0A5FAD}"/>
    <dgm:cxn modelId="{C89D8AA4-BEBF-7248-B91D-B11D0909E308}" type="presOf" srcId="{82F8E2C6-F3E3-4987-9228-92E87EC40D65}" destId="{CB633550-D6E2-E040-B85C-445258B5C2B5}" srcOrd="0" destOrd="0" presId="urn:microsoft.com/office/officeart/2005/8/layout/hierarchy1"/>
    <dgm:cxn modelId="{595300BB-08BA-4C3E-84EA-75D566F3EE67}" srcId="{22A3A9FF-FFFA-4406-A487-6922C9292125}" destId="{CF156196-D61F-42B6-8FE7-EC4626D86A10}" srcOrd="3" destOrd="0" parTransId="{B23059FC-26F6-4EEE-8FB4-B26E729B48BA}" sibTransId="{25DA8013-4A75-491D-A45E-A422C5C7EB2F}"/>
    <dgm:cxn modelId="{37FAE7C6-A407-401B-AB72-5F6D0B1EE036}" srcId="{22A3A9FF-FFFA-4406-A487-6922C9292125}" destId="{DFCFFB1D-D5F9-4FC4-99F9-497E44300C5C}" srcOrd="2" destOrd="0" parTransId="{4E9DBEFE-41F3-4D4F-80A5-92810E655322}" sibTransId="{1E76195D-87E7-4812-ADD3-679093FDB965}"/>
    <dgm:cxn modelId="{9F75DBDB-9EF0-41FF-A44D-A0787942C53B}" srcId="{22A3A9FF-FFFA-4406-A487-6922C9292125}" destId="{2D68D3BD-BD97-45A4-B87A-780DFD667658}" srcOrd="0" destOrd="0" parTransId="{984690BD-5F51-4154-9C83-B04D1F0991F1}" sibTransId="{4A8FAFAA-F08E-4C6E-BF32-52A6ADA3C995}"/>
    <dgm:cxn modelId="{61DA9024-0BC1-FB40-A84A-84D71D5E2FC6}" type="presParOf" srcId="{7CE58B18-530D-1044-88FC-0F9540AECC78}" destId="{2452EF0C-E6CF-204C-9D2C-ECBC9BD64F85}" srcOrd="0" destOrd="0" presId="urn:microsoft.com/office/officeart/2005/8/layout/hierarchy1"/>
    <dgm:cxn modelId="{A70ADB90-E314-0449-8868-09304EAB1A04}" type="presParOf" srcId="{2452EF0C-E6CF-204C-9D2C-ECBC9BD64F85}" destId="{8F195BBC-A47F-ED46-8121-39D7D86D34C3}" srcOrd="0" destOrd="0" presId="urn:microsoft.com/office/officeart/2005/8/layout/hierarchy1"/>
    <dgm:cxn modelId="{E2C395C7-1C4F-0D43-A7C0-2955B274329D}" type="presParOf" srcId="{8F195BBC-A47F-ED46-8121-39D7D86D34C3}" destId="{88ACFC13-28EE-934A-8B0E-9330BEF9E136}" srcOrd="0" destOrd="0" presId="urn:microsoft.com/office/officeart/2005/8/layout/hierarchy1"/>
    <dgm:cxn modelId="{EB8A91B8-4895-ED4A-9199-9C4E8F5E7A5E}" type="presParOf" srcId="{8F195BBC-A47F-ED46-8121-39D7D86D34C3}" destId="{819319B4-0160-9344-9464-1211EE71F2EF}" srcOrd="1" destOrd="0" presId="urn:microsoft.com/office/officeart/2005/8/layout/hierarchy1"/>
    <dgm:cxn modelId="{1D9DA1F2-F8EB-404C-B803-334995AC7E9B}" type="presParOf" srcId="{2452EF0C-E6CF-204C-9D2C-ECBC9BD64F85}" destId="{1E93DE08-AAB5-214D-9B17-3FA94E08027A}" srcOrd="1" destOrd="0" presId="urn:microsoft.com/office/officeart/2005/8/layout/hierarchy1"/>
    <dgm:cxn modelId="{7235D39B-2BD4-C447-A25B-DF4BB5385B2B}" type="presParOf" srcId="{7CE58B18-530D-1044-88FC-0F9540AECC78}" destId="{E08117DA-E00C-274F-AA42-48FDCF8BA7A3}" srcOrd="1" destOrd="0" presId="urn:microsoft.com/office/officeart/2005/8/layout/hierarchy1"/>
    <dgm:cxn modelId="{C8BC8EB4-DA4F-BF40-A964-F520E9F2A8A6}" type="presParOf" srcId="{E08117DA-E00C-274F-AA42-48FDCF8BA7A3}" destId="{FD0CE93C-C4F4-7C42-8EC6-579DB0380A01}" srcOrd="0" destOrd="0" presId="urn:microsoft.com/office/officeart/2005/8/layout/hierarchy1"/>
    <dgm:cxn modelId="{EE7D673B-4959-CF46-9C43-CD51A670CDBF}" type="presParOf" srcId="{FD0CE93C-C4F4-7C42-8EC6-579DB0380A01}" destId="{D4D4CCF4-8D91-D949-87E9-DE47AF0DDB77}" srcOrd="0" destOrd="0" presId="urn:microsoft.com/office/officeart/2005/8/layout/hierarchy1"/>
    <dgm:cxn modelId="{6A10EF1E-15E1-684F-A85A-C7D35F281382}" type="presParOf" srcId="{FD0CE93C-C4F4-7C42-8EC6-579DB0380A01}" destId="{CB633550-D6E2-E040-B85C-445258B5C2B5}" srcOrd="1" destOrd="0" presId="urn:microsoft.com/office/officeart/2005/8/layout/hierarchy1"/>
    <dgm:cxn modelId="{573FEAE8-A1E1-064D-9C84-1C987E737C11}" type="presParOf" srcId="{E08117DA-E00C-274F-AA42-48FDCF8BA7A3}" destId="{BFF71E82-C5BA-DB4C-9990-35330E7FED4B}" srcOrd="1" destOrd="0" presId="urn:microsoft.com/office/officeart/2005/8/layout/hierarchy1"/>
    <dgm:cxn modelId="{843B2615-9C98-534B-BACA-288FAD0C306A}" type="presParOf" srcId="{7CE58B18-530D-1044-88FC-0F9540AECC78}" destId="{F75B5A15-BE9E-254A-9C51-BD80B8EE9C80}" srcOrd="2" destOrd="0" presId="urn:microsoft.com/office/officeart/2005/8/layout/hierarchy1"/>
    <dgm:cxn modelId="{071060DE-2C1B-9E45-8F63-B8E73F029368}" type="presParOf" srcId="{F75B5A15-BE9E-254A-9C51-BD80B8EE9C80}" destId="{237C13BA-B537-5E4C-AFC1-A59E23650CD3}" srcOrd="0" destOrd="0" presId="urn:microsoft.com/office/officeart/2005/8/layout/hierarchy1"/>
    <dgm:cxn modelId="{4F63E319-095B-3D4B-94B6-33013F51BE98}" type="presParOf" srcId="{237C13BA-B537-5E4C-AFC1-A59E23650CD3}" destId="{DADABD28-5E89-AA40-BEDF-1B23AA290518}" srcOrd="0" destOrd="0" presId="urn:microsoft.com/office/officeart/2005/8/layout/hierarchy1"/>
    <dgm:cxn modelId="{0E5B5639-6468-E94F-B73C-5ED685FDD89E}" type="presParOf" srcId="{237C13BA-B537-5E4C-AFC1-A59E23650CD3}" destId="{C042B1FD-E81C-0B45-971B-FC631C7B2AE4}" srcOrd="1" destOrd="0" presId="urn:microsoft.com/office/officeart/2005/8/layout/hierarchy1"/>
    <dgm:cxn modelId="{E32696EF-97E9-574B-9903-DBF0CFE20E17}" type="presParOf" srcId="{F75B5A15-BE9E-254A-9C51-BD80B8EE9C80}" destId="{027BA83D-2667-324D-AE06-2040AA279907}" srcOrd="1" destOrd="0" presId="urn:microsoft.com/office/officeart/2005/8/layout/hierarchy1"/>
    <dgm:cxn modelId="{4CD7525D-941A-8548-B818-CB20953AC9F5}" type="presParOf" srcId="{7CE58B18-530D-1044-88FC-0F9540AECC78}" destId="{30DAB065-347D-824A-8C0F-62914742274B}" srcOrd="3" destOrd="0" presId="urn:microsoft.com/office/officeart/2005/8/layout/hierarchy1"/>
    <dgm:cxn modelId="{55564567-0A70-C842-AF7E-261C46B31C61}" type="presParOf" srcId="{30DAB065-347D-824A-8C0F-62914742274B}" destId="{0509FE88-D084-CC48-9557-95BABAEF49F4}" srcOrd="0" destOrd="0" presId="urn:microsoft.com/office/officeart/2005/8/layout/hierarchy1"/>
    <dgm:cxn modelId="{8C0E9DAB-9E87-9146-BDD0-309E28794AE9}" type="presParOf" srcId="{0509FE88-D084-CC48-9557-95BABAEF49F4}" destId="{8695BB5E-3E3E-004D-8449-3120D81FD0BD}" srcOrd="0" destOrd="0" presId="urn:microsoft.com/office/officeart/2005/8/layout/hierarchy1"/>
    <dgm:cxn modelId="{47E4B890-A88F-7740-A826-288C344B4996}" type="presParOf" srcId="{0509FE88-D084-CC48-9557-95BABAEF49F4}" destId="{C894646F-99A8-CB40-B52E-0C51B978E52B}" srcOrd="1" destOrd="0" presId="urn:microsoft.com/office/officeart/2005/8/layout/hierarchy1"/>
    <dgm:cxn modelId="{07C18265-52EF-AD40-90EA-C88A6679F118}" type="presParOf" srcId="{30DAB065-347D-824A-8C0F-62914742274B}" destId="{8893FC3B-666F-DA4B-A36B-7DDF365FAC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F0A1D7-0800-47E4-8360-F0F7C8E546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B206A-6ED0-4710-9825-20F199AB4C51}">
      <dgm:prSet/>
      <dgm:spPr/>
      <dgm:t>
        <a:bodyPr/>
        <a:lstStyle/>
        <a:p>
          <a:r>
            <a:rPr lang="en-US"/>
            <a:t>Valence Aware Dictionary and sEntiment Reasoner</a:t>
          </a:r>
        </a:p>
      </dgm:t>
    </dgm:pt>
    <dgm:pt modelId="{1CDFD4B2-124E-48F3-AF2A-E7E5EE02A8B4}" type="parTrans" cxnId="{06AB6B36-6CED-4948-9469-B96C49747AD4}">
      <dgm:prSet/>
      <dgm:spPr/>
      <dgm:t>
        <a:bodyPr/>
        <a:lstStyle/>
        <a:p>
          <a:endParaRPr lang="en-US"/>
        </a:p>
      </dgm:t>
    </dgm:pt>
    <dgm:pt modelId="{21BA5433-BFAC-4F4C-B326-1B0D0BBA2775}" type="sibTrans" cxnId="{06AB6B36-6CED-4948-9469-B96C49747AD4}">
      <dgm:prSet/>
      <dgm:spPr/>
      <dgm:t>
        <a:bodyPr/>
        <a:lstStyle/>
        <a:p>
          <a:endParaRPr lang="en-US"/>
        </a:p>
      </dgm:t>
    </dgm:pt>
    <dgm:pt modelId="{66CECAA6-C95D-497D-9A2B-217C1584991E}">
      <dgm:prSet/>
      <dgm:spPr/>
      <dgm:t>
        <a:bodyPr/>
        <a:lstStyle/>
        <a:p>
          <a:r>
            <a:rPr lang="en-US"/>
            <a:t>A lexicon and rule-based sentiment analysis tool specifically designed to detect sentiment expressed in social media</a:t>
          </a:r>
        </a:p>
      </dgm:t>
    </dgm:pt>
    <dgm:pt modelId="{207F4D54-18A2-4663-8A40-FBDA47868A2B}" type="parTrans" cxnId="{90BB1FFA-884D-4FE9-A1A9-F53B86A3319E}">
      <dgm:prSet/>
      <dgm:spPr/>
      <dgm:t>
        <a:bodyPr/>
        <a:lstStyle/>
        <a:p>
          <a:endParaRPr lang="en-US"/>
        </a:p>
      </dgm:t>
    </dgm:pt>
    <dgm:pt modelId="{1A22D818-F968-49F8-A594-FAA2F65F6E16}" type="sibTrans" cxnId="{90BB1FFA-884D-4FE9-A1A9-F53B86A3319E}">
      <dgm:prSet/>
      <dgm:spPr/>
      <dgm:t>
        <a:bodyPr/>
        <a:lstStyle/>
        <a:p>
          <a:endParaRPr lang="en-US"/>
        </a:p>
      </dgm:t>
    </dgm:pt>
    <dgm:pt modelId="{1E71197A-7897-4641-91D5-4109C2165BAB}">
      <dgm:prSet/>
      <dgm:spPr/>
      <dgm:t>
        <a:bodyPr/>
        <a:lstStyle/>
        <a:p>
          <a:r>
            <a:rPr lang="en-US"/>
            <a:t>Uses a list of lexical features, like words which are labeled as being positive or negative</a:t>
          </a:r>
        </a:p>
      </dgm:t>
    </dgm:pt>
    <dgm:pt modelId="{A35328CB-DEDA-42A2-A838-9EFB45E62018}" type="parTrans" cxnId="{9D8727AD-EF57-476C-9998-10EC375C117A}">
      <dgm:prSet/>
      <dgm:spPr/>
      <dgm:t>
        <a:bodyPr/>
        <a:lstStyle/>
        <a:p>
          <a:endParaRPr lang="en-US"/>
        </a:p>
      </dgm:t>
    </dgm:pt>
    <dgm:pt modelId="{846B2897-FCC7-4017-9315-A84E166EEE83}" type="sibTrans" cxnId="{9D8727AD-EF57-476C-9998-10EC375C117A}">
      <dgm:prSet/>
      <dgm:spPr/>
      <dgm:t>
        <a:bodyPr/>
        <a:lstStyle/>
        <a:p>
          <a:endParaRPr lang="en-US"/>
        </a:p>
      </dgm:t>
    </dgm:pt>
    <dgm:pt modelId="{A49277D7-54BA-479F-8B66-2B26B19D1B8F}">
      <dgm:prSet/>
      <dgm:spPr/>
      <dgm:t>
        <a:bodyPr/>
        <a:lstStyle/>
        <a:p>
          <a:r>
            <a:rPr lang="en-US"/>
            <a:t>VADER tells a positivity and negativity score but also tells how positive or negative a sentiment is.</a:t>
          </a:r>
        </a:p>
      </dgm:t>
    </dgm:pt>
    <dgm:pt modelId="{15F14939-915B-473D-BA55-124DBE76EFAA}" type="parTrans" cxnId="{5C9B6030-9E9A-433C-9742-359D9FE2108B}">
      <dgm:prSet/>
      <dgm:spPr/>
      <dgm:t>
        <a:bodyPr/>
        <a:lstStyle/>
        <a:p>
          <a:endParaRPr lang="en-US"/>
        </a:p>
      </dgm:t>
    </dgm:pt>
    <dgm:pt modelId="{E6BEAC95-69CC-4CB4-A3F6-BA1E9CD3AC46}" type="sibTrans" cxnId="{5C9B6030-9E9A-433C-9742-359D9FE2108B}">
      <dgm:prSet/>
      <dgm:spPr/>
      <dgm:t>
        <a:bodyPr/>
        <a:lstStyle/>
        <a:p>
          <a:endParaRPr lang="en-US"/>
        </a:p>
      </dgm:t>
    </dgm:pt>
    <dgm:pt modelId="{0D134DAE-5DE8-45A4-89FA-505C8A4CF0A5}" type="pres">
      <dgm:prSet presAssocID="{C7F0A1D7-0800-47E4-8360-F0F7C8E54634}" presName="root" presStyleCnt="0">
        <dgm:presLayoutVars>
          <dgm:dir/>
          <dgm:resizeHandles val="exact"/>
        </dgm:presLayoutVars>
      </dgm:prSet>
      <dgm:spPr/>
    </dgm:pt>
    <dgm:pt modelId="{41E32D23-C29F-4A20-9261-7CB20C9EF52A}" type="pres">
      <dgm:prSet presAssocID="{CA2B206A-6ED0-4710-9825-20F199AB4C51}" presName="compNode" presStyleCnt="0"/>
      <dgm:spPr/>
    </dgm:pt>
    <dgm:pt modelId="{2462DDF9-247C-4565-846E-D95355797ACE}" type="pres">
      <dgm:prSet presAssocID="{CA2B206A-6ED0-4710-9825-20F199AB4C51}" presName="bgRect" presStyleLbl="bgShp" presStyleIdx="0" presStyleCnt="4"/>
      <dgm:spPr/>
    </dgm:pt>
    <dgm:pt modelId="{2EEDA468-A6D3-4E5F-AFE7-805CD529CE6F}" type="pres">
      <dgm:prSet presAssocID="{CA2B206A-6ED0-4710-9825-20F199AB4C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7E5FDEB-E78C-4B2C-B3FD-E9BA49614031}" type="pres">
      <dgm:prSet presAssocID="{CA2B206A-6ED0-4710-9825-20F199AB4C51}" presName="spaceRect" presStyleCnt="0"/>
      <dgm:spPr/>
    </dgm:pt>
    <dgm:pt modelId="{CC8FBE51-4C1E-4003-AE9F-E51AEEAA4ED3}" type="pres">
      <dgm:prSet presAssocID="{CA2B206A-6ED0-4710-9825-20F199AB4C51}" presName="parTx" presStyleLbl="revTx" presStyleIdx="0" presStyleCnt="4">
        <dgm:presLayoutVars>
          <dgm:chMax val="0"/>
          <dgm:chPref val="0"/>
        </dgm:presLayoutVars>
      </dgm:prSet>
      <dgm:spPr/>
    </dgm:pt>
    <dgm:pt modelId="{3E75FB73-1C63-43F5-AE87-9BD75677802C}" type="pres">
      <dgm:prSet presAssocID="{21BA5433-BFAC-4F4C-B326-1B0D0BBA2775}" presName="sibTrans" presStyleCnt="0"/>
      <dgm:spPr/>
    </dgm:pt>
    <dgm:pt modelId="{A0067FAA-9325-48FE-BAE0-037C7F61E0D8}" type="pres">
      <dgm:prSet presAssocID="{66CECAA6-C95D-497D-9A2B-217C1584991E}" presName="compNode" presStyleCnt="0"/>
      <dgm:spPr/>
    </dgm:pt>
    <dgm:pt modelId="{6DEF1634-96D3-422D-B27A-5AA3FF80BD99}" type="pres">
      <dgm:prSet presAssocID="{66CECAA6-C95D-497D-9A2B-217C1584991E}" presName="bgRect" presStyleLbl="bgShp" presStyleIdx="1" presStyleCnt="4"/>
      <dgm:spPr/>
    </dgm:pt>
    <dgm:pt modelId="{E1B352A0-84DD-4A70-8616-FD4F8DE2DFBC}" type="pres">
      <dgm:prSet presAssocID="{66CECAA6-C95D-497D-9A2B-217C158499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D14B0DE-9925-4F5B-84F3-A9480F623336}" type="pres">
      <dgm:prSet presAssocID="{66CECAA6-C95D-497D-9A2B-217C1584991E}" presName="spaceRect" presStyleCnt="0"/>
      <dgm:spPr/>
    </dgm:pt>
    <dgm:pt modelId="{413BDF71-797C-43E2-A0E3-B2F48556CDD3}" type="pres">
      <dgm:prSet presAssocID="{66CECAA6-C95D-497D-9A2B-217C1584991E}" presName="parTx" presStyleLbl="revTx" presStyleIdx="1" presStyleCnt="4">
        <dgm:presLayoutVars>
          <dgm:chMax val="0"/>
          <dgm:chPref val="0"/>
        </dgm:presLayoutVars>
      </dgm:prSet>
      <dgm:spPr/>
    </dgm:pt>
    <dgm:pt modelId="{ADAB0929-5286-4A05-AF63-13A7717E6850}" type="pres">
      <dgm:prSet presAssocID="{1A22D818-F968-49F8-A594-FAA2F65F6E16}" presName="sibTrans" presStyleCnt="0"/>
      <dgm:spPr/>
    </dgm:pt>
    <dgm:pt modelId="{58054538-A947-49B5-AFC0-0EAD9494E5FE}" type="pres">
      <dgm:prSet presAssocID="{1E71197A-7897-4641-91D5-4109C2165BAB}" presName="compNode" presStyleCnt="0"/>
      <dgm:spPr/>
    </dgm:pt>
    <dgm:pt modelId="{776A4CB4-CD1D-4780-A0D9-125441CE42C8}" type="pres">
      <dgm:prSet presAssocID="{1E71197A-7897-4641-91D5-4109C2165BAB}" presName="bgRect" presStyleLbl="bgShp" presStyleIdx="2" presStyleCnt="4"/>
      <dgm:spPr/>
    </dgm:pt>
    <dgm:pt modelId="{E3F58145-61C1-4923-B0C1-DA353E68E96C}" type="pres">
      <dgm:prSet presAssocID="{1E71197A-7897-4641-91D5-4109C2165B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6F86C32-E01A-491F-92D2-9B4638D619DD}" type="pres">
      <dgm:prSet presAssocID="{1E71197A-7897-4641-91D5-4109C2165BAB}" presName="spaceRect" presStyleCnt="0"/>
      <dgm:spPr/>
    </dgm:pt>
    <dgm:pt modelId="{E3405D57-E903-4AE5-B0C9-B029EC62EE40}" type="pres">
      <dgm:prSet presAssocID="{1E71197A-7897-4641-91D5-4109C2165BAB}" presName="parTx" presStyleLbl="revTx" presStyleIdx="2" presStyleCnt="4">
        <dgm:presLayoutVars>
          <dgm:chMax val="0"/>
          <dgm:chPref val="0"/>
        </dgm:presLayoutVars>
      </dgm:prSet>
      <dgm:spPr/>
    </dgm:pt>
    <dgm:pt modelId="{143AD3D5-4C93-45F6-A105-AA1D3D30C3F8}" type="pres">
      <dgm:prSet presAssocID="{846B2897-FCC7-4017-9315-A84E166EEE83}" presName="sibTrans" presStyleCnt="0"/>
      <dgm:spPr/>
    </dgm:pt>
    <dgm:pt modelId="{2815F75A-AB98-4F66-BF12-2D85629AFFA7}" type="pres">
      <dgm:prSet presAssocID="{A49277D7-54BA-479F-8B66-2B26B19D1B8F}" presName="compNode" presStyleCnt="0"/>
      <dgm:spPr/>
    </dgm:pt>
    <dgm:pt modelId="{81D1F05C-9F8A-4348-8941-23F452D423F7}" type="pres">
      <dgm:prSet presAssocID="{A49277D7-54BA-479F-8B66-2B26B19D1B8F}" presName="bgRect" presStyleLbl="bgShp" presStyleIdx="3" presStyleCnt="4"/>
      <dgm:spPr/>
    </dgm:pt>
    <dgm:pt modelId="{94EE83B6-A3A1-40B4-887A-1F1BCA576698}" type="pres">
      <dgm:prSet presAssocID="{A49277D7-54BA-479F-8B66-2B26B19D1B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0D1FC555-8EB4-4DDB-81E9-78C7B721459D}" type="pres">
      <dgm:prSet presAssocID="{A49277D7-54BA-479F-8B66-2B26B19D1B8F}" presName="spaceRect" presStyleCnt="0"/>
      <dgm:spPr/>
    </dgm:pt>
    <dgm:pt modelId="{1EDB1346-6AE8-47EA-9C9F-B1CCBF2E21DD}" type="pres">
      <dgm:prSet presAssocID="{A49277D7-54BA-479F-8B66-2B26B19D1B8F}" presName="parTx" presStyleLbl="revTx" presStyleIdx="3" presStyleCnt="4">
        <dgm:presLayoutVars>
          <dgm:chMax val="0"/>
          <dgm:chPref val="0"/>
        </dgm:presLayoutVars>
      </dgm:prSet>
      <dgm:spPr/>
    </dgm:pt>
  </dgm:ptLst>
  <dgm:cxnLst>
    <dgm:cxn modelId="{F8514811-1EEF-4294-820E-AA18A44CC068}" type="presOf" srcId="{66CECAA6-C95D-497D-9A2B-217C1584991E}" destId="{413BDF71-797C-43E2-A0E3-B2F48556CDD3}" srcOrd="0" destOrd="0" presId="urn:microsoft.com/office/officeart/2018/2/layout/IconVerticalSolidList"/>
    <dgm:cxn modelId="{5C9B6030-9E9A-433C-9742-359D9FE2108B}" srcId="{C7F0A1D7-0800-47E4-8360-F0F7C8E54634}" destId="{A49277D7-54BA-479F-8B66-2B26B19D1B8F}" srcOrd="3" destOrd="0" parTransId="{15F14939-915B-473D-BA55-124DBE76EFAA}" sibTransId="{E6BEAC95-69CC-4CB4-A3F6-BA1E9CD3AC46}"/>
    <dgm:cxn modelId="{06AB6B36-6CED-4948-9469-B96C49747AD4}" srcId="{C7F0A1D7-0800-47E4-8360-F0F7C8E54634}" destId="{CA2B206A-6ED0-4710-9825-20F199AB4C51}" srcOrd="0" destOrd="0" parTransId="{1CDFD4B2-124E-48F3-AF2A-E7E5EE02A8B4}" sibTransId="{21BA5433-BFAC-4F4C-B326-1B0D0BBA2775}"/>
    <dgm:cxn modelId="{0C1C905C-4473-4F47-A40F-1902110AC0BF}" type="presOf" srcId="{C7F0A1D7-0800-47E4-8360-F0F7C8E54634}" destId="{0D134DAE-5DE8-45A4-89FA-505C8A4CF0A5}" srcOrd="0" destOrd="0" presId="urn:microsoft.com/office/officeart/2018/2/layout/IconVerticalSolidList"/>
    <dgm:cxn modelId="{F38A1549-7F06-4174-9E64-ACF8DE2731B2}" type="presOf" srcId="{1E71197A-7897-4641-91D5-4109C2165BAB}" destId="{E3405D57-E903-4AE5-B0C9-B029EC62EE40}" srcOrd="0" destOrd="0" presId="urn:microsoft.com/office/officeart/2018/2/layout/IconVerticalSolidList"/>
    <dgm:cxn modelId="{8849D869-4C82-4DA5-B204-8AD3A0211238}" type="presOf" srcId="{A49277D7-54BA-479F-8B66-2B26B19D1B8F}" destId="{1EDB1346-6AE8-47EA-9C9F-B1CCBF2E21DD}" srcOrd="0" destOrd="0" presId="urn:microsoft.com/office/officeart/2018/2/layout/IconVerticalSolidList"/>
    <dgm:cxn modelId="{97C04EAB-1476-4285-AF1C-E1F959ED97CB}" type="presOf" srcId="{CA2B206A-6ED0-4710-9825-20F199AB4C51}" destId="{CC8FBE51-4C1E-4003-AE9F-E51AEEAA4ED3}" srcOrd="0" destOrd="0" presId="urn:microsoft.com/office/officeart/2018/2/layout/IconVerticalSolidList"/>
    <dgm:cxn modelId="{9D8727AD-EF57-476C-9998-10EC375C117A}" srcId="{C7F0A1D7-0800-47E4-8360-F0F7C8E54634}" destId="{1E71197A-7897-4641-91D5-4109C2165BAB}" srcOrd="2" destOrd="0" parTransId="{A35328CB-DEDA-42A2-A838-9EFB45E62018}" sibTransId="{846B2897-FCC7-4017-9315-A84E166EEE83}"/>
    <dgm:cxn modelId="{90BB1FFA-884D-4FE9-A1A9-F53B86A3319E}" srcId="{C7F0A1D7-0800-47E4-8360-F0F7C8E54634}" destId="{66CECAA6-C95D-497D-9A2B-217C1584991E}" srcOrd="1" destOrd="0" parTransId="{207F4D54-18A2-4663-8A40-FBDA47868A2B}" sibTransId="{1A22D818-F968-49F8-A594-FAA2F65F6E16}"/>
    <dgm:cxn modelId="{7710AFF1-D738-430D-AF55-F0912FA40E0A}" type="presParOf" srcId="{0D134DAE-5DE8-45A4-89FA-505C8A4CF0A5}" destId="{41E32D23-C29F-4A20-9261-7CB20C9EF52A}" srcOrd="0" destOrd="0" presId="urn:microsoft.com/office/officeart/2018/2/layout/IconVerticalSolidList"/>
    <dgm:cxn modelId="{9843EA4F-F654-4B4D-884B-B18BEB6A8326}" type="presParOf" srcId="{41E32D23-C29F-4A20-9261-7CB20C9EF52A}" destId="{2462DDF9-247C-4565-846E-D95355797ACE}" srcOrd="0" destOrd="0" presId="urn:microsoft.com/office/officeart/2018/2/layout/IconVerticalSolidList"/>
    <dgm:cxn modelId="{672E56B9-8028-43EB-A4A0-8EFB578E4324}" type="presParOf" srcId="{41E32D23-C29F-4A20-9261-7CB20C9EF52A}" destId="{2EEDA468-A6D3-4E5F-AFE7-805CD529CE6F}" srcOrd="1" destOrd="0" presId="urn:microsoft.com/office/officeart/2018/2/layout/IconVerticalSolidList"/>
    <dgm:cxn modelId="{428FEFC1-B038-45F5-A8C9-59063B48A480}" type="presParOf" srcId="{41E32D23-C29F-4A20-9261-7CB20C9EF52A}" destId="{D7E5FDEB-E78C-4B2C-B3FD-E9BA49614031}" srcOrd="2" destOrd="0" presId="urn:microsoft.com/office/officeart/2018/2/layout/IconVerticalSolidList"/>
    <dgm:cxn modelId="{D4AA71DD-70EF-4FF1-856A-9C5EC6B832DC}" type="presParOf" srcId="{41E32D23-C29F-4A20-9261-7CB20C9EF52A}" destId="{CC8FBE51-4C1E-4003-AE9F-E51AEEAA4ED3}" srcOrd="3" destOrd="0" presId="urn:microsoft.com/office/officeart/2018/2/layout/IconVerticalSolidList"/>
    <dgm:cxn modelId="{A214D25C-DEF4-42A0-ACB9-E4A20082F53C}" type="presParOf" srcId="{0D134DAE-5DE8-45A4-89FA-505C8A4CF0A5}" destId="{3E75FB73-1C63-43F5-AE87-9BD75677802C}" srcOrd="1" destOrd="0" presId="urn:microsoft.com/office/officeart/2018/2/layout/IconVerticalSolidList"/>
    <dgm:cxn modelId="{C7E1E51D-FDA1-47C1-9685-CAA9415C993F}" type="presParOf" srcId="{0D134DAE-5DE8-45A4-89FA-505C8A4CF0A5}" destId="{A0067FAA-9325-48FE-BAE0-037C7F61E0D8}" srcOrd="2" destOrd="0" presId="urn:microsoft.com/office/officeart/2018/2/layout/IconVerticalSolidList"/>
    <dgm:cxn modelId="{800C8902-2ABD-4B6A-BD0E-8E1BF10A3526}" type="presParOf" srcId="{A0067FAA-9325-48FE-BAE0-037C7F61E0D8}" destId="{6DEF1634-96D3-422D-B27A-5AA3FF80BD99}" srcOrd="0" destOrd="0" presId="urn:microsoft.com/office/officeart/2018/2/layout/IconVerticalSolidList"/>
    <dgm:cxn modelId="{A6CECFF1-D46F-42FB-99F5-9710C3F762E1}" type="presParOf" srcId="{A0067FAA-9325-48FE-BAE0-037C7F61E0D8}" destId="{E1B352A0-84DD-4A70-8616-FD4F8DE2DFBC}" srcOrd="1" destOrd="0" presId="urn:microsoft.com/office/officeart/2018/2/layout/IconVerticalSolidList"/>
    <dgm:cxn modelId="{6591F50F-6D89-4914-A014-B5D19A02C412}" type="presParOf" srcId="{A0067FAA-9325-48FE-BAE0-037C7F61E0D8}" destId="{3D14B0DE-9925-4F5B-84F3-A9480F623336}" srcOrd="2" destOrd="0" presId="urn:microsoft.com/office/officeart/2018/2/layout/IconVerticalSolidList"/>
    <dgm:cxn modelId="{3EEDF5CD-1C6A-4227-AA1A-73879C6F2358}" type="presParOf" srcId="{A0067FAA-9325-48FE-BAE0-037C7F61E0D8}" destId="{413BDF71-797C-43E2-A0E3-B2F48556CDD3}" srcOrd="3" destOrd="0" presId="urn:microsoft.com/office/officeart/2018/2/layout/IconVerticalSolidList"/>
    <dgm:cxn modelId="{4DAC69D3-6C87-4FC0-B800-5B3A0C064C2D}" type="presParOf" srcId="{0D134DAE-5DE8-45A4-89FA-505C8A4CF0A5}" destId="{ADAB0929-5286-4A05-AF63-13A7717E6850}" srcOrd="3" destOrd="0" presId="urn:microsoft.com/office/officeart/2018/2/layout/IconVerticalSolidList"/>
    <dgm:cxn modelId="{CA82E5FB-4724-4449-A710-2653CD5978F4}" type="presParOf" srcId="{0D134DAE-5DE8-45A4-89FA-505C8A4CF0A5}" destId="{58054538-A947-49B5-AFC0-0EAD9494E5FE}" srcOrd="4" destOrd="0" presId="urn:microsoft.com/office/officeart/2018/2/layout/IconVerticalSolidList"/>
    <dgm:cxn modelId="{F3AC1190-6F4D-4A3E-AB9D-50AAE51111ED}" type="presParOf" srcId="{58054538-A947-49B5-AFC0-0EAD9494E5FE}" destId="{776A4CB4-CD1D-4780-A0D9-125441CE42C8}" srcOrd="0" destOrd="0" presId="urn:microsoft.com/office/officeart/2018/2/layout/IconVerticalSolidList"/>
    <dgm:cxn modelId="{F9251CAC-ECD5-4300-B01C-63FD2E2A4014}" type="presParOf" srcId="{58054538-A947-49B5-AFC0-0EAD9494E5FE}" destId="{E3F58145-61C1-4923-B0C1-DA353E68E96C}" srcOrd="1" destOrd="0" presId="urn:microsoft.com/office/officeart/2018/2/layout/IconVerticalSolidList"/>
    <dgm:cxn modelId="{97805102-D766-43D2-87D4-23F3CCE31F8C}" type="presParOf" srcId="{58054538-A947-49B5-AFC0-0EAD9494E5FE}" destId="{46F86C32-E01A-491F-92D2-9B4638D619DD}" srcOrd="2" destOrd="0" presId="urn:microsoft.com/office/officeart/2018/2/layout/IconVerticalSolidList"/>
    <dgm:cxn modelId="{3F81A018-D7F6-4F4F-AC9C-A7AE4264ECD6}" type="presParOf" srcId="{58054538-A947-49B5-AFC0-0EAD9494E5FE}" destId="{E3405D57-E903-4AE5-B0C9-B029EC62EE40}" srcOrd="3" destOrd="0" presId="urn:microsoft.com/office/officeart/2018/2/layout/IconVerticalSolidList"/>
    <dgm:cxn modelId="{8274D2CE-CA56-4C7B-BBC7-F866273287BC}" type="presParOf" srcId="{0D134DAE-5DE8-45A4-89FA-505C8A4CF0A5}" destId="{143AD3D5-4C93-45F6-A105-AA1D3D30C3F8}" srcOrd="5" destOrd="0" presId="urn:microsoft.com/office/officeart/2018/2/layout/IconVerticalSolidList"/>
    <dgm:cxn modelId="{5A66817E-53DF-4F6E-BFA6-C32A381C7ACF}" type="presParOf" srcId="{0D134DAE-5DE8-45A4-89FA-505C8A4CF0A5}" destId="{2815F75A-AB98-4F66-BF12-2D85629AFFA7}" srcOrd="6" destOrd="0" presId="urn:microsoft.com/office/officeart/2018/2/layout/IconVerticalSolidList"/>
    <dgm:cxn modelId="{326F7086-949C-4D31-BA8A-FA4248A7AF01}" type="presParOf" srcId="{2815F75A-AB98-4F66-BF12-2D85629AFFA7}" destId="{81D1F05C-9F8A-4348-8941-23F452D423F7}" srcOrd="0" destOrd="0" presId="urn:microsoft.com/office/officeart/2018/2/layout/IconVerticalSolidList"/>
    <dgm:cxn modelId="{74A0C078-DB3E-49F8-B64C-501FD817DF03}" type="presParOf" srcId="{2815F75A-AB98-4F66-BF12-2D85629AFFA7}" destId="{94EE83B6-A3A1-40B4-887A-1F1BCA576698}" srcOrd="1" destOrd="0" presId="urn:microsoft.com/office/officeart/2018/2/layout/IconVerticalSolidList"/>
    <dgm:cxn modelId="{B9397946-2D11-4801-8173-89267C22AC7C}" type="presParOf" srcId="{2815F75A-AB98-4F66-BF12-2D85629AFFA7}" destId="{0D1FC555-8EB4-4DDB-81E9-78C7B721459D}" srcOrd="2" destOrd="0" presId="urn:microsoft.com/office/officeart/2018/2/layout/IconVerticalSolidList"/>
    <dgm:cxn modelId="{3C4E4DCB-3582-41F9-AD48-C3746E2F44A5}" type="presParOf" srcId="{2815F75A-AB98-4F66-BF12-2D85629AFFA7}" destId="{1EDB1346-6AE8-47EA-9C9F-B1CCBF2E21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ABCDD8-276F-4700-BAC6-45397441CA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7E1735-9D6B-49C3-8471-5030BF68F933}">
      <dgm:prSet/>
      <dgm:spPr/>
      <dgm:t>
        <a:bodyPr/>
        <a:lstStyle/>
        <a:p>
          <a:r>
            <a:rPr lang="en-US"/>
            <a:t>88.49% accuracy for positive sentiment</a:t>
          </a:r>
        </a:p>
      </dgm:t>
    </dgm:pt>
    <dgm:pt modelId="{71105CF7-C9F2-4AE6-9094-1D334E396CB7}" type="parTrans" cxnId="{0A6CBD19-8C8D-4167-B47E-1BF21A00CC09}">
      <dgm:prSet/>
      <dgm:spPr/>
      <dgm:t>
        <a:bodyPr/>
        <a:lstStyle/>
        <a:p>
          <a:endParaRPr lang="en-US"/>
        </a:p>
      </dgm:t>
    </dgm:pt>
    <dgm:pt modelId="{6FC0D66D-B865-4725-9F18-29E6D30C8889}" type="sibTrans" cxnId="{0A6CBD19-8C8D-4167-B47E-1BF21A00CC09}">
      <dgm:prSet/>
      <dgm:spPr/>
      <dgm:t>
        <a:bodyPr/>
        <a:lstStyle/>
        <a:p>
          <a:endParaRPr lang="en-US"/>
        </a:p>
      </dgm:t>
    </dgm:pt>
    <dgm:pt modelId="{4C7CFA83-4C49-4B3C-B68E-FD9A2A1A8474}">
      <dgm:prSet/>
      <dgm:spPr/>
      <dgm:t>
        <a:bodyPr/>
        <a:lstStyle/>
        <a:p>
          <a:r>
            <a:rPr lang="en-US"/>
            <a:t>64.83% accuracy for negative sentiment</a:t>
          </a:r>
        </a:p>
      </dgm:t>
    </dgm:pt>
    <dgm:pt modelId="{7DD0606A-834F-45BC-9C80-A735F31AE51C}" type="parTrans" cxnId="{76AE40AF-E354-428C-8FD0-710DE0DBFDE5}">
      <dgm:prSet/>
      <dgm:spPr/>
      <dgm:t>
        <a:bodyPr/>
        <a:lstStyle/>
        <a:p>
          <a:endParaRPr lang="en-US"/>
        </a:p>
      </dgm:t>
    </dgm:pt>
    <dgm:pt modelId="{53B668CD-1434-4A0D-91B5-28FAE0034608}" type="sibTrans" cxnId="{76AE40AF-E354-428C-8FD0-710DE0DBFDE5}">
      <dgm:prSet/>
      <dgm:spPr/>
      <dgm:t>
        <a:bodyPr/>
        <a:lstStyle/>
        <a:p>
          <a:endParaRPr lang="en-US"/>
        </a:p>
      </dgm:t>
    </dgm:pt>
    <dgm:pt modelId="{89C7D06D-6102-4164-8F04-8BD80746417E}">
      <dgm:prSet/>
      <dgm:spPr/>
      <dgm:t>
        <a:bodyPr/>
        <a:lstStyle/>
        <a:p>
          <a:r>
            <a:rPr lang="en-US"/>
            <a:t>46.99% accuracy for neutral sentiment</a:t>
          </a:r>
        </a:p>
      </dgm:t>
    </dgm:pt>
    <dgm:pt modelId="{057275F5-88E1-4778-9392-76DE73DE6B7B}" type="parTrans" cxnId="{E747B355-D660-4832-8553-1194EFF47F28}">
      <dgm:prSet/>
      <dgm:spPr/>
      <dgm:t>
        <a:bodyPr/>
        <a:lstStyle/>
        <a:p>
          <a:endParaRPr lang="en-US"/>
        </a:p>
      </dgm:t>
    </dgm:pt>
    <dgm:pt modelId="{A00CD2CE-EEC4-45E0-ABE6-B32F44A5D240}" type="sibTrans" cxnId="{E747B355-D660-4832-8553-1194EFF47F28}">
      <dgm:prSet/>
      <dgm:spPr/>
      <dgm:t>
        <a:bodyPr/>
        <a:lstStyle/>
        <a:p>
          <a:endParaRPr lang="en-US"/>
        </a:p>
      </dgm:t>
    </dgm:pt>
    <dgm:pt modelId="{4C890FBD-6FC7-4B85-8C57-BF2FED711DD4}">
      <dgm:prSet/>
      <dgm:spPr/>
      <dgm:t>
        <a:bodyPr/>
        <a:lstStyle/>
        <a:p>
          <a:r>
            <a:rPr lang="en-US"/>
            <a:t>Overall accuracy for 64.99% sentiments across all sentiments.</a:t>
          </a:r>
        </a:p>
      </dgm:t>
    </dgm:pt>
    <dgm:pt modelId="{5F6A7F4E-07C8-4E38-9A01-CBCBF097BAAA}" type="parTrans" cxnId="{1F643531-C04A-4E47-9C6F-5AE66A2CDD6E}">
      <dgm:prSet/>
      <dgm:spPr/>
      <dgm:t>
        <a:bodyPr/>
        <a:lstStyle/>
        <a:p>
          <a:endParaRPr lang="en-US"/>
        </a:p>
      </dgm:t>
    </dgm:pt>
    <dgm:pt modelId="{A9B7BD6E-B9F1-4798-B244-A402D28EBD88}" type="sibTrans" cxnId="{1F643531-C04A-4E47-9C6F-5AE66A2CDD6E}">
      <dgm:prSet/>
      <dgm:spPr/>
      <dgm:t>
        <a:bodyPr/>
        <a:lstStyle/>
        <a:p>
          <a:endParaRPr lang="en-US"/>
        </a:p>
      </dgm:t>
    </dgm:pt>
    <dgm:pt modelId="{268A3380-7E4F-A640-BBC3-44C688904B9E}" type="pres">
      <dgm:prSet presAssocID="{62ABCDD8-276F-4700-BAC6-45397441CA2F}" presName="linear" presStyleCnt="0">
        <dgm:presLayoutVars>
          <dgm:animLvl val="lvl"/>
          <dgm:resizeHandles val="exact"/>
        </dgm:presLayoutVars>
      </dgm:prSet>
      <dgm:spPr/>
    </dgm:pt>
    <dgm:pt modelId="{B4EE0E8A-9B60-094C-9708-4ABFA0723D8B}" type="pres">
      <dgm:prSet presAssocID="{DE7E1735-9D6B-49C3-8471-5030BF68F933}" presName="parentText" presStyleLbl="node1" presStyleIdx="0" presStyleCnt="4">
        <dgm:presLayoutVars>
          <dgm:chMax val="0"/>
          <dgm:bulletEnabled val="1"/>
        </dgm:presLayoutVars>
      </dgm:prSet>
      <dgm:spPr/>
    </dgm:pt>
    <dgm:pt modelId="{65081E2C-CC9E-BB4A-A47A-21B4419A5A39}" type="pres">
      <dgm:prSet presAssocID="{6FC0D66D-B865-4725-9F18-29E6D30C8889}" presName="spacer" presStyleCnt="0"/>
      <dgm:spPr/>
    </dgm:pt>
    <dgm:pt modelId="{F1276981-417A-5147-B345-28AB62F86714}" type="pres">
      <dgm:prSet presAssocID="{4C7CFA83-4C49-4B3C-B68E-FD9A2A1A8474}" presName="parentText" presStyleLbl="node1" presStyleIdx="1" presStyleCnt="4">
        <dgm:presLayoutVars>
          <dgm:chMax val="0"/>
          <dgm:bulletEnabled val="1"/>
        </dgm:presLayoutVars>
      </dgm:prSet>
      <dgm:spPr/>
    </dgm:pt>
    <dgm:pt modelId="{691943B6-62E0-574B-A1CE-55709BD7733A}" type="pres">
      <dgm:prSet presAssocID="{53B668CD-1434-4A0D-91B5-28FAE0034608}" presName="spacer" presStyleCnt="0"/>
      <dgm:spPr/>
    </dgm:pt>
    <dgm:pt modelId="{D7835780-7D29-AA42-9708-2C49D2CECB52}" type="pres">
      <dgm:prSet presAssocID="{89C7D06D-6102-4164-8F04-8BD80746417E}" presName="parentText" presStyleLbl="node1" presStyleIdx="2" presStyleCnt="4">
        <dgm:presLayoutVars>
          <dgm:chMax val="0"/>
          <dgm:bulletEnabled val="1"/>
        </dgm:presLayoutVars>
      </dgm:prSet>
      <dgm:spPr/>
    </dgm:pt>
    <dgm:pt modelId="{47A7C54A-034E-5D48-B669-6596875FDEBF}" type="pres">
      <dgm:prSet presAssocID="{A00CD2CE-EEC4-45E0-ABE6-B32F44A5D240}" presName="spacer" presStyleCnt="0"/>
      <dgm:spPr/>
    </dgm:pt>
    <dgm:pt modelId="{FECDD949-6B1B-144D-8F9F-42079BC5D3FF}" type="pres">
      <dgm:prSet presAssocID="{4C890FBD-6FC7-4B85-8C57-BF2FED711DD4}" presName="parentText" presStyleLbl="node1" presStyleIdx="3" presStyleCnt="4">
        <dgm:presLayoutVars>
          <dgm:chMax val="0"/>
          <dgm:bulletEnabled val="1"/>
        </dgm:presLayoutVars>
      </dgm:prSet>
      <dgm:spPr/>
    </dgm:pt>
  </dgm:ptLst>
  <dgm:cxnLst>
    <dgm:cxn modelId="{0A6CBD19-8C8D-4167-B47E-1BF21A00CC09}" srcId="{62ABCDD8-276F-4700-BAC6-45397441CA2F}" destId="{DE7E1735-9D6B-49C3-8471-5030BF68F933}" srcOrd="0" destOrd="0" parTransId="{71105CF7-C9F2-4AE6-9094-1D334E396CB7}" sibTransId="{6FC0D66D-B865-4725-9F18-29E6D30C8889}"/>
    <dgm:cxn modelId="{1F643531-C04A-4E47-9C6F-5AE66A2CDD6E}" srcId="{62ABCDD8-276F-4700-BAC6-45397441CA2F}" destId="{4C890FBD-6FC7-4B85-8C57-BF2FED711DD4}" srcOrd="3" destOrd="0" parTransId="{5F6A7F4E-07C8-4E38-9A01-CBCBF097BAAA}" sibTransId="{A9B7BD6E-B9F1-4798-B244-A402D28EBD88}"/>
    <dgm:cxn modelId="{E747B355-D660-4832-8553-1194EFF47F28}" srcId="{62ABCDD8-276F-4700-BAC6-45397441CA2F}" destId="{89C7D06D-6102-4164-8F04-8BD80746417E}" srcOrd="2" destOrd="0" parTransId="{057275F5-88E1-4778-9392-76DE73DE6B7B}" sibTransId="{A00CD2CE-EEC4-45E0-ABE6-B32F44A5D240}"/>
    <dgm:cxn modelId="{F1EB5E7B-557F-C44F-BE66-3DA66BB6310A}" type="presOf" srcId="{4C890FBD-6FC7-4B85-8C57-BF2FED711DD4}" destId="{FECDD949-6B1B-144D-8F9F-42079BC5D3FF}" srcOrd="0" destOrd="0" presId="urn:microsoft.com/office/officeart/2005/8/layout/vList2"/>
    <dgm:cxn modelId="{30B25887-32E9-174C-A947-FD3201927ED6}" type="presOf" srcId="{4C7CFA83-4C49-4B3C-B68E-FD9A2A1A8474}" destId="{F1276981-417A-5147-B345-28AB62F86714}" srcOrd="0" destOrd="0" presId="urn:microsoft.com/office/officeart/2005/8/layout/vList2"/>
    <dgm:cxn modelId="{82278295-4740-3F4A-868C-3D46ACF5832D}" type="presOf" srcId="{89C7D06D-6102-4164-8F04-8BD80746417E}" destId="{D7835780-7D29-AA42-9708-2C49D2CECB52}" srcOrd="0" destOrd="0" presId="urn:microsoft.com/office/officeart/2005/8/layout/vList2"/>
    <dgm:cxn modelId="{76AE40AF-E354-428C-8FD0-710DE0DBFDE5}" srcId="{62ABCDD8-276F-4700-BAC6-45397441CA2F}" destId="{4C7CFA83-4C49-4B3C-B68E-FD9A2A1A8474}" srcOrd="1" destOrd="0" parTransId="{7DD0606A-834F-45BC-9C80-A735F31AE51C}" sibTransId="{53B668CD-1434-4A0D-91B5-28FAE0034608}"/>
    <dgm:cxn modelId="{C437D2F0-D1E9-654D-B196-236F61AF6BE9}" type="presOf" srcId="{62ABCDD8-276F-4700-BAC6-45397441CA2F}" destId="{268A3380-7E4F-A640-BBC3-44C688904B9E}" srcOrd="0" destOrd="0" presId="urn:microsoft.com/office/officeart/2005/8/layout/vList2"/>
    <dgm:cxn modelId="{1AE020F2-37B5-E940-B6A2-47CB2011C204}" type="presOf" srcId="{DE7E1735-9D6B-49C3-8471-5030BF68F933}" destId="{B4EE0E8A-9B60-094C-9708-4ABFA0723D8B}" srcOrd="0" destOrd="0" presId="urn:microsoft.com/office/officeart/2005/8/layout/vList2"/>
    <dgm:cxn modelId="{0C0FE3DB-BE19-0245-832F-9951B5B14691}" type="presParOf" srcId="{268A3380-7E4F-A640-BBC3-44C688904B9E}" destId="{B4EE0E8A-9B60-094C-9708-4ABFA0723D8B}" srcOrd="0" destOrd="0" presId="urn:microsoft.com/office/officeart/2005/8/layout/vList2"/>
    <dgm:cxn modelId="{C31414AA-E825-F34F-98BF-CDFEA816E8DC}" type="presParOf" srcId="{268A3380-7E4F-A640-BBC3-44C688904B9E}" destId="{65081E2C-CC9E-BB4A-A47A-21B4419A5A39}" srcOrd="1" destOrd="0" presId="urn:microsoft.com/office/officeart/2005/8/layout/vList2"/>
    <dgm:cxn modelId="{5B75A7DB-7520-C34E-93B9-DA8C5B770004}" type="presParOf" srcId="{268A3380-7E4F-A640-BBC3-44C688904B9E}" destId="{F1276981-417A-5147-B345-28AB62F86714}" srcOrd="2" destOrd="0" presId="urn:microsoft.com/office/officeart/2005/8/layout/vList2"/>
    <dgm:cxn modelId="{2E47088A-5600-9649-A76D-A26035814BB3}" type="presParOf" srcId="{268A3380-7E4F-A640-BBC3-44C688904B9E}" destId="{691943B6-62E0-574B-A1CE-55709BD7733A}" srcOrd="3" destOrd="0" presId="urn:microsoft.com/office/officeart/2005/8/layout/vList2"/>
    <dgm:cxn modelId="{ECD1388A-DE79-5041-867F-24D0912EAC01}" type="presParOf" srcId="{268A3380-7E4F-A640-BBC3-44C688904B9E}" destId="{D7835780-7D29-AA42-9708-2C49D2CECB52}" srcOrd="4" destOrd="0" presId="urn:microsoft.com/office/officeart/2005/8/layout/vList2"/>
    <dgm:cxn modelId="{0B6EFD19-D64F-3D42-875D-C04A7E77D2F1}" type="presParOf" srcId="{268A3380-7E4F-A640-BBC3-44C688904B9E}" destId="{47A7C54A-034E-5D48-B669-6596875FDEBF}" srcOrd="5" destOrd="0" presId="urn:microsoft.com/office/officeart/2005/8/layout/vList2"/>
    <dgm:cxn modelId="{8C1AF43C-B21A-A64A-9B30-36ADF7C3120A}" type="presParOf" srcId="{268A3380-7E4F-A640-BBC3-44C688904B9E}" destId="{FECDD949-6B1B-144D-8F9F-42079BC5D3F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FAF18-7B8E-6341-BEE3-C8645101F400}">
      <dsp:nvSpPr>
        <dsp:cNvPr id="0" name=""/>
        <dsp:cNvSpPr/>
      </dsp:nvSpPr>
      <dsp:spPr>
        <a:xfrm>
          <a:off x="0" y="355587"/>
          <a:ext cx="5826934" cy="147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What words contribute to how a tweet's sentiment is classified?</a:t>
          </a:r>
        </a:p>
      </dsp:txBody>
      <dsp:txXfrm>
        <a:off x="72093" y="427680"/>
        <a:ext cx="5682748" cy="1332646"/>
      </dsp:txXfrm>
    </dsp:sp>
    <dsp:sp modelId="{481A9873-9775-7345-823C-45A84DE19B96}">
      <dsp:nvSpPr>
        <dsp:cNvPr id="0" name=""/>
        <dsp:cNvSpPr/>
      </dsp:nvSpPr>
      <dsp:spPr>
        <a:xfrm>
          <a:off x="0" y="1910179"/>
          <a:ext cx="5826934" cy="1476832"/>
        </a:xfrm>
        <a:prstGeom prst="roundRect">
          <a:avLst/>
        </a:prstGeom>
        <a:solidFill>
          <a:schemeClr val="accent2">
            <a:hueOff val="-750387"/>
            <a:satOff val="-14930"/>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Given a testing set, where is a tweet likely to fall on a sentiment scale?</a:t>
          </a:r>
        </a:p>
      </dsp:txBody>
      <dsp:txXfrm>
        <a:off x="72093" y="1982272"/>
        <a:ext cx="5682748" cy="1332646"/>
      </dsp:txXfrm>
    </dsp:sp>
    <dsp:sp modelId="{C211C398-4C03-7240-8DE2-F27CDE54E91C}">
      <dsp:nvSpPr>
        <dsp:cNvPr id="0" name=""/>
        <dsp:cNvSpPr/>
      </dsp:nvSpPr>
      <dsp:spPr>
        <a:xfrm>
          <a:off x="0" y="3464772"/>
          <a:ext cx="5826934" cy="1476832"/>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How does classification precision change with different classification models implemented?</a:t>
          </a:r>
        </a:p>
      </dsp:txBody>
      <dsp:txXfrm>
        <a:off x="72093" y="3536865"/>
        <a:ext cx="5682748" cy="133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0E33D-D291-4575-974D-86845B429A2F}">
      <dsp:nvSpPr>
        <dsp:cNvPr id="0" name=""/>
        <dsp:cNvSpPr/>
      </dsp:nvSpPr>
      <dsp:spPr>
        <a:xfrm>
          <a:off x="568971" y="0"/>
          <a:ext cx="1509048" cy="1353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2B645-1CDD-416D-8895-516D9F582ACA}">
      <dsp:nvSpPr>
        <dsp:cNvPr id="0" name=""/>
        <dsp:cNvSpPr/>
      </dsp:nvSpPr>
      <dsp:spPr>
        <a:xfrm>
          <a:off x="568971"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Afinn contains 3300+ words with a polarity score associated for each word being used in a sentiment analysis.</a:t>
          </a:r>
        </a:p>
      </dsp:txBody>
      <dsp:txXfrm>
        <a:off x="568971" y="1455868"/>
        <a:ext cx="4311566" cy="580130"/>
      </dsp:txXfrm>
    </dsp:sp>
    <dsp:sp modelId="{51A3A82C-C8D5-4BC0-8EC8-E89291E37F84}">
      <dsp:nvSpPr>
        <dsp:cNvPr id="0" name=""/>
        <dsp:cNvSpPr/>
      </dsp:nvSpPr>
      <dsp:spPr>
        <a:xfrm>
          <a:off x="568971"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sp>
    <dsp:sp modelId="{533BA265-4073-41BC-A799-6824B3D329C9}">
      <dsp:nvSpPr>
        <dsp:cNvPr id="0" name=""/>
        <dsp:cNvSpPr/>
      </dsp:nvSpPr>
      <dsp:spPr>
        <a:xfrm>
          <a:off x="5635062" y="0"/>
          <a:ext cx="1509048" cy="1353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F6A29-F2F2-4360-BBA1-7390DE4288E9}">
      <dsp:nvSpPr>
        <dsp:cNvPr id="0" name=""/>
        <dsp:cNvSpPr/>
      </dsp:nvSpPr>
      <dsp:spPr>
        <a:xfrm>
          <a:off x="5635062"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There is a built-in function for the Afinn lexicon where scores are assigned to the text:</a:t>
          </a:r>
        </a:p>
      </dsp:txBody>
      <dsp:txXfrm>
        <a:off x="5635062" y="1455868"/>
        <a:ext cx="4311566" cy="580130"/>
      </dsp:txXfrm>
    </dsp:sp>
    <dsp:sp modelId="{D5C26B17-164C-4F93-B01B-DAA1299E2C63}">
      <dsp:nvSpPr>
        <dsp:cNvPr id="0" name=""/>
        <dsp:cNvSpPr/>
      </dsp:nvSpPr>
      <dsp:spPr>
        <a:xfrm>
          <a:off x="5635062"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If score &gt; 0, then sentiment is positive</a:t>
          </a:r>
        </a:p>
        <a:p>
          <a:pPr marL="0" lvl="0" indent="0" algn="l" defTabSz="488950">
            <a:lnSpc>
              <a:spcPct val="90000"/>
            </a:lnSpc>
            <a:spcBef>
              <a:spcPct val="0"/>
            </a:spcBef>
            <a:spcAft>
              <a:spcPct val="35000"/>
            </a:spcAft>
            <a:buNone/>
          </a:pPr>
          <a:r>
            <a:rPr lang="en-US" sz="1100" kern="1200"/>
            <a:t>If score &lt; 0, then sentiment is negative</a:t>
          </a:r>
        </a:p>
        <a:p>
          <a:pPr marL="0" lvl="0" indent="0" algn="l" defTabSz="488950">
            <a:lnSpc>
              <a:spcPct val="90000"/>
            </a:lnSpc>
            <a:spcBef>
              <a:spcPct val="0"/>
            </a:spcBef>
            <a:spcAft>
              <a:spcPct val="35000"/>
            </a:spcAft>
            <a:buNone/>
          </a:pPr>
          <a:r>
            <a:rPr lang="en-US" sz="1100" kern="1200"/>
            <a:t>Else, the sentiment is neutral.</a:t>
          </a:r>
        </a:p>
      </dsp:txBody>
      <dsp:txXfrm>
        <a:off x="5635062" y="2083548"/>
        <a:ext cx="4311566" cy="569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63CB6-A72E-6547-AB03-68412A4DD54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2C3C5-0386-5243-AA00-76DD67C14D76}">
      <dsp:nvSpPr>
        <dsp:cNvPr id="0" name=""/>
        <dsp:cNvSpPr/>
      </dsp:nvSpPr>
      <dsp:spPr>
        <a:xfrm>
          <a:off x="0" y="0"/>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84% accuracy with positive sentiment tweets</a:t>
          </a:r>
        </a:p>
      </dsp:txBody>
      <dsp:txXfrm>
        <a:off x="0" y="0"/>
        <a:ext cx="10515600" cy="955444"/>
      </dsp:txXfrm>
    </dsp:sp>
    <dsp:sp modelId="{31EF87CF-5AFA-094C-A81F-D1DDED92C71C}">
      <dsp:nvSpPr>
        <dsp:cNvPr id="0" name=""/>
        <dsp:cNvSpPr/>
      </dsp:nvSpPr>
      <dsp:spPr>
        <a:xfrm>
          <a:off x="0" y="955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F224C-869A-2747-BA0A-F184C512B37E}">
      <dsp:nvSpPr>
        <dsp:cNvPr id="0" name=""/>
        <dsp:cNvSpPr/>
      </dsp:nvSpPr>
      <dsp:spPr>
        <a:xfrm>
          <a:off x="0" y="955444"/>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62% accuracy with negative sentiment tweets</a:t>
          </a:r>
        </a:p>
      </dsp:txBody>
      <dsp:txXfrm>
        <a:off x="0" y="955444"/>
        <a:ext cx="10515600" cy="955444"/>
      </dsp:txXfrm>
    </dsp:sp>
    <dsp:sp modelId="{69FC8376-0DDE-4E49-914E-F53FD09D3F0E}">
      <dsp:nvSpPr>
        <dsp:cNvPr id="0" name=""/>
        <dsp:cNvSpPr/>
      </dsp:nvSpPr>
      <dsp:spPr>
        <a:xfrm>
          <a:off x="0" y="19108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EECCE-A086-7A4A-961A-3B8AAB3230E4}">
      <dsp:nvSpPr>
        <dsp:cNvPr id="0" name=""/>
        <dsp:cNvSpPr/>
      </dsp:nvSpPr>
      <dsp:spPr>
        <a:xfrm>
          <a:off x="0" y="1910888"/>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54% accuracy with neutral sentiment tweets</a:t>
          </a:r>
        </a:p>
      </dsp:txBody>
      <dsp:txXfrm>
        <a:off x="0" y="1910888"/>
        <a:ext cx="10515600" cy="955444"/>
      </dsp:txXfrm>
    </dsp:sp>
    <dsp:sp modelId="{32392DE8-920A-EB4F-8B99-9C3A916B71B1}">
      <dsp:nvSpPr>
        <dsp:cNvPr id="0" name=""/>
        <dsp:cNvSpPr/>
      </dsp:nvSpPr>
      <dsp:spPr>
        <a:xfrm>
          <a:off x="0" y="28663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F82E54-8C84-0E43-93F6-5FCAFB67FF1E}">
      <dsp:nvSpPr>
        <dsp:cNvPr id="0" name=""/>
        <dsp:cNvSpPr/>
      </dsp:nvSpPr>
      <dsp:spPr>
        <a:xfrm>
          <a:off x="0" y="2866333"/>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65% overall accuracy for sentiment classification</a:t>
          </a:r>
        </a:p>
      </dsp:txBody>
      <dsp:txXfrm>
        <a:off x="0" y="2866333"/>
        <a:ext cx="10515600" cy="955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BA9F7-280C-47A2-867B-600D31E49F16}">
      <dsp:nvSpPr>
        <dsp:cNvPr id="0" name=""/>
        <dsp:cNvSpPr/>
      </dsp:nvSpPr>
      <dsp:spPr>
        <a:xfrm>
          <a:off x="0"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99.73% accuracy for positive sentiment</a:t>
          </a:r>
        </a:p>
      </dsp:txBody>
      <dsp:txXfrm>
        <a:off x="0" y="1061204"/>
        <a:ext cx="3327201" cy="1591807"/>
      </dsp:txXfrm>
    </dsp:sp>
    <dsp:sp modelId="{9AFE052E-A739-4574-8A66-8DC1184BB979}">
      <dsp:nvSpPr>
        <dsp:cNvPr id="0" name=""/>
        <dsp:cNvSpPr/>
      </dsp:nvSpPr>
      <dsp:spPr>
        <a:xfrm flipV="1">
          <a:off x="821" y="507744"/>
          <a:ext cx="3327201" cy="45716"/>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rot="10800000">
        <a:off x="821" y="507744"/>
        <a:ext cx="3327201" cy="45716"/>
      </dsp:txXfrm>
    </dsp:sp>
    <dsp:sp modelId="{FF36E90A-16A4-4775-B32E-433646289120}">
      <dsp:nvSpPr>
        <dsp:cNvPr id="0" name=""/>
        <dsp:cNvSpPr/>
      </dsp:nvSpPr>
      <dsp:spPr>
        <a:xfrm>
          <a:off x="3594199"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99.97% accuracy for negative sentiment</a:t>
          </a:r>
        </a:p>
      </dsp:txBody>
      <dsp:txXfrm>
        <a:off x="3594199" y="1061204"/>
        <a:ext cx="3327201" cy="1591807"/>
      </dsp:txXfrm>
    </dsp:sp>
    <dsp:sp modelId="{114A7169-3B89-47EE-BAE5-08166D6B7270}">
      <dsp:nvSpPr>
        <dsp:cNvPr id="0" name=""/>
        <dsp:cNvSpPr/>
      </dsp:nvSpPr>
      <dsp:spPr>
        <a:xfrm>
          <a:off x="3594199" y="0"/>
          <a:ext cx="3327201" cy="1061204"/>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311400">
            <a:lnSpc>
              <a:spcPct val="90000"/>
            </a:lnSpc>
            <a:spcBef>
              <a:spcPct val="0"/>
            </a:spcBef>
            <a:spcAft>
              <a:spcPct val="35000"/>
            </a:spcAft>
            <a:buNone/>
          </a:pPr>
          <a:endParaRPr lang="en-US" sz="5200" kern="1200" dirty="0"/>
        </a:p>
      </dsp:txBody>
      <dsp:txXfrm>
        <a:off x="3594199" y="0"/>
        <a:ext cx="3327201" cy="1061204"/>
      </dsp:txXfrm>
    </dsp:sp>
    <dsp:sp modelId="{9FD55074-1366-4D6C-A840-719A7C1BDA23}">
      <dsp:nvSpPr>
        <dsp:cNvPr id="0" name=""/>
        <dsp:cNvSpPr/>
      </dsp:nvSpPr>
      <dsp:spPr>
        <a:xfrm>
          <a:off x="7187576" y="0"/>
          <a:ext cx="3327201" cy="2653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100000"/>
            </a:lnSpc>
            <a:spcBef>
              <a:spcPct val="0"/>
            </a:spcBef>
            <a:spcAft>
              <a:spcPct val="35000"/>
            </a:spcAft>
            <a:buNone/>
          </a:pPr>
          <a:r>
            <a:rPr lang="en-US" sz="2600" kern="1200" dirty="0"/>
            <a:t>0% accuracy overall</a:t>
          </a:r>
        </a:p>
      </dsp:txBody>
      <dsp:txXfrm>
        <a:off x="7187576" y="1061204"/>
        <a:ext cx="3327201" cy="1591807"/>
      </dsp:txXfrm>
    </dsp:sp>
    <dsp:sp modelId="{02F883EE-0695-4500-B93F-657D101D52E0}">
      <dsp:nvSpPr>
        <dsp:cNvPr id="0" name=""/>
        <dsp:cNvSpPr/>
      </dsp:nvSpPr>
      <dsp:spPr>
        <a:xfrm>
          <a:off x="7187576" y="0"/>
          <a:ext cx="3327201" cy="1061204"/>
        </a:xfrm>
        <a:prstGeom prst="rect">
          <a:avLst/>
        </a:prstGeom>
        <a:noFill/>
        <a:ln>
          <a:noFill/>
        </a:ln>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311400">
            <a:lnSpc>
              <a:spcPct val="90000"/>
            </a:lnSpc>
            <a:spcBef>
              <a:spcPct val="0"/>
            </a:spcBef>
            <a:spcAft>
              <a:spcPct val="35000"/>
            </a:spcAft>
            <a:buNone/>
          </a:pPr>
          <a:endParaRPr lang="en-US" sz="5200" kern="1200" dirty="0"/>
        </a:p>
      </dsp:txBody>
      <dsp:txXfrm>
        <a:off x="7187576" y="0"/>
        <a:ext cx="3327201" cy="10612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FC13-28EE-934A-8B0E-9330BEF9E136}">
      <dsp:nvSpPr>
        <dsp:cNvPr id="0" name=""/>
        <dsp:cNvSpPr/>
      </dsp:nvSpPr>
      <dsp:spPr>
        <a:xfrm>
          <a:off x="3080"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19B4-0160-9344-9464-1211EE71F2EF}">
      <dsp:nvSpPr>
        <dsp:cNvPr id="0" name=""/>
        <dsp:cNvSpPr/>
      </dsp:nvSpPr>
      <dsp:spPr>
        <a:xfrm>
          <a:off x="247486"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78.06% accuracy for positive sentiment</a:t>
          </a:r>
        </a:p>
      </dsp:txBody>
      <dsp:txXfrm>
        <a:off x="288396" y="785119"/>
        <a:ext cx="2117829" cy="1314957"/>
      </dsp:txXfrm>
    </dsp:sp>
    <dsp:sp modelId="{D4D4CCF4-8D91-D949-87E9-DE47AF0DDB77}">
      <dsp:nvSpPr>
        <dsp:cNvPr id="0" name=""/>
        <dsp:cNvSpPr/>
      </dsp:nvSpPr>
      <dsp:spPr>
        <a:xfrm>
          <a:off x="2691541"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33550-D6E2-E040-B85C-445258B5C2B5}">
      <dsp:nvSpPr>
        <dsp:cNvPr id="0" name=""/>
        <dsp:cNvSpPr/>
      </dsp:nvSpPr>
      <dsp:spPr>
        <a:xfrm>
          <a:off x="2935947"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49.05% accuracy for negative sentiment</a:t>
          </a:r>
        </a:p>
      </dsp:txBody>
      <dsp:txXfrm>
        <a:off x="2976857" y="785119"/>
        <a:ext cx="2117829" cy="1314957"/>
      </dsp:txXfrm>
    </dsp:sp>
    <dsp:sp modelId="{DADABD28-5E89-AA40-BEDF-1B23AA290518}">
      <dsp:nvSpPr>
        <dsp:cNvPr id="0" name=""/>
        <dsp:cNvSpPr/>
      </dsp:nvSpPr>
      <dsp:spPr>
        <a:xfrm>
          <a:off x="5380002"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2B1FD-E81C-0B45-971B-FC631C7B2AE4}">
      <dsp:nvSpPr>
        <dsp:cNvPr id="0" name=""/>
        <dsp:cNvSpPr/>
      </dsp:nvSpPr>
      <dsp:spPr>
        <a:xfrm>
          <a:off x="5624408"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51.12% accuracy for neutral sentiment</a:t>
          </a:r>
        </a:p>
      </dsp:txBody>
      <dsp:txXfrm>
        <a:off x="5665318" y="785119"/>
        <a:ext cx="2117829" cy="1314957"/>
      </dsp:txXfrm>
    </dsp:sp>
    <dsp:sp modelId="{8695BB5E-3E3E-004D-8449-3120D81FD0BD}">
      <dsp:nvSpPr>
        <dsp:cNvPr id="0" name=""/>
        <dsp:cNvSpPr/>
      </dsp:nvSpPr>
      <dsp:spPr>
        <a:xfrm>
          <a:off x="8068463"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4646F-99A8-CB40-B52E-0C51B978E52B}">
      <dsp:nvSpPr>
        <dsp:cNvPr id="0" name=""/>
        <dsp:cNvSpPr/>
      </dsp:nvSpPr>
      <dsp:spPr>
        <a:xfrm>
          <a:off x="8312869"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58.94% accuracy overall</a:t>
          </a:r>
        </a:p>
      </dsp:txBody>
      <dsp:txXfrm>
        <a:off x="8353779" y="785119"/>
        <a:ext cx="2117829" cy="1314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2DDF9-247C-4565-846E-D95355797ACE}">
      <dsp:nvSpPr>
        <dsp:cNvPr id="0" name=""/>
        <dsp:cNvSpPr/>
      </dsp:nvSpPr>
      <dsp:spPr>
        <a:xfrm>
          <a:off x="0" y="2198"/>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DA468-A6D3-4E5F-AFE7-805CD529CE6F}">
      <dsp:nvSpPr>
        <dsp:cNvPr id="0" name=""/>
        <dsp:cNvSpPr/>
      </dsp:nvSpPr>
      <dsp:spPr>
        <a:xfrm>
          <a:off x="337067" y="252909"/>
          <a:ext cx="612849" cy="612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FBE51-4C1E-4003-AE9F-E51AEEAA4ED3}">
      <dsp:nvSpPr>
        <dsp:cNvPr id="0" name=""/>
        <dsp:cNvSpPr/>
      </dsp:nvSpPr>
      <dsp:spPr>
        <a:xfrm>
          <a:off x="1286984" y="2198"/>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Valence Aware Dictionary and sEntiment Reasoner</a:t>
          </a:r>
        </a:p>
      </dsp:txBody>
      <dsp:txXfrm>
        <a:off x="1286984" y="2198"/>
        <a:ext cx="4539949" cy="1114272"/>
      </dsp:txXfrm>
    </dsp:sp>
    <dsp:sp modelId="{6DEF1634-96D3-422D-B27A-5AA3FF80BD99}">
      <dsp:nvSpPr>
        <dsp:cNvPr id="0" name=""/>
        <dsp:cNvSpPr/>
      </dsp:nvSpPr>
      <dsp:spPr>
        <a:xfrm>
          <a:off x="0" y="1395039"/>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352A0-84DD-4A70-8616-FD4F8DE2DFBC}">
      <dsp:nvSpPr>
        <dsp:cNvPr id="0" name=""/>
        <dsp:cNvSpPr/>
      </dsp:nvSpPr>
      <dsp:spPr>
        <a:xfrm>
          <a:off x="337067" y="1645750"/>
          <a:ext cx="612849" cy="612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BDF71-797C-43E2-A0E3-B2F48556CDD3}">
      <dsp:nvSpPr>
        <dsp:cNvPr id="0" name=""/>
        <dsp:cNvSpPr/>
      </dsp:nvSpPr>
      <dsp:spPr>
        <a:xfrm>
          <a:off x="1286984" y="1395039"/>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A lexicon and rule-based sentiment analysis tool specifically designed to detect sentiment expressed in social media</a:t>
          </a:r>
        </a:p>
      </dsp:txBody>
      <dsp:txXfrm>
        <a:off x="1286984" y="1395039"/>
        <a:ext cx="4539949" cy="1114272"/>
      </dsp:txXfrm>
    </dsp:sp>
    <dsp:sp modelId="{776A4CB4-CD1D-4780-A0D9-125441CE42C8}">
      <dsp:nvSpPr>
        <dsp:cNvPr id="0" name=""/>
        <dsp:cNvSpPr/>
      </dsp:nvSpPr>
      <dsp:spPr>
        <a:xfrm>
          <a:off x="0" y="278788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58145-61C1-4923-B0C1-DA353E68E96C}">
      <dsp:nvSpPr>
        <dsp:cNvPr id="0" name=""/>
        <dsp:cNvSpPr/>
      </dsp:nvSpPr>
      <dsp:spPr>
        <a:xfrm>
          <a:off x="337067" y="3038591"/>
          <a:ext cx="612849" cy="6128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405D57-E903-4AE5-B0C9-B029EC62EE40}">
      <dsp:nvSpPr>
        <dsp:cNvPr id="0" name=""/>
        <dsp:cNvSpPr/>
      </dsp:nvSpPr>
      <dsp:spPr>
        <a:xfrm>
          <a:off x="1286984" y="278788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Uses a list of lexical features, like words which are labeled as being positive or negative</a:t>
          </a:r>
        </a:p>
      </dsp:txBody>
      <dsp:txXfrm>
        <a:off x="1286984" y="2787880"/>
        <a:ext cx="4539949" cy="1114272"/>
      </dsp:txXfrm>
    </dsp:sp>
    <dsp:sp modelId="{81D1F05C-9F8A-4348-8941-23F452D423F7}">
      <dsp:nvSpPr>
        <dsp:cNvPr id="0" name=""/>
        <dsp:cNvSpPr/>
      </dsp:nvSpPr>
      <dsp:spPr>
        <a:xfrm>
          <a:off x="0" y="418072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E83B6-A3A1-40B4-887A-1F1BCA576698}">
      <dsp:nvSpPr>
        <dsp:cNvPr id="0" name=""/>
        <dsp:cNvSpPr/>
      </dsp:nvSpPr>
      <dsp:spPr>
        <a:xfrm>
          <a:off x="337067" y="4431432"/>
          <a:ext cx="612849" cy="6128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DB1346-6AE8-47EA-9C9F-B1CCBF2E21DD}">
      <dsp:nvSpPr>
        <dsp:cNvPr id="0" name=""/>
        <dsp:cNvSpPr/>
      </dsp:nvSpPr>
      <dsp:spPr>
        <a:xfrm>
          <a:off x="1286984" y="418072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VADER tells a positivity and negativity score but also tells how positive or negative a sentiment is.</a:t>
          </a:r>
        </a:p>
      </dsp:txBody>
      <dsp:txXfrm>
        <a:off x="1286984" y="4180720"/>
        <a:ext cx="4539949" cy="11142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E0E8A-9B60-094C-9708-4ABFA0723D8B}">
      <dsp:nvSpPr>
        <dsp:cNvPr id="0" name=""/>
        <dsp:cNvSpPr/>
      </dsp:nvSpPr>
      <dsp:spPr>
        <a:xfrm>
          <a:off x="0" y="216076"/>
          <a:ext cx="5826934"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88.49% accuracy for positive sentiment</a:t>
          </a:r>
        </a:p>
      </dsp:txBody>
      <dsp:txXfrm>
        <a:off x="56315" y="272391"/>
        <a:ext cx="5714304" cy="1040990"/>
      </dsp:txXfrm>
    </dsp:sp>
    <dsp:sp modelId="{F1276981-417A-5147-B345-28AB62F86714}">
      <dsp:nvSpPr>
        <dsp:cNvPr id="0" name=""/>
        <dsp:cNvSpPr/>
      </dsp:nvSpPr>
      <dsp:spPr>
        <a:xfrm>
          <a:off x="0" y="1453216"/>
          <a:ext cx="5826934" cy="1153620"/>
        </a:xfrm>
        <a:prstGeom prst="roundRect">
          <a:avLst/>
        </a:prstGeom>
        <a:solidFill>
          <a:schemeClr val="accent2">
            <a:hueOff val="-500258"/>
            <a:satOff val="-9953"/>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64.83% accuracy for negative sentiment</a:t>
          </a:r>
        </a:p>
      </dsp:txBody>
      <dsp:txXfrm>
        <a:off x="56315" y="1509531"/>
        <a:ext cx="5714304" cy="1040990"/>
      </dsp:txXfrm>
    </dsp:sp>
    <dsp:sp modelId="{D7835780-7D29-AA42-9708-2C49D2CECB52}">
      <dsp:nvSpPr>
        <dsp:cNvPr id="0" name=""/>
        <dsp:cNvSpPr/>
      </dsp:nvSpPr>
      <dsp:spPr>
        <a:xfrm>
          <a:off x="0" y="2690356"/>
          <a:ext cx="5826934" cy="1153620"/>
        </a:xfrm>
        <a:prstGeom prst="roundRect">
          <a:avLst/>
        </a:prstGeom>
        <a:solidFill>
          <a:schemeClr val="accent2">
            <a:hueOff val="-1000516"/>
            <a:satOff val="-19907"/>
            <a:lumOff val="-71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46.99% accuracy for neutral sentiment</a:t>
          </a:r>
        </a:p>
      </dsp:txBody>
      <dsp:txXfrm>
        <a:off x="56315" y="2746671"/>
        <a:ext cx="5714304" cy="1040990"/>
      </dsp:txXfrm>
    </dsp:sp>
    <dsp:sp modelId="{FECDD949-6B1B-144D-8F9F-42079BC5D3FF}">
      <dsp:nvSpPr>
        <dsp:cNvPr id="0" name=""/>
        <dsp:cNvSpPr/>
      </dsp:nvSpPr>
      <dsp:spPr>
        <a:xfrm>
          <a:off x="0" y="3927496"/>
          <a:ext cx="5826934" cy="1153620"/>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Overall accuracy for 64.99% sentiments across all sentiments.</a:t>
          </a:r>
        </a:p>
      </dsp:txBody>
      <dsp:txXfrm>
        <a:off x="56315" y="3983811"/>
        <a:ext cx="5714304" cy="1040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6/10/2022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43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6/10/2022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047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6/10/2022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93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6/10/2022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0730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6/10/2022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11232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6/10/2022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0583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6/10/2022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7685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6/10/2022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5689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6/10/2022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099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6/10/2022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2804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6/10/2022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2321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6/10/2022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1386073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34">
            <a:extLst>
              <a:ext uri="{FF2B5EF4-FFF2-40B4-BE49-F238E27FC236}">
                <a16:creationId xmlns:a16="http://schemas.microsoft.com/office/drawing/2014/main" id="{6896F022-319F-41B3-9726-F2F3E5D2B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36">
            <a:extLst>
              <a:ext uri="{FF2B5EF4-FFF2-40B4-BE49-F238E27FC236}">
                <a16:creationId xmlns:a16="http://schemas.microsoft.com/office/drawing/2014/main" id="{1BE74794-0573-40B0-9B0C-8A1A9C359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ACD92-4214-ED0B-71EB-0EF5DAD5D94F}"/>
              </a:ext>
            </a:extLst>
          </p:cNvPr>
          <p:cNvSpPr>
            <a:spLocks noGrp="1"/>
          </p:cNvSpPr>
          <p:nvPr>
            <p:ph type="ctrTitle"/>
          </p:nvPr>
        </p:nvSpPr>
        <p:spPr>
          <a:xfrm>
            <a:off x="847725" y="608496"/>
            <a:ext cx="6025443" cy="2450016"/>
          </a:xfrm>
        </p:spPr>
        <p:txBody>
          <a:bodyPr anchor="ctr">
            <a:normAutofit/>
          </a:bodyPr>
          <a:lstStyle/>
          <a:p>
            <a:r>
              <a:rPr lang="en-US"/>
              <a:t>Tweet Sentiment Classification</a:t>
            </a:r>
          </a:p>
        </p:txBody>
      </p:sp>
      <p:sp>
        <p:nvSpPr>
          <p:cNvPr id="3" name="Subtitle 2">
            <a:extLst>
              <a:ext uri="{FF2B5EF4-FFF2-40B4-BE49-F238E27FC236}">
                <a16:creationId xmlns:a16="http://schemas.microsoft.com/office/drawing/2014/main" id="{042F5EE9-84B5-8265-3F2D-14A8D4321FA5}"/>
              </a:ext>
            </a:extLst>
          </p:cNvPr>
          <p:cNvSpPr>
            <a:spLocks noGrp="1"/>
          </p:cNvSpPr>
          <p:nvPr>
            <p:ph type="subTitle" idx="1"/>
          </p:nvPr>
        </p:nvSpPr>
        <p:spPr>
          <a:xfrm>
            <a:off x="7322703" y="608495"/>
            <a:ext cx="4240763" cy="2450016"/>
          </a:xfrm>
        </p:spPr>
        <p:txBody>
          <a:bodyPr anchor="ctr">
            <a:normAutofit/>
          </a:bodyPr>
          <a:lstStyle/>
          <a:p>
            <a:r>
              <a:rPr lang="en-US"/>
              <a:t>Bethel Ikejiofor &amp; Valerie Huston</a:t>
            </a:r>
          </a:p>
        </p:txBody>
      </p:sp>
      <p:grpSp>
        <p:nvGrpSpPr>
          <p:cNvPr id="1050" name="Group 1038">
            <a:extLst>
              <a:ext uri="{FF2B5EF4-FFF2-40B4-BE49-F238E27FC236}">
                <a16:creationId xmlns:a16="http://schemas.microsoft.com/office/drawing/2014/main" id="{C31485E6-33AF-43FF-9590-046B4CFDB8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38031"/>
            <a:ext cx="12192572" cy="3635435"/>
            <a:chOff x="0" y="3238031"/>
            <a:chExt cx="12192572" cy="3635435"/>
          </a:xfrm>
        </p:grpSpPr>
        <p:cxnSp>
          <p:nvCxnSpPr>
            <p:cNvPr id="1051" name="Straight Connector 1039">
              <a:extLst>
                <a:ext uri="{FF2B5EF4-FFF2-40B4-BE49-F238E27FC236}">
                  <a16:creationId xmlns:a16="http://schemas.microsoft.com/office/drawing/2014/main" id="{DDEE4750-7DC7-47C3-9980-EA151BE5E3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565601"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06A5535-2EBC-4BD5-9FD1-A3A08378B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34694"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D1672E52-4CD4-4E1F-A5F2-9FC34043C3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46239"/>
              <a:ext cx="1216694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AEFD503E-55B4-4FBC-96A4-E798686CB7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100377" y="3240917"/>
              <a:ext cx="0" cy="363254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0D764DB3-3944-4C1F-9E5F-C35108050B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3238031"/>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5" name="Freeform: Shape 1044">
              <a:extLst>
                <a:ext uri="{FF2B5EF4-FFF2-40B4-BE49-F238E27FC236}">
                  <a16:creationId xmlns:a16="http://schemas.microsoft.com/office/drawing/2014/main" id="{9E5631A1-6886-4D76-936B-163004238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076409" y="3732349"/>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6" name="Freeform: Shape 1045">
              <a:extLst>
                <a:ext uri="{FF2B5EF4-FFF2-40B4-BE49-F238E27FC236}">
                  <a16:creationId xmlns:a16="http://schemas.microsoft.com/office/drawing/2014/main" id="{FFC873E6-A7B3-41BD-8C6E-7394ABBD6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427504" y="3728016"/>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67F50D80-1719-CDC7-12A8-C6D4EB503049}"/>
              </a:ext>
            </a:extLst>
          </p:cNvPr>
          <p:cNvPicPr>
            <a:picLocks noChangeAspect="1"/>
          </p:cNvPicPr>
          <p:nvPr/>
        </p:nvPicPr>
        <p:blipFill rotWithShape="1">
          <a:blip r:embed="rId2"/>
          <a:srcRect t="13933" b="13933"/>
          <a:stretch/>
        </p:blipFill>
        <p:spPr>
          <a:xfrm>
            <a:off x="2004767" y="4838214"/>
            <a:ext cx="2495269" cy="1403949"/>
          </a:xfrm>
          <a:prstGeom prst="rect">
            <a:avLst/>
          </a:prstGeom>
        </p:spPr>
      </p:pic>
      <p:pic>
        <p:nvPicPr>
          <p:cNvPr id="1030" name="Picture 6" descr="How to edit a Tweet | Zapier">
            <a:extLst>
              <a:ext uri="{FF2B5EF4-FFF2-40B4-BE49-F238E27FC236}">
                <a16:creationId xmlns:a16="http://schemas.microsoft.com/office/drawing/2014/main" id="{E5B7B4E2-FA85-A397-DE6F-EE4E880175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3672" y="4916372"/>
            <a:ext cx="2495269" cy="124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1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17" name="Straight Connector 16">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22"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502A43E-9F49-D069-6F23-41419BA19CBF}"/>
              </a:ext>
            </a:extLst>
          </p:cNvPr>
          <p:cNvSpPr>
            <a:spLocks noGrp="1"/>
          </p:cNvSpPr>
          <p:nvPr>
            <p:ph type="title"/>
          </p:nvPr>
        </p:nvSpPr>
        <p:spPr>
          <a:xfrm>
            <a:off x="838200" y="706524"/>
            <a:ext cx="10676934" cy="1972116"/>
          </a:xfrm>
        </p:spPr>
        <p:txBody>
          <a:bodyPr anchor="ctr">
            <a:normAutofit/>
          </a:bodyPr>
          <a:lstStyle/>
          <a:p>
            <a:r>
              <a:rPr lang="en-US" sz="5200" dirty="0"/>
              <a:t>Flair Model Results</a:t>
            </a:r>
          </a:p>
        </p:txBody>
      </p:sp>
      <p:cxnSp>
        <p:nvCxnSpPr>
          <p:cNvPr id="24" name="Straight Connector 23">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EB0ACCE-AA6C-5E44-76C4-354B82D63B91}"/>
              </a:ext>
            </a:extLst>
          </p:cNvPr>
          <p:cNvGraphicFramePr>
            <a:graphicFrameLocks noGrp="1"/>
          </p:cNvGraphicFramePr>
          <p:nvPr>
            <p:ph idx="1"/>
            <p:extLst>
              <p:ext uri="{D42A27DB-BD31-4B8C-83A1-F6EECF244321}">
                <p14:modId xmlns:p14="http://schemas.microsoft.com/office/powerpoint/2010/main" val="4154170253"/>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4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extBlob: Simplified Text Processing — TextBlob 0.16.0 documentation">
            <a:extLst>
              <a:ext uri="{FF2B5EF4-FFF2-40B4-BE49-F238E27FC236}">
                <a16:creationId xmlns:a16="http://schemas.microsoft.com/office/drawing/2014/main" id="{8FD29E26-27A8-5222-BDB6-76FDFCD5FA8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4545" r="-2" b="13971"/>
          <a:stretch/>
        </p:blipFill>
        <p:spPr bwMode="auto">
          <a:xfrm>
            <a:off x="20" y="-1"/>
            <a:ext cx="12191980" cy="6873463"/>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086" name="Straight Connector 308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9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9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AEF0F25-6411-6604-0FF1-AC5D1C82329A}"/>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TextBlob Model</a:t>
            </a:r>
          </a:p>
        </p:txBody>
      </p:sp>
      <p:sp>
        <p:nvSpPr>
          <p:cNvPr id="3" name="Content Placeholder 2">
            <a:extLst>
              <a:ext uri="{FF2B5EF4-FFF2-40B4-BE49-F238E27FC236}">
                <a16:creationId xmlns:a16="http://schemas.microsoft.com/office/drawing/2014/main" id="{77E8F72C-D8F9-B606-D0D4-B873591D477C}"/>
              </a:ext>
            </a:extLst>
          </p:cNvPr>
          <p:cNvSpPr>
            <a:spLocks noGrp="1"/>
          </p:cNvSpPr>
          <p:nvPr>
            <p:ph idx="1"/>
          </p:nvPr>
        </p:nvSpPr>
        <p:spPr>
          <a:xfrm>
            <a:off x="841248" y="4105835"/>
            <a:ext cx="8817102" cy="1918725"/>
          </a:xfrm>
        </p:spPr>
        <p:txBody>
          <a:bodyPr>
            <a:normAutofit/>
          </a:bodyPr>
          <a:lstStyle/>
          <a:p>
            <a:pPr>
              <a:lnSpc>
                <a:spcPct val="100000"/>
              </a:lnSpc>
            </a:pPr>
            <a:r>
              <a:rPr lang="en-US" sz="1000">
                <a:solidFill>
                  <a:srgbClr val="FFFFFF"/>
                </a:solidFill>
              </a:rPr>
              <a:t>TextBlob is a sentiment classifier that uses a movie reviews dataset where reviews are labeled positive or negative.</a:t>
            </a:r>
          </a:p>
          <a:p>
            <a:pPr>
              <a:lnSpc>
                <a:spcPct val="100000"/>
              </a:lnSpc>
            </a:pPr>
            <a:r>
              <a:rPr lang="en-US" sz="1000">
                <a:solidFill>
                  <a:srgbClr val="FFFFFF"/>
                </a:solidFill>
              </a:rPr>
              <a:t>Positive and negative features are extracted from each positive and negative reviews.</a:t>
            </a:r>
          </a:p>
          <a:p>
            <a:pPr>
              <a:lnSpc>
                <a:spcPct val="100000"/>
              </a:lnSpc>
            </a:pPr>
            <a:r>
              <a:rPr lang="en-US" sz="1000">
                <a:solidFill>
                  <a:srgbClr val="FFFFFF"/>
                </a:solidFill>
              </a:rPr>
              <a:t>This becomes the foundation of the training data, which consists of labeled positive and negative features. The data is trained on a Naïve Bayes Classifier</a:t>
            </a:r>
          </a:p>
          <a:p>
            <a:pPr>
              <a:lnSpc>
                <a:spcPct val="100000"/>
              </a:lnSpc>
            </a:pPr>
            <a:r>
              <a:rPr lang="en-US" sz="1000">
                <a:solidFill>
                  <a:srgbClr val="FFFFFF"/>
                </a:solidFill>
              </a:rPr>
              <a:t>TextBlob then assigns the polarity of a tweet between -1 and 1.</a:t>
            </a:r>
          </a:p>
          <a:p>
            <a:pPr lvl="1">
              <a:lnSpc>
                <a:spcPct val="100000"/>
              </a:lnSpc>
            </a:pPr>
            <a:r>
              <a:rPr lang="en-US" sz="1000">
                <a:solidFill>
                  <a:srgbClr val="FFFFFF"/>
                </a:solidFill>
              </a:rPr>
              <a:t>If polarity &gt; 0, then positive</a:t>
            </a:r>
          </a:p>
          <a:p>
            <a:pPr lvl="1">
              <a:lnSpc>
                <a:spcPct val="100000"/>
              </a:lnSpc>
            </a:pPr>
            <a:r>
              <a:rPr lang="en-US" sz="1000">
                <a:solidFill>
                  <a:srgbClr val="FFFFFF"/>
                </a:solidFill>
              </a:rPr>
              <a:t>If polarity = 0, then neutral</a:t>
            </a:r>
          </a:p>
          <a:p>
            <a:pPr lvl="1">
              <a:lnSpc>
                <a:spcPct val="100000"/>
              </a:lnSpc>
            </a:pPr>
            <a:r>
              <a:rPr lang="en-US" sz="1000">
                <a:solidFill>
                  <a:srgbClr val="FFFFFF"/>
                </a:solidFill>
              </a:rPr>
              <a:t>Else, negative</a:t>
            </a:r>
          </a:p>
        </p:txBody>
      </p:sp>
    </p:spTree>
    <p:extLst>
      <p:ext uri="{BB962C8B-B14F-4D97-AF65-F5344CB8AC3E}">
        <p14:creationId xmlns:p14="http://schemas.microsoft.com/office/powerpoint/2010/main" val="8114375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8C4A48C-F8E4-40F0-B8C7-796C50B4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123" y="2794702"/>
            <a:ext cx="10928970" cy="3451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ECDB61-C78E-49AB-9D9C-862EAA5FF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6" name="Group 15">
              <a:extLst>
                <a:ext uri="{FF2B5EF4-FFF2-40B4-BE49-F238E27FC236}">
                  <a16:creationId xmlns:a16="http://schemas.microsoft.com/office/drawing/2014/main" id="{8A84E4F0-03F3-4373-BC08-F3420C4DD37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8" name="Group 17">
                <a:extLst>
                  <a:ext uri="{FF2B5EF4-FFF2-40B4-BE49-F238E27FC236}">
                    <a16:creationId xmlns:a16="http://schemas.microsoft.com/office/drawing/2014/main" id="{7DF65987-4A36-4202-998C-5ADCB2FB94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557299" y="2794702"/>
                <a:ext cx="634699" cy="1268599"/>
                <a:chOff x="11597128" y="2762119"/>
                <a:chExt cx="594872" cy="1268599"/>
              </a:xfrm>
            </p:grpSpPr>
            <p:cxnSp>
              <p:nvCxnSpPr>
                <p:cNvPr id="27" name="Straight Connector 26">
                  <a:extLst>
                    <a:ext uri="{FF2B5EF4-FFF2-40B4-BE49-F238E27FC236}">
                      <a16:creationId xmlns:a16="http://schemas.microsoft.com/office/drawing/2014/main" id="{F4238A89-F61E-46B4-A16C-1B27EEE4BD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28"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F870BE-1537-4939-A7CB-36BD77781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2D909DC-9CB0-43B2-BFFB-48C8D4B1A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2794702"/>
                <a:ext cx="648551" cy="1268599"/>
                <a:chOff x="11597131" y="2762119"/>
                <a:chExt cx="594869" cy="1268599"/>
              </a:xfrm>
            </p:grpSpPr>
            <p:cxnSp>
              <p:nvCxnSpPr>
                <p:cNvPr id="25" name="Straight Connector 24">
                  <a:extLst>
                    <a:ext uri="{FF2B5EF4-FFF2-40B4-BE49-F238E27FC236}">
                      <a16:creationId xmlns:a16="http://schemas.microsoft.com/office/drawing/2014/main" id="{1EABC700-4E95-4450-BE4B-1149BC0126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31"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5CD64B-F95D-4CF3-B317-37DAF82F2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E01DCE-5018-4BED-8C6B-73E056494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6472"/>
                <a:ext cx="12192000" cy="6866993"/>
                <a:chOff x="572" y="6472"/>
                <a:chExt cx="12192000" cy="6866993"/>
              </a:xfrm>
            </p:grpSpPr>
            <p:cxnSp>
              <p:nvCxnSpPr>
                <p:cNvPr id="21" name="Straight Connector 20">
                  <a:extLst>
                    <a:ext uri="{FF2B5EF4-FFF2-40B4-BE49-F238E27FC236}">
                      <a16:creationId xmlns:a16="http://schemas.microsoft.com/office/drawing/2014/main" id="{25A04438-598C-4217-B5F5-3982C3062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B43FA3-78DB-4F9F-B889-D8B65C922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9B4323-32F6-4DCF-94B4-36D819776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214668-F898-4859-87D6-23D6EF067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a:extLst>
                <a:ext uri="{FF2B5EF4-FFF2-40B4-BE49-F238E27FC236}">
                  <a16:creationId xmlns:a16="http://schemas.microsoft.com/office/drawing/2014/main" id="{38F98E24-E208-40BF-B555-7B8DCEA3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502A43E-9F49-D069-6F23-41419BA19CBF}"/>
              </a:ext>
            </a:extLst>
          </p:cNvPr>
          <p:cNvSpPr>
            <a:spLocks noGrp="1"/>
          </p:cNvSpPr>
          <p:nvPr>
            <p:ph type="title"/>
          </p:nvPr>
        </p:nvSpPr>
        <p:spPr>
          <a:xfrm>
            <a:off x="838200" y="706522"/>
            <a:ext cx="10515588" cy="1984671"/>
          </a:xfrm>
        </p:spPr>
        <p:txBody>
          <a:bodyPr anchor="ctr">
            <a:normAutofit/>
          </a:bodyPr>
          <a:lstStyle/>
          <a:p>
            <a:r>
              <a:rPr lang="en-US" sz="5200"/>
              <a:t>TextBlob Model Results</a:t>
            </a:r>
          </a:p>
        </p:txBody>
      </p:sp>
      <p:graphicFrame>
        <p:nvGraphicFramePr>
          <p:cNvPr id="5" name="Content Placeholder 2">
            <a:extLst>
              <a:ext uri="{FF2B5EF4-FFF2-40B4-BE49-F238E27FC236}">
                <a16:creationId xmlns:a16="http://schemas.microsoft.com/office/drawing/2014/main" id="{1EB0ACCE-AA6C-5E44-76C4-354B82D63B91}"/>
              </a:ext>
            </a:extLst>
          </p:cNvPr>
          <p:cNvGraphicFramePr>
            <a:graphicFrameLocks noGrp="1"/>
          </p:cNvGraphicFramePr>
          <p:nvPr>
            <p:ph idx="1"/>
            <p:extLst>
              <p:ext uri="{D42A27DB-BD31-4B8C-83A1-F6EECF244321}">
                <p14:modId xmlns:p14="http://schemas.microsoft.com/office/powerpoint/2010/main" val="2597124339"/>
              </p:ext>
            </p:extLst>
          </p:nvPr>
        </p:nvGraphicFramePr>
        <p:xfrm>
          <a:off x="838200" y="3193787"/>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48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A4121A-EA9A-2F27-8114-4B1265A70385}"/>
              </a:ext>
            </a:extLst>
          </p:cNvPr>
          <p:cNvSpPr>
            <a:spLocks noGrp="1"/>
          </p:cNvSpPr>
          <p:nvPr>
            <p:ph type="title"/>
          </p:nvPr>
        </p:nvSpPr>
        <p:spPr>
          <a:xfrm>
            <a:off x="838201" y="581336"/>
            <a:ext cx="4076910" cy="5695389"/>
          </a:xfrm>
        </p:spPr>
        <p:txBody>
          <a:bodyPr anchor="ctr">
            <a:normAutofit/>
          </a:bodyPr>
          <a:lstStyle/>
          <a:p>
            <a:r>
              <a:rPr lang="en-US" sz="5200"/>
              <a:t>VADER Model</a:t>
            </a:r>
          </a:p>
        </p:txBody>
      </p:sp>
      <p:grpSp>
        <p:nvGrpSpPr>
          <p:cNvPr id="32" name="Group 31">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33" name="Straight Connector 32">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24" name="Content Placeholder 2">
            <a:extLst>
              <a:ext uri="{FF2B5EF4-FFF2-40B4-BE49-F238E27FC236}">
                <a16:creationId xmlns:a16="http://schemas.microsoft.com/office/drawing/2014/main" id="{9DAC27DB-9790-65F8-F592-4048C52B6CF5}"/>
              </a:ext>
            </a:extLst>
          </p:cNvPr>
          <p:cNvGraphicFramePr>
            <a:graphicFrameLocks noGrp="1"/>
          </p:cNvGraphicFramePr>
          <p:nvPr>
            <p:ph idx="1"/>
            <p:extLst>
              <p:ext uri="{D42A27DB-BD31-4B8C-83A1-F6EECF244321}">
                <p14:modId xmlns:p14="http://schemas.microsoft.com/office/powerpoint/2010/main" val="346852755"/>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35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F04E6-E7F3-3F8B-5DB7-B0C1C515C3E3}"/>
              </a:ext>
            </a:extLst>
          </p:cNvPr>
          <p:cNvSpPr>
            <a:spLocks noGrp="1"/>
          </p:cNvSpPr>
          <p:nvPr>
            <p:ph type="title"/>
          </p:nvPr>
        </p:nvSpPr>
        <p:spPr>
          <a:xfrm>
            <a:off x="838200" y="727323"/>
            <a:ext cx="3798436" cy="1914277"/>
          </a:xfrm>
        </p:spPr>
        <p:txBody>
          <a:bodyPr vert="horz" lIns="91440" tIns="45720" rIns="91440" bIns="45720" rtlCol="0" anchor="b">
            <a:normAutofit/>
          </a:bodyPr>
          <a:lstStyle/>
          <a:p>
            <a:r>
              <a:rPr lang="en-US" dirty="0"/>
              <a:t>VADER Example</a:t>
            </a:r>
          </a:p>
        </p:txBody>
      </p:sp>
      <p:sp>
        <p:nvSpPr>
          <p:cNvPr id="4" name="Text Placeholder 3">
            <a:extLst>
              <a:ext uri="{FF2B5EF4-FFF2-40B4-BE49-F238E27FC236}">
                <a16:creationId xmlns:a16="http://schemas.microsoft.com/office/drawing/2014/main" id="{B81C93A1-A2F2-C324-222C-37FF8485A02A}"/>
              </a:ext>
            </a:extLst>
          </p:cNvPr>
          <p:cNvSpPr>
            <a:spLocks noGrp="1"/>
          </p:cNvSpPr>
          <p:nvPr>
            <p:ph type="body" sz="half" idx="2"/>
          </p:nvPr>
        </p:nvSpPr>
        <p:spPr>
          <a:xfrm>
            <a:off x="838200" y="2788920"/>
            <a:ext cx="3798436" cy="3388042"/>
          </a:xfrm>
        </p:spPr>
        <p:txBody>
          <a:bodyPr vert="horz" lIns="91440" tIns="45720" rIns="91440" bIns="45720" rtlCol="0">
            <a:normAutofit/>
          </a:bodyPr>
          <a:lstStyle/>
          <a:p>
            <a:pPr indent="-228600" fontAlgn="base">
              <a:buFont typeface="Arial" panose="020B0604020202020204" pitchFamily="34" charset="0"/>
              <a:buChar char="•"/>
            </a:pPr>
            <a:r>
              <a:rPr lang="en-US" dirty="0"/>
              <a:t>Sentence: “I am very sad today.”</a:t>
            </a:r>
          </a:p>
        </p:txBody>
      </p:sp>
      <p:grpSp>
        <p:nvGrpSpPr>
          <p:cNvPr id="25" name="Group 24">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26" name="Straight Connector 25">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0" name="Content Placeholder 9" descr="Chart&#10;&#10;Description automatically generated with medium confidence">
            <a:extLst>
              <a:ext uri="{FF2B5EF4-FFF2-40B4-BE49-F238E27FC236}">
                <a16:creationId xmlns:a16="http://schemas.microsoft.com/office/drawing/2014/main" id="{F2644C0F-8B90-BA4E-D0FB-1A4BC22E5CAF}"/>
              </a:ext>
            </a:extLst>
          </p:cNvPr>
          <p:cNvPicPr>
            <a:picLocks noGrp="1" noChangeAspect="1"/>
          </p:cNvPicPr>
          <p:nvPr>
            <p:ph idx="1"/>
          </p:nvPr>
        </p:nvPicPr>
        <p:blipFill>
          <a:blip r:embed="rId2"/>
          <a:stretch>
            <a:fillRect/>
          </a:stretch>
        </p:blipFill>
        <p:spPr>
          <a:xfrm>
            <a:off x="5183188" y="2837435"/>
            <a:ext cx="6172200" cy="918017"/>
          </a:xfrm>
        </p:spPr>
      </p:pic>
    </p:spTree>
    <p:extLst>
      <p:ext uri="{BB962C8B-B14F-4D97-AF65-F5344CB8AC3E}">
        <p14:creationId xmlns:p14="http://schemas.microsoft.com/office/powerpoint/2010/main" val="368304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mulae written on a blackboard">
            <a:extLst>
              <a:ext uri="{FF2B5EF4-FFF2-40B4-BE49-F238E27FC236}">
                <a16:creationId xmlns:a16="http://schemas.microsoft.com/office/drawing/2014/main" id="{7B54F1D6-6957-BDC5-3A9C-88568FBD01C5}"/>
              </a:ext>
            </a:extLst>
          </p:cNvPr>
          <p:cNvPicPr>
            <a:picLocks noChangeAspect="1"/>
          </p:cNvPicPr>
          <p:nvPr/>
        </p:nvPicPr>
        <p:blipFill rotWithShape="1">
          <a:blip r:embed="rId2">
            <a:alphaModFix amt="40000"/>
          </a:blip>
          <a:srcRect t="15540"/>
          <a:stretch/>
        </p:blipFill>
        <p:spPr>
          <a:xfrm>
            <a:off x="20" y="-1"/>
            <a:ext cx="12191980" cy="6873463"/>
          </a:xfrm>
          <a:prstGeom prst="rect">
            <a:avLst/>
          </a:prstGeom>
          <a:ln w="12700">
            <a:noFill/>
          </a:ln>
        </p:spPr>
      </p:pic>
      <p:grpSp>
        <p:nvGrpSpPr>
          <p:cNvPr id="15" name="Group 1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6" name="Straight Connector 1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16075EE-B6C9-63E2-A94D-4A7BC7284578}"/>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How VADER Works</a:t>
            </a:r>
          </a:p>
        </p:txBody>
      </p:sp>
      <p:sp>
        <p:nvSpPr>
          <p:cNvPr id="3" name="Content Placeholder 2">
            <a:extLst>
              <a:ext uri="{FF2B5EF4-FFF2-40B4-BE49-F238E27FC236}">
                <a16:creationId xmlns:a16="http://schemas.microsoft.com/office/drawing/2014/main" id="{CCF7B12F-8E69-9624-E139-106DBADC448E}"/>
              </a:ext>
            </a:extLst>
          </p:cNvPr>
          <p:cNvSpPr>
            <a:spLocks noGrp="1"/>
          </p:cNvSpPr>
          <p:nvPr>
            <p:ph idx="1"/>
          </p:nvPr>
        </p:nvSpPr>
        <p:spPr>
          <a:xfrm>
            <a:off x="841248" y="4105835"/>
            <a:ext cx="8817102" cy="1918725"/>
          </a:xfrm>
        </p:spPr>
        <p:txBody>
          <a:bodyPr>
            <a:normAutofit/>
          </a:bodyPr>
          <a:lstStyle/>
          <a:p>
            <a:r>
              <a:rPr lang="en-US" dirty="0">
                <a:solidFill>
                  <a:srgbClr val="FFFFFF"/>
                </a:solidFill>
              </a:rPr>
              <a:t>Generates a compound score which is the sum of all the normalized lexicon ratings between -1(most extreme negative) and +1(most extreme positive).</a:t>
            </a:r>
          </a:p>
          <a:p>
            <a:pPr lvl="1"/>
            <a:r>
              <a:rPr lang="en-US" dirty="0">
                <a:solidFill>
                  <a:srgbClr val="FFFFFF"/>
                </a:solidFill>
              </a:rPr>
              <a:t>If compound score &gt;= 0.05, then positive sentiment</a:t>
            </a:r>
          </a:p>
          <a:p>
            <a:pPr lvl="1"/>
            <a:r>
              <a:rPr lang="en-US" dirty="0">
                <a:solidFill>
                  <a:srgbClr val="FFFFFF"/>
                </a:solidFill>
              </a:rPr>
              <a:t>If compound score &lt;= -0.05, then negative sentiment.</a:t>
            </a:r>
          </a:p>
          <a:p>
            <a:pPr lvl="1"/>
            <a:r>
              <a:rPr lang="en-US" dirty="0">
                <a:solidFill>
                  <a:srgbClr val="FFFFFF"/>
                </a:solidFill>
              </a:rPr>
              <a:t>If compound score between -0.05 and 0.05, then neutral sentiment.</a:t>
            </a:r>
          </a:p>
        </p:txBody>
      </p:sp>
    </p:spTree>
    <p:extLst>
      <p:ext uri="{BB962C8B-B14F-4D97-AF65-F5344CB8AC3E}">
        <p14:creationId xmlns:p14="http://schemas.microsoft.com/office/powerpoint/2010/main" val="3163572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B1E9F7-AA8C-094F-FD27-7D8472D1FCA7}"/>
              </a:ext>
            </a:extLst>
          </p:cNvPr>
          <p:cNvSpPr>
            <a:spLocks noGrp="1"/>
          </p:cNvSpPr>
          <p:nvPr>
            <p:ph type="title"/>
          </p:nvPr>
        </p:nvSpPr>
        <p:spPr>
          <a:xfrm>
            <a:off x="838201" y="581265"/>
            <a:ext cx="4114800" cy="5695398"/>
          </a:xfrm>
        </p:spPr>
        <p:txBody>
          <a:bodyPr anchor="ctr">
            <a:normAutofit/>
          </a:bodyPr>
          <a:lstStyle/>
          <a:p>
            <a:r>
              <a:rPr lang="en-US" sz="5200"/>
              <a:t>VADER Model Results</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243C241-862E-DB77-1AEC-5E2D78E3E02D}"/>
              </a:ext>
            </a:extLst>
          </p:cNvPr>
          <p:cNvGraphicFramePr>
            <a:graphicFrameLocks noGrp="1"/>
          </p:cNvGraphicFramePr>
          <p:nvPr>
            <p:ph idx="1"/>
            <p:extLst>
              <p:ext uri="{D42A27DB-BD31-4B8C-83A1-F6EECF244321}">
                <p14:modId xmlns:p14="http://schemas.microsoft.com/office/powerpoint/2010/main" val="568921768"/>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52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C5E4B1-42F1-4ED5-ADD5-D5B3649C7B6A}"/>
              </a:ext>
            </a:extLst>
          </p:cNvPr>
          <p:cNvSpPr>
            <a:spLocks noGrp="1"/>
          </p:cNvSpPr>
          <p:nvPr>
            <p:ph type="title"/>
          </p:nvPr>
        </p:nvSpPr>
        <p:spPr>
          <a:xfrm>
            <a:off x="838201" y="581337"/>
            <a:ext cx="5709640" cy="2711736"/>
          </a:xfrm>
        </p:spPr>
        <p:txBody>
          <a:bodyPr>
            <a:normAutofit/>
          </a:bodyPr>
          <a:lstStyle/>
          <a:p>
            <a:r>
              <a:rPr lang="en-US" dirty="0"/>
              <a:t>Naïve Bayes Classifier Model</a:t>
            </a:r>
          </a:p>
        </p:txBody>
      </p:sp>
      <p:sp>
        <p:nvSpPr>
          <p:cNvPr id="3" name="Content Placeholder 2">
            <a:extLst>
              <a:ext uri="{FF2B5EF4-FFF2-40B4-BE49-F238E27FC236}">
                <a16:creationId xmlns:a16="http://schemas.microsoft.com/office/drawing/2014/main" id="{38179AE7-AAF9-279D-228E-2EDA9667D3B7}"/>
              </a:ext>
            </a:extLst>
          </p:cNvPr>
          <p:cNvSpPr>
            <a:spLocks noGrp="1"/>
          </p:cNvSpPr>
          <p:nvPr>
            <p:ph idx="1"/>
          </p:nvPr>
        </p:nvSpPr>
        <p:spPr>
          <a:xfrm>
            <a:off x="838201" y="3429000"/>
            <a:ext cx="5709640" cy="2601285"/>
          </a:xfrm>
        </p:spPr>
        <p:txBody>
          <a:bodyPr>
            <a:normAutofit/>
          </a:bodyPr>
          <a:lstStyle/>
          <a:p>
            <a:endParaRPr lang="en-US"/>
          </a:p>
        </p:txBody>
      </p:sp>
      <p:grpSp>
        <p:nvGrpSpPr>
          <p:cNvPr id="12" name="Group 11">
            <a:extLst>
              <a:ext uri="{FF2B5EF4-FFF2-40B4-BE49-F238E27FC236}">
                <a16:creationId xmlns:a16="http://schemas.microsoft.com/office/drawing/2014/main" id="{84CDC529-641B-41E3-896C-B43B5DBEFE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379" y="-6437"/>
            <a:ext cx="4136937" cy="6864437"/>
            <a:chOff x="7430379" y="-6437"/>
            <a:chExt cx="4136937" cy="6864437"/>
          </a:xfrm>
        </p:grpSpPr>
        <p:sp>
          <p:nvSpPr>
            <p:cNvPr id="13" name="Freeform: Shape 12">
              <a:extLst>
                <a:ext uri="{FF2B5EF4-FFF2-40B4-BE49-F238E27FC236}">
                  <a16:creationId xmlns:a16="http://schemas.microsoft.com/office/drawing/2014/main" id="{6D149F87-1C45-44B2-8D4B-D495F05DF2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41214" y="1425553"/>
              <a:ext cx="3512149" cy="3952919"/>
            </a:xfrm>
            <a:custGeom>
              <a:avLst/>
              <a:gdLst>
                <a:gd name="connsiteX0" fmla="*/ 1939325 w 3878650"/>
                <a:gd name="connsiteY0" fmla="*/ 4363426 h 4363426"/>
                <a:gd name="connsiteX1" fmla="*/ 0 w 3878650"/>
                <a:gd name="connsiteY1" fmla="*/ 2424101 h 4363426"/>
                <a:gd name="connsiteX2" fmla="*/ 0 w 3878650"/>
                <a:gd name="connsiteY2" fmla="*/ 1734201 h 4363426"/>
                <a:gd name="connsiteX3" fmla="*/ 0 w 3878650"/>
                <a:gd name="connsiteY3" fmla="*/ 0 h 4363426"/>
                <a:gd name="connsiteX4" fmla="*/ 3878650 w 3878650"/>
                <a:gd name="connsiteY4" fmla="*/ 0 h 4363426"/>
                <a:gd name="connsiteX5" fmla="*/ 3878650 w 3878650"/>
                <a:gd name="connsiteY5" fmla="*/ 330044 h 4363426"/>
                <a:gd name="connsiteX6" fmla="*/ 3878650 w 3878650"/>
                <a:gd name="connsiteY6" fmla="*/ 2424101 h 4363426"/>
                <a:gd name="connsiteX7" fmla="*/ 1939325 w 3878650"/>
                <a:gd name="connsiteY7" fmla="*/ 4363426 h 436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8650" h="4363426">
                  <a:moveTo>
                    <a:pt x="1939325" y="4363426"/>
                  </a:moveTo>
                  <a:cubicBezTo>
                    <a:pt x="868265" y="4363426"/>
                    <a:pt x="0" y="3495161"/>
                    <a:pt x="0" y="2424101"/>
                  </a:cubicBezTo>
                  <a:lnTo>
                    <a:pt x="0" y="1734201"/>
                  </a:lnTo>
                  <a:lnTo>
                    <a:pt x="0" y="0"/>
                  </a:lnTo>
                  <a:lnTo>
                    <a:pt x="3878650" y="0"/>
                  </a:lnTo>
                  <a:lnTo>
                    <a:pt x="3878650" y="330044"/>
                  </a:lnTo>
                  <a:lnTo>
                    <a:pt x="3878650" y="2424101"/>
                  </a:lnTo>
                  <a:cubicBezTo>
                    <a:pt x="3878650" y="3495161"/>
                    <a:pt x="3010385" y="4363426"/>
                    <a:pt x="1939325" y="4363426"/>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7F0C4227-57D6-49F5-9F99-C043FA774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8"/>
              <a:ext cx="0" cy="569539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3CAA67-33DF-4DEF-970D-E9D322DED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430379" y="342899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9533CB-43E6-43B1-AC1C-0D46BD72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250011" y="342777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2EC05-FE36-4500-9FE7-8F66AD8FE8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999273-8AC9-42C7-A718-903E23486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48FD3C-C042-47D1-AFA0-A69407BE4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8CF67A-A858-4B50-A061-D2B71B5DB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582346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Images</a:t>
            </a:r>
          </a:p>
        </p:txBody>
      </p:sp>
    </p:spTree>
    <p:extLst>
      <p:ext uri="{BB962C8B-B14F-4D97-AF65-F5344CB8AC3E}">
        <p14:creationId xmlns:p14="http://schemas.microsoft.com/office/powerpoint/2010/main" val="339056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DE20-D523-74DF-4B2B-08C395D09E4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53D695-A9AE-681F-2EBE-BC4707B9CA08}"/>
              </a:ext>
            </a:extLst>
          </p:cNvPr>
          <p:cNvPicPr>
            <a:picLocks noGrp="1" noChangeAspect="1"/>
          </p:cNvPicPr>
          <p:nvPr>
            <p:ph sz="half" idx="1"/>
          </p:nvPr>
        </p:nvPicPr>
        <p:blipFill rotWithShape="1">
          <a:blip r:embed="rId2"/>
          <a:srcRect l="16367" t="48344" r="56627" b="20535"/>
          <a:stretch/>
        </p:blipFill>
        <p:spPr>
          <a:xfrm>
            <a:off x="838200" y="2588655"/>
            <a:ext cx="5181600" cy="3195165"/>
          </a:xfrm>
          <a:prstGeom prst="rect">
            <a:avLst/>
          </a:prstGeom>
        </p:spPr>
      </p:pic>
      <p:pic>
        <p:nvPicPr>
          <p:cNvPr id="6" name="Content Placeholder 5">
            <a:extLst>
              <a:ext uri="{FF2B5EF4-FFF2-40B4-BE49-F238E27FC236}">
                <a16:creationId xmlns:a16="http://schemas.microsoft.com/office/drawing/2014/main" id="{CC1B84DB-3F15-D7E6-8475-FE1F51D56C1F}"/>
              </a:ext>
            </a:extLst>
          </p:cNvPr>
          <p:cNvPicPr>
            <a:picLocks noGrp="1" noChangeAspect="1"/>
          </p:cNvPicPr>
          <p:nvPr>
            <p:ph sz="half" idx="2"/>
          </p:nvPr>
        </p:nvPicPr>
        <p:blipFill rotWithShape="1">
          <a:blip r:embed="rId3"/>
          <a:srcRect l="15358" t="27655" r="42381" b="12522"/>
          <a:stretch/>
        </p:blipFill>
        <p:spPr>
          <a:xfrm>
            <a:off x="6262883" y="2195513"/>
            <a:ext cx="5000233" cy="3981450"/>
          </a:xfrm>
          <a:prstGeom prst="rect">
            <a:avLst/>
          </a:prstGeom>
        </p:spPr>
      </p:pic>
    </p:spTree>
    <p:extLst>
      <p:ext uri="{BB962C8B-B14F-4D97-AF65-F5344CB8AC3E}">
        <p14:creationId xmlns:p14="http://schemas.microsoft.com/office/powerpoint/2010/main" val="95223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5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56">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CEC08-8918-94BB-130D-EBC448161DA8}"/>
              </a:ext>
            </a:extLst>
          </p:cNvPr>
          <p:cNvSpPr>
            <a:spLocks noGrp="1"/>
          </p:cNvSpPr>
          <p:nvPr>
            <p:ph type="title"/>
          </p:nvPr>
        </p:nvSpPr>
        <p:spPr>
          <a:xfrm>
            <a:off x="838200" y="565603"/>
            <a:ext cx="3918652" cy="2463347"/>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882890F4-A17F-2FA9-3433-A342239C2C98}"/>
              </a:ext>
            </a:extLst>
          </p:cNvPr>
          <p:cNvSpPr>
            <a:spLocks noGrp="1"/>
          </p:cNvSpPr>
          <p:nvPr>
            <p:ph idx="1"/>
          </p:nvPr>
        </p:nvSpPr>
        <p:spPr>
          <a:xfrm>
            <a:off x="838200" y="3133725"/>
            <a:ext cx="3918652" cy="3128918"/>
          </a:xfrm>
        </p:spPr>
        <p:txBody>
          <a:bodyPr>
            <a:normAutofit/>
          </a:bodyPr>
          <a:lstStyle/>
          <a:p>
            <a:pPr>
              <a:lnSpc>
                <a:spcPct val="100000"/>
              </a:lnSpc>
            </a:pPr>
            <a:r>
              <a:rPr lang="en-US" sz="1500"/>
              <a:t>The objective of this project is to classify the overall sentiment of a tweet's context as neutral, negative, or positive using NLP classifiers. To complete, this project, we are given a dataset of 27,481 tweets, where 22,464 of those tweets were captured as having either a neutral, negative, or positive sentiment. Our goal is to use this training data of ~27.5k tweets to predict the sentiment of the 3,534 tweets in our testing data set.</a:t>
            </a:r>
          </a:p>
        </p:txBody>
      </p:sp>
      <p:grpSp>
        <p:nvGrpSpPr>
          <p:cNvPr id="2068" name="Group 2058">
            <a:extLst>
              <a:ext uri="{FF2B5EF4-FFF2-40B4-BE49-F238E27FC236}">
                <a16:creationId xmlns:a16="http://schemas.microsoft.com/office/drawing/2014/main" id="{FCAB7548-8099-4066-AA4A-6689046790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8579" y="-6437"/>
            <a:ext cx="6403756" cy="6864437"/>
            <a:chOff x="5168579" y="-6437"/>
            <a:chExt cx="6403756" cy="6864437"/>
          </a:xfrm>
        </p:grpSpPr>
        <p:cxnSp>
          <p:nvCxnSpPr>
            <p:cNvPr id="2060" name="Straight Connector 2059">
              <a:extLst>
                <a:ext uri="{FF2B5EF4-FFF2-40B4-BE49-F238E27FC236}">
                  <a16:creationId xmlns:a16="http://schemas.microsoft.com/office/drawing/2014/main" id="{0DD6D54C-5C05-40DE-8EAF-FA50D609AE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37560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EB0CFF5B-7CFC-4A1B-811A-262201C04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3BD7D63C-11FE-48D4-8433-A188CDAB2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D0EB69FA-9640-4C07-9993-F74D211F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62244" y="565603"/>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B887ECAA-6BDB-4356-A66A-D28C7026B6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857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CFC3365E-17A9-4CC8-BE01-3969BF4C8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50" name="Picture 2" descr="Mine my opinion? Part 2. What's so hard about sentiment analysis? | Kraken  Systems Ltd.">
            <a:extLst>
              <a:ext uri="{FF2B5EF4-FFF2-40B4-BE49-F238E27FC236}">
                <a16:creationId xmlns:a16="http://schemas.microsoft.com/office/drawing/2014/main" id="{6A73C26C-3543-9AED-1BDD-2460EE126F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8" r="2054" b="-2"/>
          <a:stretch/>
        </p:blipFill>
        <p:spPr bwMode="auto">
          <a:xfrm>
            <a:off x="5352373" y="1150838"/>
            <a:ext cx="6071687" cy="4449535"/>
          </a:xfrm>
          <a:custGeom>
            <a:avLst/>
            <a:gdLst/>
            <a:ahLst/>
            <a:cxnLst/>
            <a:rect l="l" t="t" r="r" b="b"/>
            <a:pathLst>
              <a:path w="6391928" h="4660591">
                <a:moveTo>
                  <a:pt x="2329728" y="0"/>
                </a:moveTo>
                <a:lnTo>
                  <a:pt x="2398607" y="0"/>
                </a:lnTo>
                <a:lnTo>
                  <a:pt x="3158515" y="0"/>
                </a:lnTo>
                <a:lnTo>
                  <a:pt x="3993320" y="0"/>
                </a:lnTo>
                <a:lnTo>
                  <a:pt x="4062199" y="0"/>
                </a:lnTo>
                <a:cubicBezTo>
                  <a:pt x="5348874" y="0"/>
                  <a:pt x="6391928" y="1043309"/>
                  <a:pt x="6391928" y="2330293"/>
                </a:cubicBezTo>
                <a:cubicBezTo>
                  <a:pt x="6391928" y="3617285"/>
                  <a:pt x="5348874" y="4660591"/>
                  <a:pt x="4062199" y="4660591"/>
                </a:cubicBezTo>
                <a:lnTo>
                  <a:pt x="3993320" y="4660591"/>
                </a:lnTo>
                <a:lnTo>
                  <a:pt x="3233415" y="4660591"/>
                </a:lnTo>
                <a:lnTo>
                  <a:pt x="2398607" y="4660591"/>
                </a:lnTo>
                <a:lnTo>
                  <a:pt x="2329728" y="4660591"/>
                </a:lnTo>
                <a:cubicBezTo>
                  <a:pt x="1043053" y="4660591"/>
                  <a:pt x="0" y="3617281"/>
                  <a:pt x="0" y="2330297"/>
                </a:cubicBezTo>
                <a:cubicBezTo>
                  <a:pt x="0" y="1043306"/>
                  <a:pt x="1043053" y="0"/>
                  <a:pt x="2329728"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3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328F-C78B-2FE3-F526-E969F2F691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4DF1E-6880-DF2B-DABA-A5FBE840F6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63006F-6FB8-5E35-D026-76A66C72B23F}"/>
              </a:ext>
            </a:extLst>
          </p:cNvPr>
          <p:cNvPicPr>
            <a:picLocks noChangeAspect="1"/>
          </p:cNvPicPr>
          <p:nvPr/>
        </p:nvPicPr>
        <p:blipFill rotWithShape="1">
          <a:blip r:embed="rId2"/>
          <a:srcRect l="15834" t="24372" r="28254" b="25447"/>
          <a:stretch/>
        </p:blipFill>
        <p:spPr>
          <a:xfrm>
            <a:off x="858907" y="1054704"/>
            <a:ext cx="10127402" cy="4862795"/>
          </a:xfrm>
          <a:prstGeom prst="rect">
            <a:avLst/>
          </a:prstGeom>
        </p:spPr>
      </p:pic>
    </p:spTree>
    <p:extLst>
      <p:ext uri="{BB962C8B-B14F-4D97-AF65-F5344CB8AC3E}">
        <p14:creationId xmlns:p14="http://schemas.microsoft.com/office/powerpoint/2010/main" val="225275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7BCE6-898E-5EF7-638E-5B8350C9E1DC}"/>
              </a:ext>
            </a:extLst>
          </p:cNvPr>
          <p:cNvSpPr>
            <a:spLocks noGrp="1"/>
          </p:cNvSpPr>
          <p:nvPr>
            <p:ph type="title"/>
          </p:nvPr>
        </p:nvSpPr>
        <p:spPr>
          <a:xfrm>
            <a:off x="838200" y="839516"/>
            <a:ext cx="5257800" cy="2588881"/>
          </a:xfrm>
        </p:spPr>
        <p:txBody>
          <a:bodyPr anchor="t">
            <a:normAutofit/>
          </a:bodyPr>
          <a:lstStyle/>
          <a:p>
            <a:r>
              <a:rPr lang="en-US" dirty="0"/>
              <a:t>Objective</a:t>
            </a:r>
          </a:p>
        </p:txBody>
      </p:sp>
      <p:sp>
        <p:nvSpPr>
          <p:cNvPr id="3" name="Content Placeholder 2">
            <a:extLst>
              <a:ext uri="{FF2B5EF4-FFF2-40B4-BE49-F238E27FC236}">
                <a16:creationId xmlns:a16="http://schemas.microsoft.com/office/drawing/2014/main" id="{3B11A4B5-608D-2F68-8737-F1BB229570BF}"/>
              </a:ext>
            </a:extLst>
          </p:cNvPr>
          <p:cNvSpPr>
            <a:spLocks noGrp="1"/>
          </p:cNvSpPr>
          <p:nvPr>
            <p:ph idx="1"/>
          </p:nvPr>
        </p:nvSpPr>
        <p:spPr>
          <a:xfrm>
            <a:off x="6297586" y="827116"/>
            <a:ext cx="5183786" cy="2601285"/>
          </a:xfrm>
        </p:spPr>
        <p:txBody>
          <a:bodyPr anchor="t">
            <a:normAutofit/>
          </a:bodyPr>
          <a:lstStyle/>
          <a:p>
            <a:pPr marL="0" indent="0">
              <a:buNone/>
            </a:pPr>
            <a:r>
              <a:rPr lang="en-US" dirty="0"/>
              <a:t>Given a testing and training set, we ran NLP on a series of tweets to categorize their sentiments as bad, good, or neutral. We then use the testing dataset to see how efficient the NLP classifier is from there and tune the algorithm and compared different sentiment analysis models.</a:t>
            </a:r>
            <a:br>
              <a:rPr lang="en-US" dirty="0"/>
            </a:br>
            <a:endParaRPr lang="en-US" dirty="0"/>
          </a:p>
        </p:txBody>
      </p:sp>
      <p:grpSp>
        <p:nvGrpSpPr>
          <p:cNvPr id="12" name="Group 11">
            <a:extLst>
              <a:ext uri="{FF2B5EF4-FFF2-40B4-BE49-F238E27FC236}">
                <a16:creationId xmlns:a16="http://schemas.microsoft.com/office/drawing/2014/main" id="{55E69D2E-008F-49C5-9948-0B39B4849E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7" y="3722607"/>
            <a:ext cx="12192000" cy="3135490"/>
            <a:chOff x="4377" y="3722607"/>
            <a:chExt cx="12192000" cy="3135490"/>
          </a:xfrm>
        </p:grpSpPr>
        <p:cxnSp>
          <p:nvCxnSpPr>
            <p:cNvPr id="13" name="Straight Connector 12">
              <a:extLst>
                <a:ext uri="{FF2B5EF4-FFF2-40B4-BE49-F238E27FC236}">
                  <a16:creationId xmlns:a16="http://schemas.microsoft.com/office/drawing/2014/main" id="{F20759A2-132F-4735-A0D3-2AC4A1F24C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694" y="5270375"/>
              <a:ext cx="1092629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7768FD-8B36-436A-9523-358C8BF35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377" y="3723254"/>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325F9612-F8C4-4719-832C-87419F136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881325" y="3722607"/>
              <a:ext cx="2681207" cy="3135441"/>
            </a:xfrm>
            <a:custGeom>
              <a:avLst/>
              <a:gdLst>
                <a:gd name="connsiteX0" fmla="*/ 0 w 2010537"/>
                <a:gd name="connsiteY0" fmla="*/ 2351151 h 2351150"/>
                <a:gd name="connsiteX1" fmla="*/ 0 w 2010537"/>
                <a:gd name="connsiteY1" fmla="*/ 0 h 2351150"/>
                <a:gd name="connsiteX2" fmla="*/ 840105 w 2010537"/>
                <a:gd name="connsiteY2" fmla="*/ 0 h 2351150"/>
                <a:gd name="connsiteX3" fmla="*/ 2010537 w 2010537"/>
                <a:gd name="connsiteY3" fmla="*/ 1175576 h 2351150"/>
                <a:gd name="connsiteX4" fmla="*/ 2010537 w 2010537"/>
                <a:gd name="connsiteY4" fmla="*/ 1175576 h 2351150"/>
                <a:gd name="connsiteX5" fmla="*/ 840105 w 2010537"/>
                <a:gd name="connsiteY5"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0537" h="2351150">
                  <a:moveTo>
                    <a:pt x="0" y="2351151"/>
                  </a:moveTo>
                  <a:lnTo>
                    <a:pt x="0" y="0"/>
                  </a:lnTo>
                  <a:lnTo>
                    <a:pt x="840105" y="0"/>
                  </a:lnTo>
                  <a:cubicBezTo>
                    <a:pt x="1486567" y="0"/>
                    <a:pt x="2010537" y="526352"/>
                    <a:pt x="2010537" y="1175576"/>
                  </a:cubicBezTo>
                  <a:lnTo>
                    <a:pt x="2010537" y="1175576"/>
                  </a:lnTo>
                  <a:cubicBezTo>
                    <a:pt x="2010537" y="1824800"/>
                    <a:pt x="1486472" y="2351151"/>
                    <a:pt x="840105" y="2351151"/>
                  </a:cubicBezTo>
                </a:path>
              </a:pathLst>
            </a:custGeom>
            <a:noFill/>
            <a:ln w="12700" cap="flat">
              <a:solidFill>
                <a:schemeClr val="accent4"/>
              </a:solidFill>
              <a:prstDash val="solid"/>
              <a:miter/>
            </a:ln>
          </p:spPr>
          <p:txBody>
            <a:bodyPr rtlCol="0" anchor="ctr"/>
            <a:lstStyle/>
            <a:p>
              <a:endParaRPr lang="en-US"/>
            </a:p>
          </p:txBody>
        </p:sp>
        <p:sp>
          <p:nvSpPr>
            <p:cNvPr id="16" name="Graphic 18">
              <a:extLst>
                <a:ext uri="{FF2B5EF4-FFF2-40B4-BE49-F238E27FC236}">
                  <a16:creationId xmlns:a16="http://schemas.microsoft.com/office/drawing/2014/main" id="{0E8DA103-9916-4D4C-BD18-055A42E6B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9400" y="3728504"/>
              <a:ext cx="3643725" cy="3129496"/>
            </a:xfrm>
            <a:custGeom>
              <a:avLst/>
              <a:gdLst>
                <a:gd name="connsiteX0" fmla="*/ 0 w 2737484"/>
                <a:gd name="connsiteY0" fmla="*/ 2351151 h 2351150"/>
                <a:gd name="connsiteX1" fmla="*/ 0 w 2737484"/>
                <a:gd name="connsiteY1" fmla="*/ 1368743 h 2351150"/>
                <a:gd name="connsiteX2" fmla="*/ 1368743 w 2737484"/>
                <a:gd name="connsiteY2" fmla="*/ 0 h 2351150"/>
                <a:gd name="connsiteX3" fmla="*/ 1368743 w 2737484"/>
                <a:gd name="connsiteY3" fmla="*/ 0 h 2351150"/>
                <a:gd name="connsiteX4" fmla="*/ 2737485 w 2737484"/>
                <a:gd name="connsiteY4" fmla="*/ 1368743 h 2351150"/>
                <a:gd name="connsiteX5" fmla="*/ 2737485 w 2737484"/>
                <a:gd name="connsiteY5" fmla="*/ 1855661 h 2351150"/>
                <a:gd name="connsiteX6" fmla="*/ 2737485 w 2737484"/>
                <a:gd name="connsiteY6"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7484" h="2351150">
                  <a:moveTo>
                    <a:pt x="0" y="2351151"/>
                  </a:moveTo>
                  <a:lnTo>
                    <a:pt x="0" y="1368743"/>
                  </a:lnTo>
                  <a:cubicBezTo>
                    <a:pt x="0" y="612838"/>
                    <a:pt x="612838" y="0"/>
                    <a:pt x="1368743" y="0"/>
                  </a:cubicBezTo>
                  <a:lnTo>
                    <a:pt x="1368743" y="0"/>
                  </a:lnTo>
                  <a:cubicBezTo>
                    <a:pt x="2124647" y="0"/>
                    <a:pt x="2737485" y="612838"/>
                    <a:pt x="2737485" y="1368743"/>
                  </a:cubicBezTo>
                  <a:lnTo>
                    <a:pt x="2737485" y="1855661"/>
                  </a:lnTo>
                  <a:lnTo>
                    <a:pt x="2737485" y="2351151"/>
                  </a:lnTo>
                </a:path>
              </a:pathLst>
            </a:custGeom>
            <a:noFill/>
            <a:ln w="12700" cap="flat">
              <a:solidFill>
                <a:schemeClr val="accent4"/>
              </a:solid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31F948E5-BB76-42B8-82C3-C8133E729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468" y="3722656"/>
              <a:ext cx="2681207" cy="3135441"/>
            </a:xfrm>
            <a:custGeom>
              <a:avLst/>
              <a:gdLst>
                <a:gd name="connsiteX0" fmla="*/ 0 w 2010537"/>
                <a:gd name="connsiteY0" fmla="*/ 2351151 h 2351150"/>
                <a:gd name="connsiteX1" fmla="*/ 0 w 2010537"/>
                <a:gd name="connsiteY1" fmla="*/ 0 h 2351150"/>
                <a:gd name="connsiteX2" fmla="*/ 840105 w 2010537"/>
                <a:gd name="connsiteY2" fmla="*/ 0 h 2351150"/>
                <a:gd name="connsiteX3" fmla="*/ 2010537 w 2010537"/>
                <a:gd name="connsiteY3" fmla="*/ 1175576 h 2351150"/>
                <a:gd name="connsiteX4" fmla="*/ 2010537 w 2010537"/>
                <a:gd name="connsiteY4" fmla="*/ 1175576 h 2351150"/>
                <a:gd name="connsiteX5" fmla="*/ 840105 w 2010537"/>
                <a:gd name="connsiteY5"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0537" h="2351150">
                  <a:moveTo>
                    <a:pt x="0" y="2351151"/>
                  </a:moveTo>
                  <a:lnTo>
                    <a:pt x="0" y="0"/>
                  </a:lnTo>
                  <a:lnTo>
                    <a:pt x="840105" y="0"/>
                  </a:lnTo>
                  <a:cubicBezTo>
                    <a:pt x="1486567" y="0"/>
                    <a:pt x="2010537" y="526352"/>
                    <a:pt x="2010537" y="1175576"/>
                  </a:cubicBezTo>
                  <a:lnTo>
                    <a:pt x="2010537" y="1175576"/>
                  </a:lnTo>
                  <a:cubicBezTo>
                    <a:pt x="2010537" y="1824800"/>
                    <a:pt x="1486472" y="2351151"/>
                    <a:pt x="840105" y="2351151"/>
                  </a:cubicBezTo>
                </a:path>
              </a:pathLst>
            </a:custGeom>
            <a:noFill/>
            <a:ln w="12700" cap="flat">
              <a:solidFill>
                <a:schemeClr val="accent4"/>
              </a:solidFill>
              <a:prstDash val="solid"/>
              <a:miter/>
            </a:ln>
          </p:spPr>
          <p:txBody>
            <a:bodyPr rtlCol="0" anchor="ctr"/>
            <a:lstStyle/>
            <a:p>
              <a:endParaRPr lang="en-US"/>
            </a:p>
          </p:txBody>
        </p:sp>
      </p:grpSp>
    </p:spTree>
    <p:extLst>
      <p:ext uri="{BB962C8B-B14F-4D97-AF65-F5344CB8AC3E}">
        <p14:creationId xmlns:p14="http://schemas.microsoft.com/office/powerpoint/2010/main" val="8284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37D69-6608-3CA7-6AEA-E588C66ADF98}"/>
              </a:ext>
            </a:extLst>
          </p:cNvPr>
          <p:cNvSpPr>
            <a:spLocks noGrp="1"/>
          </p:cNvSpPr>
          <p:nvPr>
            <p:ph type="title"/>
          </p:nvPr>
        </p:nvSpPr>
        <p:spPr>
          <a:xfrm>
            <a:off x="838201" y="581336"/>
            <a:ext cx="4076910" cy="5695389"/>
          </a:xfrm>
        </p:spPr>
        <p:txBody>
          <a:bodyPr anchor="ctr">
            <a:normAutofit/>
          </a:bodyPr>
          <a:lstStyle/>
          <a:p>
            <a:r>
              <a:rPr lang="en-US" sz="5200"/>
              <a:t>Questions</a:t>
            </a:r>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33BA393-C28E-1DCE-BB16-978582FD72A6}"/>
              </a:ext>
            </a:extLst>
          </p:cNvPr>
          <p:cNvGraphicFramePr>
            <a:graphicFrameLocks noGrp="1"/>
          </p:cNvGraphicFramePr>
          <p:nvPr>
            <p:ph idx="1"/>
            <p:extLst>
              <p:ext uri="{D42A27DB-BD31-4B8C-83A1-F6EECF244321}">
                <p14:modId xmlns:p14="http://schemas.microsoft.com/office/powerpoint/2010/main" val="599510681"/>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Classification Models</a:t>
            </a:r>
          </a:p>
        </p:txBody>
      </p:sp>
    </p:spTree>
    <p:extLst>
      <p:ext uri="{BB962C8B-B14F-4D97-AF65-F5344CB8AC3E}">
        <p14:creationId xmlns:p14="http://schemas.microsoft.com/office/powerpoint/2010/main" val="346631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9DCC79-3879-9E06-92DE-0CF85E6F856E}"/>
              </a:ext>
            </a:extLst>
          </p:cNvPr>
          <p:cNvSpPr>
            <a:spLocks noGrp="1"/>
          </p:cNvSpPr>
          <p:nvPr>
            <p:ph type="title"/>
          </p:nvPr>
        </p:nvSpPr>
        <p:spPr>
          <a:xfrm>
            <a:off x="838201" y="581337"/>
            <a:ext cx="5836754" cy="2711736"/>
          </a:xfrm>
        </p:spPr>
        <p:txBody>
          <a:bodyPr>
            <a:normAutofit/>
          </a:bodyPr>
          <a:lstStyle/>
          <a:p>
            <a:r>
              <a:rPr lang="en-US" dirty="0"/>
              <a:t>“p-hacking” Model</a:t>
            </a:r>
          </a:p>
        </p:txBody>
      </p:sp>
      <p:sp>
        <p:nvSpPr>
          <p:cNvPr id="3" name="Content Placeholder 2">
            <a:extLst>
              <a:ext uri="{FF2B5EF4-FFF2-40B4-BE49-F238E27FC236}">
                <a16:creationId xmlns:a16="http://schemas.microsoft.com/office/drawing/2014/main" id="{539BC46C-C0B5-4F17-28D6-2B2A085661FF}"/>
              </a:ext>
            </a:extLst>
          </p:cNvPr>
          <p:cNvSpPr>
            <a:spLocks noGrp="1"/>
          </p:cNvSpPr>
          <p:nvPr>
            <p:ph idx="1"/>
          </p:nvPr>
        </p:nvSpPr>
        <p:spPr>
          <a:xfrm>
            <a:off x="838201" y="3429000"/>
            <a:ext cx="5836754" cy="2601285"/>
          </a:xfrm>
        </p:spPr>
        <p:txBody>
          <a:bodyPr>
            <a:normAutofit/>
          </a:bodyPr>
          <a:lstStyle/>
          <a:p>
            <a:endParaRPr lang="en-US"/>
          </a:p>
        </p:txBody>
      </p:sp>
      <p:grpSp>
        <p:nvGrpSpPr>
          <p:cNvPr id="12" name="Group 11">
            <a:extLst>
              <a:ext uri="{FF2B5EF4-FFF2-40B4-BE49-F238E27FC236}">
                <a16:creationId xmlns:a16="http://schemas.microsoft.com/office/drawing/2014/main" id="{B3E72256-336B-4C56-A208-D12E28599B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13" name="Straight Connector 12">
              <a:extLst>
                <a:ext uri="{FF2B5EF4-FFF2-40B4-BE49-F238E27FC236}">
                  <a16:creationId xmlns:a16="http://schemas.microsoft.com/office/drawing/2014/main" id="{6D1A7D90-D071-42CE-8999-521FE5EB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88BA3207-8B24-423E-876F-EED4F64F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14">
              <a:extLst>
                <a:ext uri="{FF2B5EF4-FFF2-40B4-BE49-F238E27FC236}">
                  <a16:creationId xmlns:a16="http://schemas.microsoft.com/office/drawing/2014/main" id="{E36E21C5-DC18-4475-9613-1AF97FC0C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a16="http://schemas.microsoft.com/office/drawing/2014/main" id="{28498F04-5415-4A8B-A069-CF07486EC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8">
              <a:extLst>
                <a:ext uri="{FF2B5EF4-FFF2-40B4-BE49-F238E27FC236}">
                  <a16:creationId xmlns:a16="http://schemas.microsoft.com/office/drawing/2014/main" id="{7536A5CA-5F9D-44C7-87C6-A12CF740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18" name="Graphic 8">
              <a:extLst>
                <a:ext uri="{FF2B5EF4-FFF2-40B4-BE49-F238E27FC236}">
                  <a16:creationId xmlns:a16="http://schemas.microsoft.com/office/drawing/2014/main" id="{BE6FB307-61DF-42E4-ACB8-4E47813A8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7C9104A-0B2E-42A7-8F27-CCEFDBA9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C0EC34-7095-4362-AA58-F57213137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19E597-F67B-455A-9D77-8B564DC5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FF4279-F451-4DED-87EB-1899D7E4E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086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31">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33" name="Straight Connector 32">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38"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27A2773-8A00-146A-76DA-2824845EB7C5}"/>
              </a:ext>
            </a:extLst>
          </p:cNvPr>
          <p:cNvSpPr>
            <a:spLocks noGrp="1"/>
          </p:cNvSpPr>
          <p:nvPr>
            <p:ph type="title"/>
          </p:nvPr>
        </p:nvSpPr>
        <p:spPr>
          <a:xfrm>
            <a:off x="838200" y="706524"/>
            <a:ext cx="10676934" cy="1972116"/>
          </a:xfrm>
        </p:spPr>
        <p:txBody>
          <a:bodyPr anchor="ctr">
            <a:normAutofit/>
          </a:bodyPr>
          <a:lstStyle/>
          <a:p>
            <a:r>
              <a:rPr lang="en-US" sz="5200"/>
              <a:t>Afinn Model</a:t>
            </a:r>
          </a:p>
        </p:txBody>
      </p:sp>
      <p:cxnSp>
        <p:nvCxnSpPr>
          <p:cNvPr id="40" name="Straight Connector 39">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4C92FED8-4AD3-4117-D970-BFEB9783312A}"/>
              </a:ext>
            </a:extLst>
          </p:cNvPr>
          <p:cNvGraphicFramePr>
            <a:graphicFrameLocks noGrp="1"/>
          </p:cNvGraphicFramePr>
          <p:nvPr>
            <p:ph idx="1"/>
            <p:extLst>
              <p:ext uri="{D42A27DB-BD31-4B8C-83A1-F6EECF244321}">
                <p14:modId xmlns:p14="http://schemas.microsoft.com/office/powerpoint/2010/main" val="1682197200"/>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8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DF4C-8AF5-C918-6B64-BD35F1241A3D}"/>
              </a:ext>
            </a:extLst>
          </p:cNvPr>
          <p:cNvSpPr>
            <a:spLocks noGrp="1"/>
          </p:cNvSpPr>
          <p:nvPr>
            <p:ph type="title"/>
          </p:nvPr>
        </p:nvSpPr>
        <p:spPr/>
        <p:txBody>
          <a:bodyPr/>
          <a:lstStyle/>
          <a:p>
            <a:r>
              <a:rPr lang="en-US" dirty="0"/>
              <a:t>Results from </a:t>
            </a:r>
            <a:r>
              <a:rPr lang="en-US" dirty="0" err="1"/>
              <a:t>Afinn</a:t>
            </a:r>
            <a:r>
              <a:rPr lang="en-US" dirty="0"/>
              <a:t> Model</a:t>
            </a:r>
          </a:p>
        </p:txBody>
      </p:sp>
      <p:graphicFrame>
        <p:nvGraphicFramePr>
          <p:cNvPr id="5" name="Content Placeholder 2">
            <a:extLst>
              <a:ext uri="{FF2B5EF4-FFF2-40B4-BE49-F238E27FC236}">
                <a16:creationId xmlns:a16="http://schemas.microsoft.com/office/drawing/2014/main" id="{5483AE8A-8743-0A94-74C9-95300BBD01F7}"/>
              </a:ext>
            </a:extLst>
          </p:cNvPr>
          <p:cNvGraphicFramePr>
            <a:graphicFrameLocks noGrp="1"/>
          </p:cNvGraphicFramePr>
          <p:nvPr>
            <p:ph idx="1"/>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79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F4ACE-7BE9-EE95-2491-F5E0E0835B0E}"/>
              </a:ext>
            </a:extLst>
          </p:cNvPr>
          <p:cNvSpPr>
            <a:spLocks noGrp="1"/>
          </p:cNvSpPr>
          <p:nvPr>
            <p:ph type="title"/>
          </p:nvPr>
        </p:nvSpPr>
        <p:spPr>
          <a:xfrm>
            <a:off x="838201" y="581337"/>
            <a:ext cx="5836754" cy="2711736"/>
          </a:xfrm>
        </p:spPr>
        <p:txBody>
          <a:bodyPr>
            <a:normAutofit/>
          </a:bodyPr>
          <a:lstStyle/>
          <a:p>
            <a:r>
              <a:rPr lang="en-US" dirty="0"/>
              <a:t>Flair Model</a:t>
            </a:r>
          </a:p>
        </p:txBody>
      </p:sp>
      <p:sp>
        <p:nvSpPr>
          <p:cNvPr id="3" name="Content Placeholder 2">
            <a:extLst>
              <a:ext uri="{FF2B5EF4-FFF2-40B4-BE49-F238E27FC236}">
                <a16:creationId xmlns:a16="http://schemas.microsoft.com/office/drawing/2014/main" id="{692D196F-A848-B6B6-385D-EC883A17E5CC}"/>
              </a:ext>
            </a:extLst>
          </p:cNvPr>
          <p:cNvSpPr>
            <a:spLocks noGrp="1"/>
          </p:cNvSpPr>
          <p:nvPr>
            <p:ph idx="1"/>
          </p:nvPr>
        </p:nvSpPr>
        <p:spPr>
          <a:xfrm>
            <a:off x="838200" y="2601798"/>
            <a:ext cx="6514771" cy="3428487"/>
          </a:xfrm>
        </p:spPr>
        <p:txBody>
          <a:bodyPr>
            <a:normAutofit/>
          </a:bodyPr>
          <a:lstStyle/>
          <a:p>
            <a:pPr algn="l"/>
            <a:r>
              <a:rPr lang="en-US" b="0" i="0" dirty="0">
                <a:solidFill>
                  <a:srgbClr val="292929"/>
                </a:solidFill>
                <a:effectLst/>
              </a:rPr>
              <a:t>Flair utilizes a pre-trained model to detect positive or negative comments and print a number in brackets behind the label which is a prediction confidence.</a:t>
            </a:r>
          </a:p>
          <a:p>
            <a:r>
              <a:rPr lang="en-US" b="0" i="0" dirty="0">
                <a:solidFill>
                  <a:srgbClr val="212121"/>
                </a:solidFill>
                <a:effectLst/>
              </a:rPr>
              <a:t>It contains a powerful library which allows users to use and combine different word and document embeddings. Based on the corpus, it could analyze and tell the attitudes of the speakers. Comparing with other NLP packages, flair’s sentiment classifier is based on a character-level LSTM neural network which takes sequences of letters and words into account when predicting. </a:t>
            </a:r>
            <a:endParaRPr lang="en-US" dirty="0"/>
          </a:p>
        </p:txBody>
      </p:sp>
      <p:grpSp>
        <p:nvGrpSpPr>
          <p:cNvPr id="12" name="Group 11">
            <a:extLst>
              <a:ext uri="{FF2B5EF4-FFF2-40B4-BE49-F238E27FC236}">
                <a16:creationId xmlns:a16="http://schemas.microsoft.com/office/drawing/2014/main" id="{B3E72256-336B-4C56-A208-D12E28599B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13" name="Straight Connector 12">
              <a:extLst>
                <a:ext uri="{FF2B5EF4-FFF2-40B4-BE49-F238E27FC236}">
                  <a16:creationId xmlns:a16="http://schemas.microsoft.com/office/drawing/2014/main" id="{6D1A7D90-D071-42CE-8999-521FE5EB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88BA3207-8B24-423E-876F-EED4F64F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E36E21C5-DC18-4475-9613-1AF97FC0C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498F04-5415-4A8B-A069-CF07486EC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8">
              <a:extLst>
                <a:ext uri="{FF2B5EF4-FFF2-40B4-BE49-F238E27FC236}">
                  <a16:creationId xmlns:a16="http://schemas.microsoft.com/office/drawing/2014/main" id="{7536A5CA-5F9D-44C7-87C6-A12CF740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18" name="Graphic 8">
              <a:extLst>
                <a:ext uri="{FF2B5EF4-FFF2-40B4-BE49-F238E27FC236}">
                  <a16:creationId xmlns:a16="http://schemas.microsoft.com/office/drawing/2014/main" id="{BE6FB307-61DF-42E4-ACB8-4E47813A8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7C9104A-0B2E-42A7-8F27-CCEFDBA9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C0EC34-7095-4362-AA58-F57213137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19E597-F67B-455A-9D77-8B564DC5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FF4279-F451-4DED-87EB-1899D7E4E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94932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641"/>
      </a:dk2>
      <a:lt2>
        <a:srgbClr val="E8E7E2"/>
      </a:lt2>
      <a:accent1>
        <a:srgbClr val="768CE6"/>
      </a:accent1>
      <a:accent2>
        <a:srgbClr val="58ACE1"/>
      </a:accent2>
      <a:accent3>
        <a:srgbClr val="4FB3B0"/>
      </a:accent3>
      <a:accent4>
        <a:srgbClr val="47B685"/>
      </a:accent4>
      <a:accent5>
        <a:srgbClr val="43B954"/>
      </a:accent5>
      <a:accent6>
        <a:srgbClr val="67B748"/>
      </a:accent6>
      <a:hlink>
        <a:srgbClr val="8D8255"/>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646</TotalTime>
  <Words>692</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Next LT Pro</vt:lpstr>
      <vt:lpstr>Footlight MT Light</vt:lpstr>
      <vt:lpstr>ArchVTI</vt:lpstr>
      <vt:lpstr>Tweet Sentiment Classification</vt:lpstr>
      <vt:lpstr>Background</vt:lpstr>
      <vt:lpstr>Objective</vt:lpstr>
      <vt:lpstr>Questions</vt:lpstr>
      <vt:lpstr>Classification Models</vt:lpstr>
      <vt:lpstr>“p-hacking” Model</vt:lpstr>
      <vt:lpstr>Afinn Model</vt:lpstr>
      <vt:lpstr>Results from Afinn Model</vt:lpstr>
      <vt:lpstr>Flair Model</vt:lpstr>
      <vt:lpstr>Flair Model Results</vt:lpstr>
      <vt:lpstr>TextBlob Model</vt:lpstr>
      <vt:lpstr>TextBlob Model Results</vt:lpstr>
      <vt:lpstr>VADER Model</vt:lpstr>
      <vt:lpstr>VADER Example</vt:lpstr>
      <vt:lpstr>How VADER Works</vt:lpstr>
      <vt:lpstr>VADER Model Results</vt:lpstr>
      <vt:lpstr>Naïve Bayes Classifier Model</vt:lpstr>
      <vt:lpstr>Images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Sentiment Classification</dc:title>
  <dc:creator>Bethel Ikejiofor</dc:creator>
  <cp:lastModifiedBy>Valerie Huston</cp:lastModifiedBy>
  <cp:revision>29</cp:revision>
  <dcterms:created xsi:type="dcterms:W3CDTF">2022-06-08T18:43:30Z</dcterms:created>
  <dcterms:modified xsi:type="dcterms:W3CDTF">2022-06-10T19:32:19Z</dcterms:modified>
</cp:coreProperties>
</file>