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78" r:id="rId3"/>
    <p:sldId id="279" r:id="rId4"/>
    <p:sldId id="270" r:id="rId5"/>
    <p:sldId id="266" r:id="rId6"/>
    <p:sldId id="267" r:id="rId7"/>
    <p:sldId id="257" r:id="rId8"/>
    <p:sldId id="258" r:id="rId9"/>
    <p:sldId id="280" r:id="rId10"/>
    <p:sldId id="281" r:id="rId11"/>
    <p:sldId id="259" r:id="rId12"/>
    <p:sldId id="284" r:id="rId13"/>
    <p:sldId id="271" r:id="rId14"/>
    <p:sldId id="260" r:id="rId15"/>
    <p:sldId id="276" r:id="rId16"/>
    <p:sldId id="261" r:id="rId17"/>
    <p:sldId id="283" r:id="rId18"/>
    <p:sldId id="275" r:id="rId19"/>
    <p:sldId id="262" r:id="rId20"/>
    <p:sldId id="272" r:id="rId21"/>
    <p:sldId id="273" r:id="rId22"/>
    <p:sldId id="274" r:id="rId23"/>
    <p:sldId id="263" r:id="rId24"/>
    <p:sldId id="282" r:id="rId25"/>
    <p:sldId id="265" r:id="rId26"/>
    <p:sldId id="268" r:id="rId27"/>
    <p:sldId id="26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57" autoAdjust="0"/>
    <p:restoredTop sz="96327"/>
  </p:normalViewPr>
  <p:slideViewPr>
    <p:cSldViewPr snapToGrid="0" snapToObjects="1">
      <p:cViewPr varScale="1">
        <p:scale>
          <a:sx n="82" d="100"/>
          <a:sy n="82" d="100"/>
        </p:scale>
        <p:origin x="176" y="16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0.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ata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A6E82C-E782-487C-BAFA-A2D88C03F15C}"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37F60E75-7A12-4AB1-8A0B-84B32FBECC4A}">
      <dgm:prSet/>
      <dgm:spPr/>
      <dgm:t>
        <a:bodyPr/>
        <a:lstStyle/>
        <a:p>
          <a:r>
            <a:rPr lang="en-US"/>
            <a:t>BS in Applied Math from Rensselaer Polytechnic Institute</a:t>
          </a:r>
        </a:p>
      </dgm:t>
    </dgm:pt>
    <dgm:pt modelId="{072B3731-22E1-4119-AC63-FA7AFE049DA8}" type="parTrans" cxnId="{FD7DFECF-5BAD-4B39-8392-A48B88219440}">
      <dgm:prSet/>
      <dgm:spPr/>
      <dgm:t>
        <a:bodyPr/>
        <a:lstStyle/>
        <a:p>
          <a:endParaRPr lang="en-US"/>
        </a:p>
      </dgm:t>
    </dgm:pt>
    <dgm:pt modelId="{73C65A08-A7AA-47E2-B843-467284693B69}" type="sibTrans" cxnId="{FD7DFECF-5BAD-4B39-8392-A48B88219440}">
      <dgm:prSet/>
      <dgm:spPr/>
      <dgm:t>
        <a:bodyPr/>
        <a:lstStyle/>
        <a:p>
          <a:endParaRPr lang="en-US"/>
        </a:p>
      </dgm:t>
    </dgm:pt>
    <dgm:pt modelId="{CF4141D7-C9FC-4142-8E22-1409B52BB90B}">
      <dgm:prSet/>
      <dgm:spPr/>
      <dgm:t>
        <a:bodyPr/>
        <a:lstStyle/>
        <a:p>
          <a:r>
            <a:rPr lang="en-US"/>
            <a:t>Worked as a Data Analyst at Bloomberg LP &amp; JPMorgan Chase</a:t>
          </a:r>
        </a:p>
      </dgm:t>
    </dgm:pt>
    <dgm:pt modelId="{EBC4AC11-7E33-4AE7-B84E-0B321D765AF6}" type="parTrans" cxnId="{9DEFEC67-028C-46A3-9446-6459B7A8535F}">
      <dgm:prSet/>
      <dgm:spPr/>
      <dgm:t>
        <a:bodyPr/>
        <a:lstStyle/>
        <a:p>
          <a:endParaRPr lang="en-US"/>
        </a:p>
      </dgm:t>
    </dgm:pt>
    <dgm:pt modelId="{8787BBB4-39A0-4F12-BDE8-1310ECC44CE3}" type="sibTrans" cxnId="{9DEFEC67-028C-46A3-9446-6459B7A8535F}">
      <dgm:prSet/>
      <dgm:spPr/>
      <dgm:t>
        <a:bodyPr/>
        <a:lstStyle/>
        <a:p>
          <a:endParaRPr lang="en-US"/>
        </a:p>
      </dgm:t>
    </dgm:pt>
    <dgm:pt modelId="{956E9FE6-7477-4355-B92E-80423F906ADB}">
      <dgm:prSet/>
      <dgm:spPr/>
      <dgm:t>
        <a:bodyPr/>
        <a:lstStyle/>
        <a:p>
          <a:r>
            <a:rPr lang="en-US" dirty="0"/>
            <a:t>Incoming Associate Data Engineer at </a:t>
          </a:r>
          <a:r>
            <a:rPr lang="en-US" dirty="0" err="1"/>
            <a:t>phData</a:t>
          </a:r>
          <a:endParaRPr lang="en-US" dirty="0"/>
        </a:p>
      </dgm:t>
    </dgm:pt>
    <dgm:pt modelId="{EDD9BF87-F9B3-46B3-8D29-8CF1B6CFCBCE}" type="parTrans" cxnId="{AB686B4B-DB1E-403D-81A9-C58C8FCDACF6}">
      <dgm:prSet/>
      <dgm:spPr/>
      <dgm:t>
        <a:bodyPr/>
        <a:lstStyle/>
        <a:p>
          <a:endParaRPr lang="en-US"/>
        </a:p>
      </dgm:t>
    </dgm:pt>
    <dgm:pt modelId="{33FA5BB5-33EF-48E2-930C-BCCD3BB14E45}" type="sibTrans" cxnId="{AB686B4B-DB1E-403D-81A9-C58C8FCDACF6}">
      <dgm:prSet/>
      <dgm:spPr/>
      <dgm:t>
        <a:bodyPr/>
        <a:lstStyle/>
        <a:p>
          <a:endParaRPr lang="en-US"/>
        </a:p>
      </dgm:t>
    </dgm:pt>
    <dgm:pt modelId="{7AB16B60-5C21-2B47-8A42-D46FBD64C7FF}" type="pres">
      <dgm:prSet presAssocID="{46A6E82C-E782-487C-BAFA-A2D88C03F15C}" presName="vert0" presStyleCnt="0">
        <dgm:presLayoutVars>
          <dgm:dir/>
          <dgm:animOne val="branch"/>
          <dgm:animLvl val="lvl"/>
        </dgm:presLayoutVars>
      </dgm:prSet>
      <dgm:spPr/>
    </dgm:pt>
    <dgm:pt modelId="{72F051A0-BEFB-4F44-BB09-86C4DECF8F36}" type="pres">
      <dgm:prSet presAssocID="{37F60E75-7A12-4AB1-8A0B-84B32FBECC4A}" presName="thickLine" presStyleLbl="alignNode1" presStyleIdx="0" presStyleCnt="3"/>
      <dgm:spPr/>
    </dgm:pt>
    <dgm:pt modelId="{25CEAFF1-E855-4545-9DDA-14CE2DF4E2CD}" type="pres">
      <dgm:prSet presAssocID="{37F60E75-7A12-4AB1-8A0B-84B32FBECC4A}" presName="horz1" presStyleCnt="0"/>
      <dgm:spPr/>
    </dgm:pt>
    <dgm:pt modelId="{96F32446-F900-4247-B608-6C71064C3EED}" type="pres">
      <dgm:prSet presAssocID="{37F60E75-7A12-4AB1-8A0B-84B32FBECC4A}" presName="tx1" presStyleLbl="revTx" presStyleIdx="0" presStyleCnt="3"/>
      <dgm:spPr/>
    </dgm:pt>
    <dgm:pt modelId="{16D5C343-CE94-5048-97D0-6E7E8B6A4847}" type="pres">
      <dgm:prSet presAssocID="{37F60E75-7A12-4AB1-8A0B-84B32FBECC4A}" presName="vert1" presStyleCnt="0"/>
      <dgm:spPr/>
    </dgm:pt>
    <dgm:pt modelId="{DFD50AC6-1FF9-DF47-97F7-7E2FC649A4FE}" type="pres">
      <dgm:prSet presAssocID="{CF4141D7-C9FC-4142-8E22-1409B52BB90B}" presName="thickLine" presStyleLbl="alignNode1" presStyleIdx="1" presStyleCnt="3"/>
      <dgm:spPr/>
    </dgm:pt>
    <dgm:pt modelId="{49E06DDB-6FD7-3B43-A94E-AA6D6071B764}" type="pres">
      <dgm:prSet presAssocID="{CF4141D7-C9FC-4142-8E22-1409B52BB90B}" presName="horz1" presStyleCnt="0"/>
      <dgm:spPr/>
    </dgm:pt>
    <dgm:pt modelId="{963A559C-3EFA-FF4F-BE00-AF6162CF05D8}" type="pres">
      <dgm:prSet presAssocID="{CF4141D7-C9FC-4142-8E22-1409B52BB90B}" presName="tx1" presStyleLbl="revTx" presStyleIdx="1" presStyleCnt="3"/>
      <dgm:spPr/>
    </dgm:pt>
    <dgm:pt modelId="{7147E500-0C34-5A46-B789-0550244D58B8}" type="pres">
      <dgm:prSet presAssocID="{CF4141D7-C9FC-4142-8E22-1409B52BB90B}" presName="vert1" presStyleCnt="0"/>
      <dgm:spPr/>
    </dgm:pt>
    <dgm:pt modelId="{E75AAEB9-A92D-834B-82E2-3E3883F4F251}" type="pres">
      <dgm:prSet presAssocID="{956E9FE6-7477-4355-B92E-80423F906ADB}" presName="thickLine" presStyleLbl="alignNode1" presStyleIdx="2" presStyleCnt="3"/>
      <dgm:spPr/>
    </dgm:pt>
    <dgm:pt modelId="{036E032A-E00E-7248-A498-092388E818CE}" type="pres">
      <dgm:prSet presAssocID="{956E9FE6-7477-4355-B92E-80423F906ADB}" presName="horz1" presStyleCnt="0"/>
      <dgm:spPr/>
    </dgm:pt>
    <dgm:pt modelId="{18DB3933-A301-9140-B00D-76BAD838EEE3}" type="pres">
      <dgm:prSet presAssocID="{956E9FE6-7477-4355-B92E-80423F906ADB}" presName="tx1" presStyleLbl="revTx" presStyleIdx="2" presStyleCnt="3"/>
      <dgm:spPr/>
    </dgm:pt>
    <dgm:pt modelId="{C6BC810A-6E3F-B24E-86B2-9EE1F4121B8B}" type="pres">
      <dgm:prSet presAssocID="{956E9FE6-7477-4355-B92E-80423F906ADB}" presName="vert1" presStyleCnt="0"/>
      <dgm:spPr/>
    </dgm:pt>
  </dgm:ptLst>
  <dgm:cxnLst>
    <dgm:cxn modelId="{4ECA8425-CA40-9E42-A522-BCF13CF38FDA}" type="presOf" srcId="{46A6E82C-E782-487C-BAFA-A2D88C03F15C}" destId="{7AB16B60-5C21-2B47-8A42-D46FBD64C7FF}" srcOrd="0" destOrd="0" presId="urn:microsoft.com/office/officeart/2008/layout/LinedList"/>
    <dgm:cxn modelId="{22B33D2C-EC6D-D548-A323-38D404E1CC66}" type="presOf" srcId="{37F60E75-7A12-4AB1-8A0B-84B32FBECC4A}" destId="{96F32446-F900-4247-B608-6C71064C3EED}" srcOrd="0" destOrd="0" presId="urn:microsoft.com/office/officeart/2008/layout/LinedList"/>
    <dgm:cxn modelId="{AB686B4B-DB1E-403D-81A9-C58C8FCDACF6}" srcId="{46A6E82C-E782-487C-BAFA-A2D88C03F15C}" destId="{956E9FE6-7477-4355-B92E-80423F906ADB}" srcOrd="2" destOrd="0" parTransId="{EDD9BF87-F9B3-46B3-8D29-8CF1B6CFCBCE}" sibTransId="{33FA5BB5-33EF-48E2-930C-BCCD3BB14E45}"/>
    <dgm:cxn modelId="{9DEFEC67-028C-46A3-9446-6459B7A8535F}" srcId="{46A6E82C-E782-487C-BAFA-A2D88C03F15C}" destId="{CF4141D7-C9FC-4142-8E22-1409B52BB90B}" srcOrd="1" destOrd="0" parTransId="{EBC4AC11-7E33-4AE7-B84E-0B321D765AF6}" sibTransId="{8787BBB4-39A0-4F12-BDE8-1310ECC44CE3}"/>
    <dgm:cxn modelId="{D77D7C97-43DD-C646-95B1-C5467DCB1094}" type="presOf" srcId="{956E9FE6-7477-4355-B92E-80423F906ADB}" destId="{18DB3933-A301-9140-B00D-76BAD838EEE3}" srcOrd="0" destOrd="0" presId="urn:microsoft.com/office/officeart/2008/layout/LinedList"/>
    <dgm:cxn modelId="{D14044B8-AB79-4F41-91DE-8A313CF9211F}" type="presOf" srcId="{CF4141D7-C9FC-4142-8E22-1409B52BB90B}" destId="{963A559C-3EFA-FF4F-BE00-AF6162CF05D8}" srcOrd="0" destOrd="0" presId="urn:microsoft.com/office/officeart/2008/layout/LinedList"/>
    <dgm:cxn modelId="{FD7DFECF-5BAD-4B39-8392-A48B88219440}" srcId="{46A6E82C-E782-487C-BAFA-A2D88C03F15C}" destId="{37F60E75-7A12-4AB1-8A0B-84B32FBECC4A}" srcOrd="0" destOrd="0" parTransId="{072B3731-22E1-4119-AC63-FA7AFE049DA8}" sibTransId="{73C65A08-A7AA-47E2-B843-467284693B69}"/>
    <dgm:cxn modelId="{DB07E4EF-DEA6-CF43-9485-67FB0BF3582C}" type="presParOf" srcId="{7AB16B60-5C21-2B47-8A42-D46FBD64C7FF}" destId="{72F051A0-BEFB-4F44-BB09-86C4DECF8F36}" srcOrd="0" destOrd="0" presId="urn:microsoft.com/office/officeart/2008/layout/LinedList"/>
    <dgm:cxn modelId="{86C2909A-B893-8342-958D-B413FE67F238}" type="presParOf" srcId="{7AB16B60-5C21-2B47-8A42-D46FBD64C7FF}" destId="{25CEAFF1-E855-4545-9DDA-14CE2DF4E2CD}" srcOrd="1" destOrd="0" presId="urn:microsoft.com/office/officeart/2008/layout/LinedList"/>
    <dgm:cxn modelId="{79C5EBE6-CD55-7E41-BF4C-ABD6A99DF0A7}" type="presParOf" srcId="{25CEAFF1-E855-4545-9DDA-14CE2DF4E2CD}" destId="{96F32446-F900-4247-B608-6C71064C3EED}" srcOrd="0" destOrd="0" presId="urn:microsoft.com/office/officeart/2008/layout/LinedList"/>
    <dgm:cxn modelId="{0322F47E-648F-5A42-91BF-CF70C132F1BD}" type="presParOf" srcId="{25CEAFF1-E855-4545-9DDA-14CE2DF4E2CD}" destId="{16D5C343-CE94-5048-97D0-6E7E8B6A4847}" srcOrd="1" destOrd="0" presId="urn:microsoft.com/office/officeart/2008/layout/LinedList"/>
    <dgm:cxn modelId="{CE90A826-4500-D840-A86E-4B176C2E242E}" type="presParOf" srcId="{7AB16B60-5C21-2B47-8A42-D46FBD64C7FF}" destId="{DFD50AC6-1FF9-DF47-97F7-7E2FC649A4FE}" srcOrd="2" destOrd="0" presId="urn:microsoft.com/office/officeart/2008/layout/LinedList"/>
    <dgm:cxn modelId="{2FF1F395-9AA7-8F4D-9DCE-6DCF245C3A7A}" type="presParOf" srcId="{7AB16B60-5C21-2B47-8A42-D46FBD64C7FF}" destId="{49E06DDB-6FD7-3B43-A94E-AA6D6071B764}" srcOrd="3" destOrd="0" presId="urn:microsoft.com/office/officeart/2008/layout/LinedList"/>
    <dgm:cxn modelId="{E205C976-33A2-9146-9A3B-1A43E8C7AB21}" type="presParOf" srcId="{49E06DDB-6FD7-3B43-A94E-AA6D6071B764}" destId="{963A559C-3EFA-FF4F-BE00-AF6162CF05D8}" srcOrd="0" destOrd="0" presId="urn:microsoft.com/office/officeart/2008/layout/LinedList"/>
    <dgm:cxn modelId="{25B9FBFE-ADC6-5A4E-AB11-0403EB564411}" type="presParOf" srcId="{49E06DDB-6FD7-3B43-A94E-AA6D6071B764}" destId="{7147E500-0C34-5A46-B789-0550244D58B8}" srcOrd="1" destOrd="0" presId="urn:microsoft.com/office/officeart/2008/layout/LinedList"/>
    <dgm:cxn modelId="{D8B1B96C-9D8D-CD4B-8A96-24652462C280}" type="presParOf" srcId="{7AB16B60-5C21-2B47-8A42-D46FBD64C7FF}" destId="{E75AAEB9-A92D-834B-82E2-3E3883F4F251}" srcOrd="4" destOrd="0" presId="urn:microsoft.com/office/officeart/2008/layout/LinedList"/>
    <dgm:cxn modelId="{CB99B2A3-0818-C948-B19A-9C17F84E0BE9}" type="presParOf" srcId="{7AB16B60-5C21-2B47-8A42-D46FBD64C7FF}" destId="{036E032A-E00E-7248-A498-092388E818CE}" srcOrd="5" destOrd="0" presId="urn:microsoft.com/office/officeart/2008/layout/LinedList"/>
    <dgm:cxn modelId="{7D355583-4244-2F46-9478-66515A60913A}" type="presParOf" srcId="{036E032A-E00E-7248-A498-092388E818CE}" destId="{18DB3933-A301-9140-B00D-76BAD838EEE3}" srcOrd="0" destOrd="0" presId="urn:microsoft.com/office/officeart/2008/layout/LinedList"/>
    <dgm:cxn modelId="{DB260601-1BB9-424F-81DC-E6B684D4B5C5}" type="presParOf" srcId="{036E032A-E00E-7248-A498-092388E818CE}" destId="{C6BC810A-6E3F-B24E-86B2-9EE1F4121B8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7F0A1D7-0800-47E4-8360-F0F7C8E5463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A2B206A-6ED0-4710-9825-20F199AB4C51}">
      <dgm:prSet/>
      <dgm:spPr/>
      <dgm:t>
        <a:bodyPr/>
        <a:lstStyle/>
        <a:p>
          <a:r>
            <a:rPr lang="en-US"/>
            <a:t>Valence Aware Dictionary and sEntiment Reasoner</a:t>
          </a:r>
        </a:p>
      </dgm:t>
    </dgm:pt>
    <dgm:pt modelId="{1CDFD4B2-124E-48F3-AF2A-E7E5EE02A8B4}" type="parTrans" cxnId="{06AB6B36-6CED-4948-9469-B96C49747AD4}">
      <dgm:prSet/>
      <dgm:spPr/>
      <dgm:t>
        <a:bodyPr/>
        <a:lstStyle/>
        <a:p>
          <a:endParaRPr lang="en-US"/>
        </a:p>
      </dgm:t>
    </dgm:pt>
    <dgm:pt modelId="{21BA5433-BFAC-4F4C-B326-1B0D0BBA2775}" type="sibTrans" cxnId="{06AB6B36-6CED-4948-9469-B96C49747AD4}">
      <dgm:prSet/>
      <dgm:spPr/>
      <dgm:t>
        <a:bodyPr/>
        <a:lstStyle/>
        <a:p>
          <a:endParaRPr lang="en-US"/>
        </a:p>
      </dgm:t>
    </dgm:pt>
    <dgm:pt modelId="{66CECAA6-C95D-497D-9A2B-217C1584991E}">
      <dgm:prSet/>
      <dgm:spPr/>
      <dgm:t>
        <a:bodyPr/>
        <a:lstStyle/>
        <a:p>
          <a:r>
            <a:rPr lang="en-US"/>
            <a:t>A lexicon and rule-based sentiment analysis tool specifically designed to detect sentiment expressed in social media</a:t>
          </a:r>
        </a:p>
      </dgm:t>
    </dgm:pt>
    <dgm:pt modelId="{207F4D54-18A2-4663-8A40-FBDA47868A2B}" type="parTrans" cxnId="{90BB1FFA-884D-4FE9-A1A9-F53B86A3319E}">
      <dgm:prSet/>
      <dgm:spPr/>
      <dgm:t>
        <a:bodyPr/>
        <a:lstStyle/>
        <a:p>
          <a:endParaRPr lang="en-US"/>
        </a:p>
      </dgm:t>
    </dgm:pt>
    <dgm:pt modelId="{1A22D818-F968-49F8-A594-FAA2F65F6E16}" type="sibTrans" cxnId="{90BB1FFA-884D-4FE9-A1A9-F53B86A3319E}">
      <dgm:prSet/>
      <dgm:spPr/>
      <dgm:t>
        <a:bodyPr/>
        <a:lstStyle/>
        <a:p>
          <a:endParaRPr lang="en-US"/>
        </a:p>
      </dgm:t>
    </dgm:pt>
    <dgm:pt modelId="{1E71197A-7897-4641-91D5-4109C2165BAB}">
      <dgm:prSet/>
      <dgm:spPr/>
      <dgm:t>
        <a:bodyPr/>
        <a:lstStyle/>
        <a:p>
          <a:r>
            <a:rPr lang="en-US"/>
            <a:t>Uses a list of lexical features, like words which are labeled as being positive or negative</a:t>
          </a:r>
        </a:p>
      </dgm:t>
    </dgm:pt>
    <dgm:pt modelId="{A35328CB-DEDA-42A2-A838-9EFB45E62018}" type="parTrans" cxnId="{9D8727AD-EF57-476C-9998-10EC375C117A}">
      <dgm:prSet/>
      <dgm:spPr/>
      <dgm:t>
        <a:bodyPr/>
        <a:lstStyle/>
        <a:p>
          <a:endParaRPr lang="en-US"/>
        </a:p>
      </dgm:t>
    </dgm:pt>
    <dgm:pt modelId="{846B2897-FCC7-4017-9315-A84E166EEE83}" type="sibTrans" cxnId="{9D8727AD-EF57-476C-9998-10EC375C117A}">
      <dgm:prSet/>
      <dgm:spPr/>
      <dgm:t>
        <a:bodyPr/>
        <a:lstStyle/>
        <a:p>
          <a:endParaRPr lang="en-US"/>
        </a:p>
      </dgm:t>
    </dgm:pt>
    <dgm:pt modelId="{A49277D7-54BA-479F-8B66-2B26B19D1B8F}">
      <dgm:prSet/>
      <dgm:spPr/>
      <dgm:t>
        <a:bodyPr/>
        <a:lstStyle/>
        <a:p>
          <a:r>
            <a:rPr lang="en-US"/>
            <a:t>VADER tells a positivity and negativity score but also tells how positive or negative a sentiment is.</a:t>
          </a:r>
        </a:p>
      </dgm:t>
    </dgm:pt>
    <dgm:pt modelId="{15F14939-915B-473D-BA55-124DBE76EFAA}" type="parTrans" cxnId="{5C9B6030-9E9A-433C-9742-359D9FE2108B}">
      <dgm:prSet/>
      <dgm:spPr/>
      <dgm:t>
        <a:bodyPr/>
        <a:lstStyle/>
        <a:p>
          <a:endParaRPr lang="en-US"/>
        </a:p>
      </dgm:t>
    </dgm:pt>
    <dgm:pt modelId="{E6BEAC95-69CC-4CB4-A3F6-BA1E9CD3AC46}" type="sibTrans" cxnId="{5C9B6030-9E9A-433C-9742-359D9FE2108B}">
      <dgm:prSet/>
      <dgm:spPr/>
      <dgm:t>
        <a:bodyPr/>
        <a:lstStyle/>
        <a:p>
          <a:endParaRPr lang="en-US"/>
        </a:p>
      </dgm:t>
    </dgm:pt>
    <dgm:pt modelId="{0D134DAE-5DE8-45A4-89FA-505C8A4CF0A5}" type="pres">
      <dgm:prSet presAssocID="{C7F0A1D7-0800-47E4-8360-F0F7C8E54634}" presName="root" presStyleCnt="0">
        <dgm:presLayoutVars>
          <dgm:dir/>
          <dgm:resizeHandles val="exact"/>
        </dgm:presLayoutVars>
      </dgm:prSet>
      <dgm:spPr/>
    </dgm:pt>
    <dgm:pt modelId="{41E32D23-C29F-4A20-9261-7CB20C9EF52A}" type="pres">
      <dgm:prSet presAssocID="{CA2B206A-6ED0-4710-9825-20F199AB4C51}" presName="compNode" presStyleCnt="0"/>
      <dgm:spPr/>
    </dgm:pt>
    <dgm:pt modelId="{2462DDF9-247C-4565-846E-D95355797ACE}" type="pres">
      <dgm:prSet presAssocID="{CA2B206A-6ED0-4710-9825-20F199AB4C51}" presName="bgRect" presStyleLbl="bgShp" presStyleIdx="0" presStyleCnt="4"/>
      <dgm:spPr/>
    </dgm:pt>
    <dgm:pt modelId="{2EEDA468-A6D3-4E5F-AFE7-805CD529CE6F}" type="pres">
      <dgm:prSet presAssocID="{CA2B206A-6ED0-4710-9825-20F199AB4C5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D7E5FDEB-E78C-4B2C-B3FD-E9BA49614031}" type="pres">
      <dgm:prSet presAssocID="{CA2B206A-6ED0-4710-9825-20F199AB4C51}" presName="spaceRect" presStyleCnt="0"/>
      <dgm:spPr/>
    </dgm:pt>
    <dgm:pt modelId="{CC8FBE51-4C1E-4003-AE9F-E51AEEAA4ED3}" type="pres">
      <dgm:prSet presAssocID="{CA2B206A-6ED0-4710-9825-20F199AB4C51}" presName="parTx" presStyleLbl="revTx" presStyleIdx="0" presStyleCnt="4">
        <dgm:presLayoutVars>
          <dgm:chMax val="0"/>
          <dgm:chPref val="0"/>
        </dgm:presLayoutVars>
      </dgm:prSet>
      <dgm:spPr/>
    </dgm:pt>
    <dgm:pt modelId="{3E75FB73-1C63-43F5-AE87-9BD75677802C}" type="pres">
      <dgm:prSet presAssocID="{21BA5433-BFAC-4F4C-B326-1B0D0BBA2775}" presName="sibTrans" presStyleCnt="0"/>
      <dgm:spPr/>
    </dgm:pt>
    <dgm:pt modelId="{A0067FAA-9325-48FE-BAE0-037C7F61E0D8}" type="pres">
      <dgm:prSet presAssocID="{66CECAA6-C95D-497D-9A2B-217C1584991E}" presName="compNode" presStyleCnt="0"/>
      <dgm:spPr/>
    </dgm:pt>
    <dgm:pt modelId="{6DEF1634-96D3-422D-B27A-5AA3FF80BD99}" type="pres">
      <dgm:prSet presAssocID="{66CECAA6-C95D-497D-9A2B-217C1584991E}" presName="bgRect" presStyleLbl="bgShp" presStyleIdx="1" presStyleCnt="4"/>
      <dgm:spPr/>
    </dgm:pt>
    <dgm:pt modelId="{E1B352A0-84DD-4A70-8616-FD4F8DE2DFBC}" type="pres">
      <dgm:prSet presAssocID="{66CECAA6-C95D-497D-9A2B-217C1584991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3D14B0DE-9925-4F5B-84F3-A9480F623336}" type="pres">
      <dgm:prSet presAssocID="{66CECAA6-C95D-497D-9A2B-217C1584991E}" presName="spaceRect" presStyleCnt="0"/>
      <dgm:spPr/>
    </dgm:pt>
    <dgm:pt modelId="{413BDF71-797C-43E2-A0E3-B2F48556CDD3}" type="pres">
      <dgm:prSet presAssocID="{66CECAA6-C95D-497D-9A2B-217C1584991E}" presName="parTx" presStyleLbl="revTx" presStyleIdx="1" presStyleCnt="4">
        <dgm:presLayoutVars>
          <dgm:chMax val="0"/>
          <dgm:chPref val="0"/>
        </dgm:presLayoutVars>
      </dgm:prSet>
      <dgm:spPr/>
    </dgm:pt>
    <dgm:pt modelId="{ADAB0929-5286-4A05-AF63-13A7717E6850}" type="pres">
      <dgm:prSet presAssocID="{1A22D818-F968-49F8-A594-FAA2F65F6E16}" presName="sibTrans" presStyleCnt="0"/>
      <dgm:spPr/>
    </dgm:pt>
    <dgm:pt modelId="{58054538-A947-49B5-AFC0-0EAD9494E5FE}" type="pres">
      <dgm:prSet presAssocID="{1E71197A-7897-4641-91D5-4109C2165BAB}" presName="compNode" presStyleCnt="0"/>
      <dgm:spPr/>
    </dgm:pt>
    <dgm:pt modelId="{776A4CB4-CD1D-4780-A0D9-125441CE42C8}" type="pres">
      <dgm:prSet presAssocID="{1E71197A-7897-4641-91D5-4109C2165BAB}" presName="bgRect" presStyleLbl="bgShp" presStyleIdx="2" presStyleCnt="4"/>
      <dgm:spPr/>
    </dgm:pt>
    <dgm:pt modelId="{E3F58145-61C1-4923-B0C1-DA353E68E96C}" type="pres">
      <dgm:prSet presAssocID="{1E71197A-7897-4641-91D5-4109C2165BA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46F86C32-E01A-491F-92D2-9B4638D619DD}" type="pres">
      <dgm:prSet presAssocID="{1E71197A-7897-4641-91D5-4109C2165BAB}" presName="spaceRect" presStyleCnt="0"/>
      <dgm:spPr/>
    </dgm:pt>
    <dgm:pt modelId="{E3405D57-E903-4AE5-B0C9-B029EC62EE40}" type="pres">
      <dgm:prSet presAssocID="{1E71197A-7897-4641-91D5-4109C2165BAB}" presName="parTx" presStyleLbl="revTx" presStyleIdx="2" presStyleCnt="4">
        <dgm:presLayoutVars>
          <dgm:chMax val="0"/>
          <dgm:chPref val="0"/>
        </dgm:presLayoutVars>
      </dgm:prSet>
      <dgm:spPr/>
    </dgm:pt>
    <dgm:pt modelId="{143AD3D5-4C93-45F6-A105-AA1D3D30C3F8}" type="pres">
      <dgm:prSet presAssocID="{846B2897-FCC7-4017-9315-A84E166EEE83}" presName="sibTrans" presStyleCnt="0"/>
      <dgm:spPr/>
    </dgm:pt>
    <dgm:pt modelId="{2815F75A-AB98-4F66-BF12-2D85629AFFA7}" type="pres">
      <dgm:prSet presAssocID="{A49277D7-54BA-479F-8B66-2B26B19D1B8F}" presName="compNode" presStyleCnt="0"/>
      <dgm:spPr/>
    </dgm:pt>
    <dgm:pt modelId="{81D1F05C-9F8A-4348-8941-23F452D423F7}" type="pres">
      <dgm:prSet presAssocID="{A49277D7-54BA-479F-8B66-2B26B19D1B8F}" presName="bgRect" presStyleLbl="bgShp" presStyleIdx="3" presStyleCnt="4"/>
      <dgm:spPr/>
    </dgm:pt>
    <dgm:pt modelId="{94EE83B6-A3A1-40B4-887A-1F1BCA576698}" type="pres">
      <dgm:prSet presAssocID="{A49277D7-54BA-479F-8B66-2B26B19D1B8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eutral Face with No Fill"/>
        </a:ext>
      </dgm:extLst>
    </dgm:pt>
    <dgm:pt modelId="{0D1FC555-8EB4-4DDB-81E9-78C7B721459D}" type="pres">
      <dgm:prSet presAssocID="{A49277D7-54BA-479F-8B66-2B26B19D1B8F}" presName="spaceRect" presStyleCnt="0"/>
      <dgm:spPr/>
    </dgm:pt>
    <dgm:pt modelId="{1EDB1346-6AE8-47EA-9C9F-B1CCBF2E21DD}" type="pres">
      <dgm:prSet presAssocID="{A49277D7-54BA-479F-8B66-2B26B19D1B8F}" presName="parTx" presStyleLbl="revTx" presStyleIdx="3" presStyleCnt="4">
        <dgm:presLayoutVars>
          <dgm:chMax val="0"/>
          <dgm:chPref val="0"/>
        </dgm:presLayoutVars>
      </dgm:prSet>
      <dgm:spPr/>
    </dgm:pt>
  </dgm:ptLst>
  <dgm:cxnLst>
    <dgm:cxn modelId="{F8514811-1EEF-4294-820E-AA18A44CC068}" type="presOf" srcId="{66CECAA6-C95D-497D-9A2B-217C1584991E}" destId="{413BDF71-797C-43E2-A0E3-B2F48556CDD3}" srcOrd="0" destOrd="0" presId="urn:microsoft.com/office/officeart/2018/2/layout/IconVerticalSolidList"/>
    <dgm:cxn modelId="{5C9B6030-9E9A-433C-9742-359D9FE2108B}" srcId="{C7F0A1D7-0800-47E4-8360-F0F7C8E54634}" destId="{A49277D7-54BA-479F-8B66-2B26B19D1B8F}" srcOrd="3" destOrd="0" parTransId="{15F14939-915B-473D-BA55-124DBE76EFAA}" sibTransId="{E6BEAC95-69CC-4CB4-A3F6-BA1E9CD3AC46}"/>
    <dgm:cxn modelId="{06AB6B36-6CED-4948-9469-B96C49747AD4}" srcId="{C7F0A1D7-0800-47E4-8360-F0F7C8E54634}" destId="{CA2B206A-6ED0-4710-9825-20F199AB4C51}" srcOrd="0" destOrd="0" parTransId="{1CDFD4B2-124E-48F3-AF2A-E7E5EE02A8B4}" sibTransId="{21BA5433-BFAC-4F4C-B326-1B0D0BBA2775}"/>
    <dgm:cxn modelId="{F38A1549-7F06-4174-9E64-ACF8DE2731B2}" type="presOf" srcId="{1E71197A-7897-4641-91D5-4109C2165BAB}" destId="{E3405D57-E903-4AE5-B0C9-B029EC62EE40}" srcOrd="0" destOrd="0" presId="urn:microsoft.com/office/officeart/2018/2/layout/IconVerticalSolidList"/>
    <dgm:cxn modelId="{0C1C905C-4473-4F47-A40F-1902110AC0BF}" type="presOf" srcId="{C7F0A1D7-0800-47E4-8360-F0F7C8E54634}" destId="{0D134DAE-5DE8-45A4-89FA-505C8A4CF0A5}" srcOrd="0" destOrd="0" presId="urn:microsoft.com/office/officeart/2018/2/layout/IconVerticalSolidList"/>
    <dgm:cxn modelId="{8849D869-4C82-4DA5-B204-8AD3A0211238}" type="presOf" srcId="{A49277D7-54BA-479F-8B66-2B26B19D1B8F}" destId="{1EDB1346-6AE8-47EA-9C9F-B1CCBF2E21DD}" srcOrd="0" destOrd="0" presId="urn:microsoft.com/office/officeart/2018/2/layout/IconVerticalSolidList"/>
    <dgm:cxn modelId="{97C04EAB-1476-4285-AF1C-E1F959ED97CB}" type="presOf" srcId="{CA2B206A-6ED0-4710-9825-20F199AB4C51}" destId="{CC8FBE51-4C1E-4003-AE9F-E51AEEAA4ED3}" srcOrd="0" destOrd="0" presId="urn:microsoft.com/office/officeart/2018/2/layout/IconVerticalSolidList"/>
    <dgm:cxn modelId="{9D8727AD-EF57-476C-9998-10EC375C117A}" srcId="{C7F0A1D7-0800-47E4-8360-F0F7C8E54634}" destId="{1E71197A-7897-4641-91D5-4109C2165BAB}" srcOrd="2" destOrd="0" parTransId="{A35328CB-DEDA-42A2-A838-9EFB45E62018}" sibTransId="{846B2897-FCC7-4017-9315-A84E166EEE83}"/>
    <dgm:cxn modelId="{90BB1FFA-884D-4FE9-A1A9-F53B86A3319E}" srcId="{C7F0A1D7-0800-47E4-8360-F0F7C8E54634}" destId="{66CECAA6-C95D-497D-9A2B-217C1584991E}" srcOrd="1" destOrd="0" parTransId="{207F4D54-18A2-4663-8A40-FBDA47868A2B}" sibTransId="{1A22D818-F968-49F8-A594-FAA2F65F6E16}"/>
    <dgm:cxn modelId="{7710AFF1-D738-430D-AF55-F0912FA40E0A}" type="presParOf" srcId="{0D134DAE-5DE8-45A4-89FA-505C8A4CF0A5}" destId="{41E32D23-C29F-4A20-9261-7CB20C9EF52A}" srcOrd="0" destOrd="0" presId="urn:microsoft.com/office/officeart/2018/2/layout/IconVerticalSolidList"/>
    <dgm:cxn modelId="{9843EA4F-F654-4B4D-884B-B18BEB6A8326}" type="presParOf" srcId="{41E32D23-C29F-4A20-9261-7CB20C9EF52A}" destId="{2462DDF9-247C-4565-846E-D95355797ACE}" srcOrd="0" destOrd="0" presId="urn:microsoft.com/office/officeart/2018/2/layout/IconVerticalSolidList"/>
    <dgm:cxn modelId="{672E56B9-8028-43EB-A4A0-8EFB578E4324}" type="presParOf" srcId="{41E32D23-C29F-4A20-9261-7CB20C9EF52A}" destId="{2EEDA468-A6D3-4E5F-AFE7-805CD529CE6F}" srcOrd="1" destOrd="0" presId="urn:microsoft.com/office/officeart/2018/2/layout/IconVerticalSolidList"/>
    <dgm:cxn modelId="{428FEFC1-B038-45F5-A8C9-59063B48A480}" type="presParOf" srcId="{41E32D23-C29F-4A20-9261-7CB20C9EF52A}" destId="{D7E5FDEB-E78C-4B2C-B3FD-E9BA49614031}" srcOrd="2" destOrd="0" presId="urn:microsoft.com/office/officeart/2018/2/layout/IconVerticalSolidList"/>
    <dgm:cxn modelId="{D4AA71DD-70EF-4FF1-856A-9C5EC6B832DC}" type="presParOf" srcId="{41E32D23-C29F-4A20-9261-7CB20C9EF52A}" destId="{CC8FBE51-4C1E-4003-AE9F-E51AEEAA4ED3}" srcOrd="3" destOrd="0" presId="urn:microsoft.com/office/officeart/2018/2/layout/IconVerticalSolidList"/>
    <dgm:cxn modelId="{A214D25C-DEF4-42A0-ACB9-E4A20082F53C}" type="presParOf" srcId="{0D134DAE-5DE8-45A4-89FA-505C8A4CF0A5}" destId="{3E75FB73-1C63-43F5-AE87-9BD75677802C}" srcOrd="1" destOrd="0" presId="urn:microsoft.com/office/officeart/2018/2/layout/IconVerticalSolidList"/>
    <dgm:cxn modelId="{C7E1E51D-FDA1-47C1-9685-CAA9415C993F}" type="presParOf" srcId="{0D134DAE-5DE8-45A4-89FA-505C8A4CF0A5}" destId="{A0067FAA-9325-48FE-BAE0-037C7F61E0D8}" srcOrd="2" destOrd="0" presId="urn:microsoft.com/office/officeart/2018/2/layout/IconVerticalSolidList"/>
    <dgm:cxn modelId="{800C8902-2ABD-4B6A-BD0E-8E1BF10A3526}" type="presParOf" srcId="{A0067FAA-9325-48FE-BAE0-037C7F61E0D8}" destId="{6DEF1634-96D3-422D-B27A-5AA3FF80BD99}" srcOrd="0" destOrd="0" presId="urn:microsoft.com/office/officeart/2018/2/layout/IconVerticalSolidList"/>
    <dgm:cxn modelId="{A6CECFF1-D46F-42FB-99F5-9710C3F762E1}" type="presParOf" srcId="{A0067FAA-9325-48FE-BAE0-037C7F61E0D8}" destId="{E1B352A0-84DD-4A70-8616-FD4F8DE2DFBC}" srcOrd="1" destOrd="0" presId="urn:microsoft.com/office/officeart/2018/2/layout/IconVerticalSolidList"/>
    <dgm:cxn modelId="{6591F50F-6D89-4914-A014-B5D19A02C412}" type="presParOf" srcId="{A0067FAA-9325-48FE-BAE0-037C7F61E0D8}" destId="{3D14B0DE-9925-4F5B-84F3-A9480F623336}" srcOrd="2" destOrd="0" presId="urn:microsoft.com/office/officeart/2018/2/layout/IconVerticalSolidList"/>
    <dgm:cxn modelId="{3EEDF5CD-1C6A-4227-AA1A-73879C6F2358}" type="presParOf" srcId="{A0067FAA-9325-48FE-BAE0-037C7F61E0D8}" destId="{413BDF71-797C-43E2-A0E3-B2F48556CDD3}" srcOrd="3" destOrd="0" presId="urn:microsoft.com/office/officeart/2018/2/layout/IconVerticalSolidList"/>
    <dgm:cxn modelId="{4DAC69D3-6C87-4FC0-B800-5B3A0C064C2D}" type="presParOf" srcId="{0D134DAE-5DE8-45A4-89FA-505C8A4CF0A5}" destId="{ADAB0929-5286-4A05-AF63-13A7717E6850}" srcOrd="3" destOrd="0" presId="urn:microsoft.com/office/officeart/2018/2/layout/IconVerticalSolidList"/>
    <dgm:cxn modelId="{CA82E5FB-4724-4449-A710-2653CD5978F4}" type="presParOf" srcId="{0D134DAE-5DE8-45A4-89FA-505C8A4CF0A5}" destId="{58054538-A947-49B5-AFC0-0EAD9494E5FE}" srcOrd="4" destOrd="0" presId="urn:microsoft.com/office/officeart/2018/2/layout/IconVerticalSolidList"/>
    <dgm:cxn modelId="{F3AC1190-6F4D-4A3E-AB9D-50AAE51111ED}" type="presParOf" srcId="{58054538-A947-49B5-AFC0-0EAD9494E5FE}" destId="{776A4CB4-CD1D-4780-A0D9-125441CE42C8}" srcOrd="0" destOrd="0" presId="urn:microsoft.com/office/officeart/2018/2/layout/IconVerticalSolidList"/>
    <dgm:cxn modelId="{F9251CAC-ECD5-4300-B01C-63FD2E2A4014}" type="presParOf" srcId="{58054538-A947-49B5-AFC0-0EAD9494E5FE}" destId="{E3F58145-61C1-4923-B0C1-DA353E68E96C}" srcOrd="1" destOrd="0" presId="urn:microsoft.com/office/officeart/2018/2/layout/IconVerticalSolidList"/>
    <dgm:cxn modelId="{97805102-D766-43D2-87D4-23F3CCE31F8C}" type="presParOf" srcId="{58054538-A947-49B5-AFC0-0EAD9494E5FE}" destId="{46F86C32-E01A-491F-92D2-9B4638D619DD}" srcOrd="2" destOrd="0" presId="urn:microsoft.com/office/officeart/2018/2/layout/IconVerticalSolidList"/>
    <dgm:cxn modelId="{3F81A018-D7F6-4F4F-AC9C-A7AE4264ECD6}" type="presParOf" srcId="{58054538-A947-49B5-AFC0-0EAD9494E5FE}" destId="{E3405D57-E903-4AE5-B0C9-B029EC62EE40}" srcOrd="3" destOrd="0" presId="urn:microsoft.com/office/officeart/2018/2/layout/IconVerticalSolidList"/>
    <dgm:cxn modelId="{8274D2CE-CA56-4C7B-BBC7-F866273287BC}" type="presParOf" srcId="{0D134DAE-5DE8-45A4-89FA-505C8A4CF0A5}" destId="{143AD3D5-4C93-45F6-A105-AA1D3D30C3F8}" srcOrd="5" destOrd="0" presId="urn:microsoft.com/office/officeart/2018/2/layout/IconVerticalSolidList"/>
    <dgm:cxn modelId="{5A66817E-53DF-4F6E-BFA6-C32A381C7ACF}" type="presParOf" srcId="{0D134DAE-5DE8-45A4-89FA-505C8A4CF0A5}" destId="{2815F75A-AB98-4F66-BF12-2D85629AFFA7}" srcOrd="6" destOrd="0" presId="urn:microsoft.com/office/officeart/2018/2/layout/IconVerticalSolidList"/>
    <dgm:cxn modelId="{326F7086-949C-4D31-BA8A-FA4248A7AF01}" type="presParOf" srcId="{2815F75A-AB98-4F66-BF12-2D85629AFFA7}" destId="{81D1F05C-9F8A-4348-8941-23F452D423F7}" srcOrd="0" destOrd="0" presId="urn:microsoft.com/office/officeart/2018/2/layout/IconVerticalSolidList"/>
    <dgm:cxn modelId="{74A0C078-DB3E-49F8-B64C-501FD817DF03}" type="presParOf" srcId="{2815F75A-AB98-4F66-BF12-2D85629AFFA7}" destId="{94EE83B6-A3A1-40B4-887A-1F1BCA576698}" srcOrd="1" destOrd="0" presId="urn:microsoft.com/office/officeart/2018/2/layout/IconVerticalSolidList"/>
    <dgm:cxn modelId="{B9397946-2D11-4801-8173-89267C22AC7C}" type="presParOf" srcId="{2815F75A-AB98-4F66-BF12-2D85629AFFA7}" destId="{0D1FC555-8EB4-4DDB-81E9-78C7B721459D}" srcOrd="2" destOrd="0" presId="urn:microsoft.com/office/officeart/2018/2/layout/IconVerticalSolidList"/>
    <dgm:cxn modelId="{3C4E4DCB-3582-41F9-AD48-C3746E2F44A5}" type="presParOf" srcId="{2815F75A-AB98-4F66-BF12-2D85629AFFA7}" destId="{1EDB1346-6AE8-47EA-9C9F-B1CCBF2E21D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7D2343D-B8E1-432C-9AD8-A4F67AB346CD}" type="doc">
      <dgm:prSet loTypeId="urn:microsoft.com/office/officeart/2005/8/layout/vList2" loCatId="list" qsTypeId="urn:microsoft.com/office/officeart/2005/8/quickstyle/simple2" qsCatId="simple" csTypeId="urn:microsoft.com/office/officeart/2005/8/colors/accent0_3" csCatId="mainScheme"/>
      <dgm:spPr/>
      <dgm:t>
        <a:bodyPr/>
        <a:lstStyle/>
        <a:p>
          <a:endParaRPr lang="en-US"/>
        </a:p>
      </dgm:t>
    </dgm:pt>
    <dgm:pt modelId="{C59AF348-87CE-46F1-8122-BF94E53A5DFC}">
      <dgm:prSet/>
      <dgm:spPr/>
      <dgm:t>
        <a:bodyPr/>
        <a:lstStyle/>
        <a:p>
          <a:r>
            <a:rPr lang="en-US"/>
            <a:t>Sentence: “I am very sad today.”</a:t>
          </a:r>
        </a:p>
      </dgm:t>
    </dgm:pt>
    <dgm:pt modelId="{6E2FB13F-96FE-486B-82B1-2F0C76779657}" type="parTrans" cxnId="{175E88A5-E6F6-406A-8FD2-6B5FD6F19444}">
      <dgm:prSet/>
      <dgm:spPr/>
      <dgm:t>
        <a:bodyPr/>
        <a:lstStyle/>
        <a:p>
          <a:endParaRPr lang="en-US"/>
        </a:p>
      </dgm:t>
    </dgm:pt>
    <dgm:pt modelId="{F2E64EF2-C95B-4C9F-959D-29DE54725B78}" type="sibTrans" cxnId="{175E88A5-E6F6-406A-8FD2-6B5FD6F19444}">
      <dgm:prSet/>
      <dgm:spPr/>
      <dgm:t>
        <a:bodyPr/>
        <a:lstStyle/>
        <a:p>
          <a:endParaRPr lang="en-US"/>
        </a:p>
      </dgm:t>
    </dgm:pt>
    <dgm:pt modelId="{64E912D1-597B-4942-832D-E49888930267}">
      <dgm:prSet/>
      <dgm:spPr/>
      <dgm:t>
        <a:bodyPr/>
        <a:lstStyle/>
        <a:p>
          <a:r>
            <a:rPr lang="en-US"/>
            <a:t>VADER Probability:</a:t>
          </a:r>
        </a:p>
      </dgm:t>
    </dgm:pt>
    <dgm:pt modelId="{3B712B4B-5D77-433F-BC96-2EB427FFD600}" type="parTrans" cxnId="{F4323D19-9D5A-4A28-A3D1-B66AF201531C}">
      <dgm:prSet/>
      <dgm:spPr/>
      <dgm:t>
        <a:bodyPr/>
        <a:lstStyle/>
        <a:p>
          <a:endParaRPr lang="en-US"/>
        </a:p>
      </dgm:t>
    </dgm:pt>
    <dgm:pt modelId="{9F54C32D-FE12-4039-BF1A-925DD19504F6}" type="sibTrans" cxnId="{F4323D19-9D5A-4A28-A3D1-B66AF201531C}">
      <dgm:prSet/>
      <dgm:spPr/>
      <dgm:t>
        <a:bodyPr/>
        <a:lstStyle/>
        <a:p>
          <a:endParaRPr lang="en-US"/>
        </a:p>
      </dgm:t>
    </dgm:pt>
    <dgm:pt modelId="{E404EFAF-52EF-4535-A9BA-8D47B1079043}">
      <dgm:prSet/>
      <dgm:spPr/>
      <dgm:t>
        <a:bodyPr/>
        <a:lstStyle/>
        <a:p>
          <a:r>
            <a:rPr lang="en-US"/>
            <a:t>Sentence was rated as 50.8% Negative</a:t>
          </a:r>
        </a:p>
      </dgm:t>
    </dgm:pt>
    <dgm:pt modelId="{9A9CDC20-3997-4ECD-A70C-7B11B1C9084E}" type="parTrans" cxnId="{17072FDD-0426-42A1-958C-C4B813E3E896}">
      <dgm:prSet/>
      <dgm:spPr/>
      <dgm:t>
        <a:bodyPr/>
        <a:lstStyle/>
        <a:p>
          <a:endParaRPr lang="en-US"/>
        </a:p>
      </dgm:t>
    </dgm:pt>
    <dgm:pt modelId="{23F4CA87-4308-428C-9CCF-97A37B05C4B0}" type="sibTrans" cxnId="{17072FDD-0426-42A1-958C-C4B813E3E896}">
      <dgm:prSet/>
      <dgm:spPr/>
      <dgm:t>
        <a:bodyPr/>
        <a:lstStyle/>
        <a:p>
          <a:endParaRPr lang="en-US"/>
        </a:p>
      </dgm:t>
    </dgm:pt>
    <dgm:pt modelId="{67283457-23FD-4275-83F0-46E771234DFF}">
      <dgm:prSet/>
      <dgm:spPr/>
      <dgm:t>
        <a:bodyPr/>
        <a:lstStyle/>
        <a:p>
          <a:r>
            <a:rPr lang="en-US"/>
            <a:t>Sentence was rated as 49.2% Neutral</a:t>
          </a:r>
        </a:p>
      </dgm:t>
    </dgm:pt>
    <dgm:pt modelId="{FE488942-8354-40FF-BF2A-C7E8DB9D9193}" type="parTrans" cxnId="{E782BC8F-A130-44FB-A57B-5085CC5B8439}">
      <dgm:prSet/>
      <dgm:spPr/>
      <dgm:t>
        <a:bodyPr/>
        <a:lstStyle/>
        <a:p>
          <a:endParaRPr lang="en-US"/>
        </a:p>
      </dgm:t>
    </dgm:pt>
    <dgm:pt modelId="{C14BE010-0AEA-4A1A-9EAC-09D761869C74}" type="sibTrans" cxnId="{E782BC8F-A130-44FB-A57B-5085CC5B8439}">
      <dgm:prSet/>
      <dgm:spPr/>
      <dgm:t>
        <a:bodyPr/>
        <a:lstStyle/>
        <a:p>
          <a:endParaRPr lang="en-US"/>
        </a:p>
      </dgm:t>
    </dgm:pt>
    <dgm:pt modelId="{92BC85E3-F8FD-4827-B012-E2D81C90FB2F}">
      <dgm:prSet/>
      <dgm:spPr/>
      <dgm:t>
        <a:bodyPr/>
        <a:lstStyle/>
        <a:p>
          <a:r>
            <a:rPr lang="en-US"/>
            <a:t>Sentence was rated as 0.0% Positive.</a:t>
          </a:r>
        </a:p>
      </dgm:t>
    </dgm:pt>
    <dgm:pt modelId="{D23CB603-3CF7-45AA-8B2C-B6207381FB88}" type="parTrans" cxnId="{057F78FC-602D-40F2-BE15-E9B6BAD3EF0F}">
      <dgm:prSet/>
      <dgm:spPr/>
      <dgm:t>
        <a:bodyPr/>
        <a:lstStyle/>
        <a:p>
          <a:endParaRPr lang="en-US"/>
        </a:p>
      </dgm:t>
    </dgm:pt>
    <dgm:pt modelId="{E1E64EB7-B491-41E3-84C2-211F985DFDCE}" type="sibTrans" cxnId="{057F78FC-602D-40F2-BE15-E9B6BAD3EF0F}">
      <dgm:prSet/>
      <dgm:spPr/>
      <dgm:t>
        <a:bodyPr/>
        <a:lstStyle/>
        <a:p>
          <a:endParaRPr lang="en-US"/>
        </a:p>
      </dgm:t>
    </dgm:pt>
    <dgm:pt modelId="{5B9B9818-1C2C-4930-B2C5-81C492459CD4}">
      <dgm:prSet/>
      <dgm:spPr/>
      <dgm:t>
        <a:bodyPr/>
        <a:lstStyle/>
        <a:p>
          <a:r>
            <a:rPr lang="en-US"/>
            <a:t>VADER says “Sentence Overall Rated as Negative”</a:t>
          </a:r>
        </a:p>
      </dgm:t>
    </dgm:pt>
    <dgm:pt modelId="{9A79FD93-6696-4553-9790-97455198EAE3}" type="parTrans" cxnId="{F4030168-F80C-4997-BF4C-7C208CE26DE0}">
      <dgm:prSet/>
      <dgm:spPr/>
      <dgm:t>
        <a:bodyPr/>
        <a:lstStyle/>
        <a:p>
          <a:endParaRPr lang="en-US"/>
        </a:p>
      </dgm:t>
    </dgm:pt>
    <dgm:pt modelId="{7B842C8B-39BE-46E8-9909-0797B33199C8}" type="sibTrans" cxnId="{F4030168-F80C-4997-BF4C-7C208CE26DE0}">
      <dgm:prSet/>
      <dgm:spPr/>
      <dgm:t>
        <a:bodyPr/>
        <a:lstStyle/>
        <a:p>
          <a:endParaRPr lang="en-US"/>
        </a:p>
      </dgm:t>
    </dgm:pt>
    <dgm:pt modelId="{9B7D84B2-36BC-4644-A0F7-BEFF3D088CB5}" type="pres">
      <dgm:prSet presAssocID="{97D2343D-B8E1-432C-9AD8-A4F67AB346CD}" presName="linear" presStyleCnt="0">
        <dgm:presLayoutVars>
          <dgm:animLvl val="lvl"/>
          <dgm:resizeHandles val="exact"/>
        </dgm:presLayoutVars>
      </dgm:prSet>
      <dgm:spPr/>
    </dgm:pt>
    <dgm:pt modelId="{0C91E426-A1A4-714C-9169-C49E62E96C32}" type="pres">
      <dgm:prSet presAssocID="{C59AF348-87CE-46F1-8122-BF94E53A5DFC}" presName="parentText" presStyleLbl="node1" presStyleIdx="0" presStyleCnt="3">
        <dgm:presLayoutVars>
          <dgm:chMax val="0"/>
          <dgm:bulletEnabled val="1"/>
        </dgm:presLayoutVars>
      </dgm:prSet>
      <dgm:spPr/>
    </dgm:pt>
    <dgm:pt modelId="{29877FE8-B34C-B14F-A31F-6C19D002EFA5}" type="pres">
      <dgm:prSet presAssocID="{F2E64EF2-C95B-4C9F-959D-29DE54725B78}" presName="spacer" presStyleCnt="0"/>
      <dgm:spPr/>
    </dgm:pt>
    <dgm:pt modelId="{9373DC35-694B-B744-9F0A-661FAD16C5D4}" type="pres">
      <dgm:prSet presAssocID="{64E912D1-597B-4942-832D-E49888930267}" presName="parentText" presStyleLbl="node1" presStyleIdx="1" presStyleCnt="3">
        <dgm:presLayoutVars>
          <dgm:chMax val="0"/>
          <dgm:bulletEnabled val="1"/>
        </dgm:presLayoutVars>
      </dgm:prSet>
      <dgm:spPr/>
    </dgm:pt>
    <dgm:pt modelId="{10DD79CC-A2D2-E645-BE5B-67D6E904C7DB}" type="pres">
      <dgm:prSet presAssocID="{64E912D1-597B-4942-832D-E49888930267}" presName="childText" presStyleLbl="revTx" presStyleIdx="0" presStyleCnt="1">
        <dgm:presLayoutVars>
          <dgm:bulletEnabled val="1"/>
        </dgm:presLayoutVars>
      </dgm:prSet>
      <dgm:spPr/>
    </dgm:pt>
    <dgm:pt modelId="{C85BE7C1-C976-DC47-8814-E6C1F5421BDB}" type="pres">
      <dgm:prSet presAssocID="{5B9B9818-1C2C-4930-B2C5-81C492459CD4}" presName="parentText" presStyleLbl="node1" presStyleIdx="2" presStyleCnt="3">
        <dgm:presLayoutVars>
          <dgm:chMax val="0"/>
          <dgm:bulletEnabled val="1"/>
        </dgm:presLayoutVars>
      </dgm:prSet>
      <dgm:spPr/>
    </dgm:pt>
  </dgm:ptLst>
  <dgm:cxnLst>
    <dgm:cxn modelId="{88086705-79CB-7540-A512-826B11A846C2}" type="presOf" srcId="{E404EFAF-52EF-4535-A9BA-8D47B1079043}" destId="{10DD79CC-A2D2-E645-BE5B-67D6E904C7DB}" srcOrd="0" destOrd="0" presId="urn:microsoft.com/office/officeart/2005/8/layout/vList2"/>
    <dgm:cxn modelId="{F4323D19-9D5A-4A28-A3D1-B66AF201531C}" srcId="{97D2343D-B8E1-432C-9AD8-A4F67AB346CD}" destId="{64E912D1-597B-4942-832D-E49888930267}" srcOrd="1" destOrd="0" parTransId="{3B712B4B-5D77-433F-BC96-2EB427FFD600}" sibTransId="{9F54C32D-FE12-4039-BF1A-925DD19504F6}"/>
    <dgm:cxn modelId="{4A996F1A-9ED1-844A-BA05-2788B966C2FC}" type="presOf" srcId="{C59AF348-87CE-46F1-8122-BF94E53A5DFC}" destId="{0C91E426-A1A4-714C-9169-C49E62E96C32}" srcOrd="0" destOrd="0" presId="urn:microsoft.com/office/officeart/2005/8/layout/vList2"/>
    <dgm:cxn modelId="{C5582A20-75B0-1347-99C4-384E0CE24FA0}" type="presOf" srcId="{5B9B9818-1C2C-4930-B2C5-81C492459CD4}" destId="{C85BE7C1-C976-DC47-8814-E6C1F5421BDB}" srcOrd="0" destOrd="0" presId="urn:microsoft.com/office/officeart/2005/8/layout/vList2"/>
    <dgm:cxn modelId="{3EC19741-F5F9-E243-BEEF-A48CC1467AE5}" type="presOf" srcId="{67283457-23FD-4275-83F0-46E771234DFF}" destId="{10DD79CC-A2D2-E645-BE5B-67D6E904C7DB}" srcOrd="0" destOrd="1" presId="urn:microsoft.com/office/officeart/2005/8/layout/vList2"/>
    <dgm:cxn modelId="{F4030168-F80C-4997-BF4C-7C208CE26DE0}" srcId="{97D2343D-B8E1-432C-9AD8-A4F67AB346CD}" destId="{5B9B9818-1C2C-4930-B2C5-81C492459CD4}" srcOrd="2" destOrd="0" parTransId="{9A79FD93-6696-4553-9790-97455198EAE3}" sibTransId="{7B842C8B-39BE-46E8-9909-0797B33199C8}"/>
    <dgm:cxn modelId="{DCEC317A-1485-0D4F-9485-580F40F2491E}" type="presOf" srcId="{97D2343D-B8E1-432C-9AD8-A4F67AB346CD}" destId="{9B7D84B2-36BC-4644-A0F7-BEFF3D088CB5}" srcOrd="0" destOrd="0" presId="urn:microsoft.com/office/officeart/2005/8/layout/vList2"/>
    <dgm:cxn modelId="{E782BC8F-A130-44FB-A57B-5085CC5B8439}" srcId="{64E912D1-597B-4942-832D-E49888930267}" destId="{67283457-23FD-4275-83F0-46E771234DFF}" srcOrd="1" destOrd="0" parTransId="{FE488942-8354-40FF-BF2A-C7E8DB9D9193}" sibTransId="{C14BE010-0AEA-4A1A-9EAC-09D761869C74}"/>
    <dgm:cxn modelId="{68869F99-2554-964F-B386-47BB79F07EE6}" type="presOf" srcId="{92BC85E3-F8FD-4827-B012-E2D81C90FB2F}" destId="{10DD79CC-A2D2-E645-BE5B-67D6E904C7DB}" srcOrd="0" destOrd="2" presId="urn:microsoft.com/office/officeart/2005/8/layout/vList2"/>
    <dgm:cxn modelId="{175E88A5-E6F6-406A-8FD2-6B5FD6F19444}" srcId="{97D2343D-B8E1-432C-9AD8-A4F67AB346CD}" destId="{C59AF348-87CE-46F1-8122-BF94E53A5DFC}" srcOrd="0" destOrd="0" parTransId="{6E2FB13F-96FE-486B-82B1-2F0C76779657}" sibTransId="{F2E64EF2-C95B-4C9F-959D-29DE54725B78}"/>
    <dgm:cxn modelId="{17072FDD-0426-42A1-958C-C4B813E3E896}" srcId="{64E912D1-597B-4942-832D-E49888930267}" destId="{E404EFAF-52EF-4535-A9BA-8D47B1079043}" srcOrd="0" destOrd="0" parTransId="{9A9CDC20-3997-4ECD-A70C-7B11B1C9084E}" sibTransId="{23F4CA87-4308-428C-9CCF-97A37B05C4B0}"/>
    <dgm:cxn modelId="{D88933E8-BFFB-3049-BC28-74EA1578610E}" type="presOf" srcId="{64E912D1-597B-4942-832D-E49888930267}" destId="{9373DC35-694B-B744-9F0A-661FAD16C5D4}" srcOrd="0" destOrd="0" presId="urn:microsoft.com/office/officeart/2005/8/layout/vList2"/>
    <dgm:cxn modelId="{057F78FC-602D-40F2-BE15-E9B6BAD3EF0F}" srcId="{64E912D1-597B-4942-832D-E49888930267}" destId="{92BC85E3-F8FD-4827-B012-E2D81C90FB2F}" srcOrd="2" destOrd="0" parTransId="{D23CB603-3CF7-45AA-8B2C-B6207381FB88}" sibTransId="{E1E64EB7-B491-41E3-84C2-211F985DFDCE}"/>
    <dgm:cxn modelId="{C2F22380-C69A-A74E-B7E4-80F44DA9D0A9}" type="presParOf" srcId="{9B7D84B2-36BC-4644-A0F7-BEFF3D088CB5}" destId="{0C91E426-A1A4-714C-9169-C49E62E96C32}" srcOrd="0" destOrd="0" presId="urn:microsoft.com/office/officeart/2005/8/layout/vList2"/>
    <dgm:cxn modelId="{8BC1FC84-DD5E-D540-AFFC-300504004F67}" type="presParOf" srcId="{9B7D84B2-36BC-4644-A0F7-BEFF3D088CB5}" destId="{29877FE8-B34C-B14F-A31F-6C19D002EFA5}" srcOrd="1" destOrd="0" presId="urn:microsoft.com/office/officeart/2005/8/layout/vList2"/>
    <dgm:cxn modelId="{BA678367-8A68-E444-9FA6-337091E93FC2}" type="presParOf" srcId="{9B7D84B2-36BC-4644-A0F7-BEFF3D088CB5}" destId="{9373DC35-694B-B744-9F0A-661FAD16C5D4}" srcOrd="2" destOrd="0" presId="urn:microsoft.com/office/officeart/2005/8/layout/vList2"/>
    <dgm:cxn modelId="{CE1723EE-2591-7A47-934A-E55456A0DA12}" type="presParOf" srcId="{9B7D84B2-36BC-4644-A0F7-BEFF3D088CB5}" destId="{10DD79CC-A2D2-E645-BE5B-67D6E904C7DB}" srcOrd="3" destOrd="0" presId="urn:microsoft.com/office/officeart/2005/8/layout/vList2"/>
    <dgm:cxn modelId="{707288C1-B89D-A84E-AD81-6134B681F063}" type="presParOf" srcId="{9B7D84B2-36BC-4644-A0F7-BEFF3D088CB5}" destId="{C85BE7C1-C976-DC47-8814-E6C1F5421BDB}"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2ABCDD8-276F-4700-BAC6-45397441CA2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E7E1735-9D6B-49C3-8471-5030BF68F933}">
      <dgm:prSet/>
      <dgm:spPr/>
      <dgm:t>
        <a:bodyPr/>
        <a:lstStyle/>
        <a:p>
          <a:r>
            <a:rPr lang="en-US"/>
            <a:t>88.49% accuracy for positive sentiment</a:t>
          </a:r>
        </a:p>
      </dgm:t>
    </dgm:pt>
    <dgm:pt modelId="{71105CF7-C9F2-4AE6-9094-1D334E396CB7}" type="parTrans" cxnId="{0A6CBD19-8C8D-4167-B47E-1BF21A00CC09}">
      <dgm:prSet/>
      <dgm:spPr/>
      <dgm:t>
        <a:bodyPr/>
        <a:lstStyle/>
        <a:p>
          <a:endParaRPr lang="en-US"/>
        </a:p>
      </dgm:t>
    </dgm:pt>
    <dgm:pt modelId="{6FC0D66D-B865-4725-9F18-29E6D30C8889}" type="sibTrans" cxnId="{0A6CBD19-8C8D-4167-B47E-1BF21A00CC09}">
      <dgm:prSet/>
      <dgm:spPr/>
      <dgm:t>
        <a:bodyPr/>
        <a:lstStyle/>
        <a:p>
          <a:endParaRPr lang="en-US"/>
        </a:p>
      </dgm:t>
    </dgm:pt>
    <dgm:pt modelId="{4C7CFA83-4C49-4B3C-B68E-FD9A2A1A8474}">
      <dgm:prSet/>
      <dgm:spPr/>
      <dgm:t>
        <a:bodyPr/>
        <a:lstStyle/>
        <a:p>
          <a:r>
            <a:rPr lang="en-US"/>
            <a:t>64.83% accuracy for negative sentiment</a:t>
          </a:r>
        </a:p>
      </dgm:t>
    </dgm:pt>
    <dgm:pt modelId="{7DD0606A-834F-45BC-9C80-A735F31AE51C}" type="parTrans" cxnId="{76AE40AF-E354-428C-8FD0-710DE0DBFDE5}">
      <dgm:prSet/>
      <dgm:spPr/>
      <dgm:t>
        <a:bodyPr/>
        <a:lstStyle/>
        <a:p>
          <a:endParaRPr lang="en-US"/>
        </a:p>
      </dgm:t>
    </dgm:pt>
    <dgm:pt modelId="{53B668CD-1434-4A0D-91B5-28FAE0034608}" type="sibTrans" cxnId="{76AE40AF-E354-428C-8FD0-710DE0DBFDE5}">
      <dgm:prSet/>
      <dgm:spPr/>
      <dgm:t>
        <a:bodyPr/>
        <a:lstStyle/>
        <a:p>
          <a:endParaRPr lang="en-US"/>
        </a:p>
      </dgm:t>
    </dgm:pt>
    <dgm:pt modelId="{89C7D06D-6102-4164-8F04-8BD80746417E}">
      <dgm:prSet/>
      <dgm:spPr/>
      <dgm:t>
        <a:bodyPr/>
        <a:lstStyle/>
        <a:p>
          <a:r>
            <a:rPr lang="en-US"/>
            <a:t>46.99% accuracy for neutral sentiment</a:t>
          </a:r>
        </a:p>
      </dgm:t>
    </dgm:pt>
    <dgm:pt modelId="{057275F5-88E1-4778-9392-76DE73DE6B7B}" type="parTrans" cxnId="{E747B355-D660-4832-8553-1194EFF47F28}">
      <dgm:prSet/>
      <dgm:spPr/>
      <dgm:t>
        <a:bodyPr/>
        <a:lstStyle/>
        <a:p>
          <a:endParaRPr lang="en-US"/>
        </a:p>
      </dgm:t>
    </dgm:pt>
    <dgm:pt modelId="{A00CD2CE-EEC4-45E0-ABE6-B32F44A5D240}" type="sibTrans" cxnId="{E747B355-D660-4832-8553-1194EFF47F28}">
      <dgm:prSet/>
      <dgm:spPr/>
      <dgm:t>
        <a:bodyPr/>
        <a:lstStyle/>
        <a:p>
          <a:endParaRPr lang="en-US"/>
        </a:p>
      </dgm:t>
    </dgm:pt>
    <dgm:pt modelId="{4C890FBD-6FC7-4B85-8C57-BF2FED711DD4}">
      <dgm:prSet/>
      <dgm:spPr/>
      <dgm:t>
        <a:bodyPr/>
        <a:lstStyle/>
        <a:p>
          <a:r>
            <a:rPr lang="en-US"/>
            <a:t>Overall accuracy for 64.99% sentiments across all sentiments.</a:t>
          </a:r>
        </a:p>
      </dgm:t>
    </dgm:pt>
    <dgm:pt modelId="{5F6A7F4E-07C8-4E38-9A01-CBCBF097BAAA}" type="parTrans" cxnId="{1F643531-C04A-4E47-9C6F-5AE66A2CDD6E}">
      <dgm:prSet/>
      <dgm:spPr/>
      <dgm:t>
        <a:bodyPr/>
        <a:lstStyle/>
        <a:p>
          <a:endParaRPr lang="en-US"/>
        </a:p>
      </dgm:t>
    </dgm:pt>
    <dgm:pt modelId="{A9B7BD6E-B9F1-4798-B244-A402D28EBD88}" type="sibTrans" cxnId="{1F643531-C04A-4E47-9C6F-5AE66A2CDD6E}">
      <dgm:prSet/>
      <dgm:spPr/>
      <dgm:t>
        <a:bodyPr/>
        <a:lstStyle/>
        <a:p>
          <a:endParaRPr lang="en-US"/>
        </a:p>
      </dgm:t>
    </dgm:pt>
    <dgm:pt modelId="{268A3380-7E4F-A640-BBC3-44C688904B9E}" type="pres">
      <dgm:prSet presAssocID="{62ABCDD8-276F-4700-BAC6-45397441CA2F}" presName="linear" presStyleCnt="0">
        <dgm:presLayoutVars>
          <dgm:animLvl val="lvl"/>
          <dgm:resizeHandles val="exact"/>
        </dgm:presLayoutVars>
      </dgm:prSet>
      <dgm:spPr/>
    </dgm:pt>
    <dgm:pt modelId="{B4EE0E8A-9B60-094C-9708-4ABFA0723D8B}" type="pres">
      <dgm:prSet presAssocID="{DE7E1735-9D6B-49C3-8471-5030BF68F933}" presName="parentText" presStyleLbl="node1" presStyleIdx="0" presStyleCnt="4">
        <dgm:presLayoutVars>
          <dgm:chMax val="0"/>
          <dgm:bulletEnabled val="1"/>
        </dgm:presLayoutVars>
      </dgm:prSet>
      <dgm:spPr/>
    </dgm:pt>
    <dgm:pt modelId="{65081E2C-CC9E-BB4A-A47A-21B4419A5A39}" type="pres">
      <dgm:prSet presAssocID="{6FC0D66D-B865-4725-9F18-29E6D30C8889}" presName="spacer" presStyleCnt="0"/>
      <dgm:spPr/>
    </dgm:pt>
    <dgm:pt modelId="{F1276981-417A-5147-B345-28AB62F86714}" type="pres">
      <dgm:prSet presAssocID="{4C7CFA83-4C49-4B3C-B68E-FD9A2A1A8474}" presName="parentText" presStyleLbl="node1" presStyleIdx="1" presStyleCnt="4">
        <dgm:presLayoutVars>
          <dgm:chMax val="0"/>
          <dgm:bulletEnabled val="1"/>
        </dgm:presLayoutVars>
      </dgm:prSet>
      <dgm:spPr/>
    </dgm:pt>
    <dgm:pt modelId="{691943B6-62E0-574B-A1CE-55709BD7733A}" type="pres">
      <dgm:prSet presAssocID="{53B668CD-1434-4A0D-91B5-28FAE0034608}" presName="spacer" presStyleCnt="0"/>
      <dgm:spPr/>
    </dgm:pt>
    <dgm:pt modelId="{D7835780-7D29-AA42-9708-2C49D2CECB52}" type="pres">
      <dgm:prSet presAssocID="{89C7D06D-6102-4164-8F04-8BD80746417E}" presName="parentText" presStyleLbl="node1" presStyleIdx="2" presStyleCnt="4">
        <dgm:presLayoutVars>
          <dgm:chMax val="0"/>
          <dgm:bulletEnabled val="1"/>
        </dgm:presLayoutVars>
      </dgm:prSet>
      <dgm:spPr/>
    </dgm:pt>
    <dgm:pt modelId="{47A7C54A-034E-5D48-B669-6596875FDEBF}" type="pres">
      <dgm:prSet presAssocID="{A00CD2CE-EEC4-45E0-ABE6-B32F44A5D240}" presName="spacer" presStyleCnt="0"/>
      <dgm:spPr/>
    </dgm:pt>
    <dgm:pt modelId="{FECDD949-6B1B-144D-8F9F-42079BC5D3FF}" type="pres">
      <dgm:prSet presAssocID="{4C890FBD-6FC7-4B85-8C57-BF2FED711DD4}" presName="parentText" presStyleLbl="node1" presStyleIdx="3" presStyleCnt="4">
        <dgm:presLayoutVars>
          <dgm:chMax val="0"/>
          <dgm:bulletEnabled val="1"/>
        </dgm:presLayoutVars>
      </dgm:prSet>
      <dgm:spPr/>
    </dgm:pt>
  </dgm:ptLst>
  <dgm:cxnLst>
    <dgm:cxn modelId="{0A6CBD19-8C8D-4167-B47E-1BF21A00CC09}" srcId="{62ABCDD8-276F-4700-BAC6-45397441CA2F}" destId="{DE7E1735-9D6B-49C3-8471-5030BF68F933}" srcOrd="0" destOrd="0" parTransId="{71105CF7-C9F2-4AE6-9094-1D334E396CB7}" sibTransId="{6FC0D66D-B865-4725-9F18-29E6D30C8889}"/>
    <dgm:cxn modelId="{1F643531-C04A-4E47-9C6F-5AE66A2CDD6E}" srcId="{62ABCDD8-276F-4700-BAC6-45397441CA2F}" destId="{4C890FBD-6FC7-4B85-8C57-BF2FED711DD4}" srcOrd="3" destOrd="0" parTransId="{5F6A7F4E-07C8-4E38-9A01-CBCBF097BAAA}" sibTransId="{A9B7BD6E-B9F1-4798-B244-A402D28EBD88}"/>
    <dgm:cxn modelId="{E747B355-D660-4832-8553-1194EFF47F28}" srcId="{62ABCDD8-276F-4700-BAC6-45397441CA2F}" destId="{89C7D06D-6102-4164-8F04-8BD80746417E}" srcOrd="2" destOrd="0" parTransId="{057275F5-88E1-4778-9392-76DE73DE6B7B}" sibTransId="{A00CD2CE-EEC4-45E0-ABE6-B32F44A5D240}"/>
    <dgm:cxn modelId="{F1EB5E7B-557F-C44F-BE66-3DA66BB6310A}" type="presOf" srcId="{4C890FBD-6FC7-4B85-8C57-BF2FED711DD4}" destId="{FECDD949-6B1B-144D-8F9F-42079BC5D3FF}" srcOrd="0" destOrd="0" presId="urn:microsoft.com/office/officeart/2005/8/layout/vList2"/>
    <dgm:cxn modelId="{30B25887-32E9-174C-A947-FD3201927ED6}" type="presOf" srcId="{4C7CFA83-4C49-4B3C-B68E-FD9A2A1A8474}" destId="{F1276981-417A-5147-B345-28AB62F86714}" srcOrd="0" destOrd="0" presId="urn:microsoft.com/office/officeart/2005/8/layout/vList2"/>
    <dgm:cxn modelId="{82278295-4740-3F4A-868C-3D46ACF5832D}" type="presOf" srcId="{89C7D06D-6102-4164-8F04-8BD80746417E}" destId="{D7835780-7D29-AA42-9708-2C49D2CECB52}" srcOrd="0" destOrd="0" presId="urn:microsoft.com/office/officeart/2005/8/layout/vList2"/>
    <dgm:cxn modelId="{76AE40AF-E354-428C-8FD0-710DE0DBFDE5}" srcId="{62ABCDD8-276F-4700-BAC6-45397441CA2F}" destId="{4C7CFA83-4C49-4B3C-B68E-FD9A2A1A8474}" srcOrd="1" destOrd="0" parTransId="{7DD0606A-834F-45BC-9C80-A735F31AE51C}" sibTransId="{53B668CD-1434-4A0D-91B5-28FAE0034608}"/>
    <dgm:cxn modelId="{C437D2F0-D1E9-654D-B196-236F61AF6BE9}" type="presOf" srcId="{62ABCDD8-276F-4700-BAC6-45397441CA2F}" destId="{268A3380-7E4F-A640-BBC3-44C688904B9E}" srcOrd="0" destOrd="0" presId="urn:microsoft.com/office/officeart/2005/8/layout/vList2"/>
    <dgm:cxn modelId="{1AE020F2-37B5-E940-B6A2-47CB2011C204}" type="presOf" srcId="{DE7E1735-9D6B-49C3-8471-5030BF68F933}" destId="{B4EE0E8A-9B60-094C-9708-4ABFA0723D8B}" srcOrd="0" destOrd="0" presId="urn:microsoft.com/office/officeart/2005/8/layout/vList2"/>
    <dgm:cxn modelId="{0C0FE3DB-BE19-0245-832F-9951B5B14691}" type="presParOf" srcId="{268A3380-7E4F-A640-BBC3-44C688904B9E}" destId="{B4EE0E8A-9B60-094C-9708-4ABFA0723D8B}" srcOrd="0" destOrd="0" presId="urn:microsoft.com/office/officeart/2005/8/layout/vList2"/>
    <dgm:cxn modelId="{C31414AA-E825-F34F-98BF-CDFEA816E8DC}" type="presParOf" srcId="{268A3380-7E4F-A640-BBC3-44C688904B9E}" destId="{65081E2C-CC9E-BB4A-A47A-21B4419A5A39}" srcOrd="1" destOrd="0" presId="urn:microsoft.com/office/officeart/2005/8/layout/vList2"/>
    <dgm:cxn modelId="{5B75A7DB-7520-C34E-93B9-DA8C5B770004}" type="presParOf" srcId="{268A3380-7E4F-A640-BBC3-44C688904B9E}" destId="{F1276981-417A-5147-B345-28AB62F86714}" srcOrd="2" destOrd="0" presId="urn:microsoft.com/office/officeart/2005/8/layout/vList2"/>
    <dgm:cxn modelId="{2E47088A-5600-9649-A76D-A26035814BB3}" type="presParOf" srcId="{268A3380-7E4F-A640-BBC3-44C688904B9E}" destId="{691943B6-62E0-574B-A1CE-55709BD7733A}" srcOrd="3" destOrd="0" presId="urn:microsoft.com/office/officeart/2005/8/layout/vList2"/>
    <dgm:cxn modelId="{ECD1388A-DE79-5041-867F-24D0912EAC01}" type="presParOf" srcId="{268A3380-7E4F-A640-BBC3-44C688904B9E}" destId="{D7835780-7D29-AA42-9708-2C49D2CECB52}" srcOrd="4" destOrd="0" presId="urn:microsoft.com/office/officeart/2005/8/layout/vList2"/>
    <dgm:cxn modelId="{0B6EFD19-D64F-3D42-875D-C04A7E77D2F1}" type="presParOf" srcId="{268A3380-7E4F-A640-BBC3-44C688904B9E}" destId="{47A7C54A-034E-5D48-B669-6596875FDEBF}" srcOrd="5" destOrd="0" presId="urn:microsoft.com/office/officeart/2005/8/layout/vList2"/>
    <dgm:cxn modelId="{8C1AF43C-B21A-A64A-9B30-36ADF7C3120A}" type="presParOf" srcId="{268A3380-7E4F-A640-BBC3-44C688904B9E}" destId="{FECDD949-6B1B-144D-8F9F-42079BC5D3F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1BF8C78-58CE-46B4-B71E-88A0889EFA7E}"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BAE3410B-4057-4CAF-9121-88E4C45000F1}">
      <dgm:prSet/>
      <dgm:spPr/>
      <dgm:t>
        <a:bodyPr/>
        <a:lstStyle/>
        <a:p>
          <a:r>
            <a:rPr lang="en-US"/>
            <a:t>Bayes’ Theorem: The probability of an event A given that an event B has occurred is the probability of event B given that A has occurred multiplied by the probability of event A.</a:t>
          </a:r>
        </a:p>
      </dgm:t>
    </dgm:pt>
    <dgm:pt modelId="{B7C4B7E2-7DD9-45AC-9993-1B8E8B35C183}" type="parTrans" cxnId="{A69EDDDE-E63D-4FDB-AB30-DBFE03CFAAD6}">
      <dgm:prSet/>
      <dgm:spPr/>
      <dgm:t>
        <a:bodyPr/>
        <a:lstStyle/>
        <a:p>
          <a:endParaRPr lang="en-US"/>
        </a:p>
      </dgm:t>
    </dgm:pt>
    <dgm:pt modelId="{D847C059-80DB-4FAE-92DF-E811B7E55FDF}" type="sibTrans" cxnId="{A69EDDDE-E63D-4FDB-AB30-DBFE03CFAAD6}">
      <dgm:prSet/>
      <dgm:spPr/>
      <dgm:t>
        <a:bodyPr/>
        <a:lstStyle/>
        <a:p>
          <a:endParaRPr lang="en-US"/>
        </a:p>
      </dgm:t>
    </dgm:pt>
    <dgm:pt modelId="{EC8D7E67-1C6D-4982-84D9-A717BBD5F685}">
      <dgm:prSet/>
      <dgm:spPr/>
      <dgm:t>
        <a:bodyPr/>
        <a:lstStyle/>
        <a:p>
          <a:r>
            <a:rPr lang="en-US"/>
            <a:t>Bayes’ theorem is the basis of Naïve Bayes, which then acts as a probabilistic classifier.</a:t>
          </a:r>
        </a:p>
      </dgm:t>
    </dgm:pt>
    <dgm:pt modelId="{8A85AC59-A88F-4454-82DC-4FA39C6C242C}" type="parTrans" cxnId="{E24FB74F-031B-4405-895C-6980BC93CB85}">
      <dgm:prSet/>
      <dgm:spPr/>
      <dgm:t>
        <a:bodyPr/>
        <a:lstStyle/>
        <a:p>
          <a:endParaRPr lang="en-US"/>
        </a:p>
      </dgm:t>
    </dgm:pt>
    <dgm:pt modelId="{1264FE45-B507-49D1-919C-44FCD0BB410F}" type="sibTrans" cxnId="{E24FB74F-031B-4405-895C-6980BC93CB85}">
      <dgm:prSet/>
      <dgm:spPr/>
      <dgm:t>
        <a:bodyPr/>
        <a:lstStyle/>
        <a:p>
          <a:endParaRPr lang="en-US"/>
        </a:p>
      </dgm:t>
    </dgm:pt>
    <dgm:pt modelId="{E80FC964-EA52-41C7-97BA-0854E2459EB0}" type="pres">
      <dgm:prSet presAssocID="{F1BF8C78-58CE-46B4-B71E-88A0889EFA7E}" presName="root" presStyleCnt="0">
        <dgm:presLayoutVars>
          <dgm:dir/>
          <dgm:resizeHandles val="exact"/>
        </dgm:presLayoutVars>
      </dgm:prSet>
      <dgm:spPr/>
    </dgm:pt>
    <dgm:pt modelId="{EA01CF85-6CC3-4D43-8373-C45F8F2DEA44}" type="pres">
      <dgm:prSet presAssocID="{BAE3410B-4057-4CAF-9121-88E4C45000F1}" presName="compNode" presStyleCnt="0"/>
      <dgm:spPr/>
    </dgm:pt>
    <dgm:pt modelId="{B65A5B97-C836-41CF-AE0E-BDD4441C590C}" type="pres">
      <dgm:prSet presAssocID="{BAE3410B-4057-4CAF-9121-88E4C45000F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laying Cards"/>
        </a:ext>
      </dgm:extLst>
    </dgm:pt>
    <dgm:pt modelId="{77EFBD71-301F-4E2C-99FA-B3CF44792B0F}" type="pres">
      <dgm:prSet presAssocID="{BAE3410B-4057-4CAF-9121-88E4C45000F1}" presName="spaceRect" presStyleCnt="0"/>
      <dgm:spPr/>
    </dgm:pt>
    <dgm:pt modelId="{77F70988-24E0-4E9D-B4A7-0CB56A78DB2D}" type="pres">
      <dgm:prSet presAssocID="{BAE3410B-4057-4CAF-9121-88E4C45000F1}" presName="textRect" presStyleLbl="revTx" presStyleIdx="0" presStyleCnt="2">
        <dgm:presLayoutVars>
          <dgm:chMax val="1"/>
          <dgm:chPref val="1"/>
        </dgm:presLayoutVars>
      </dgm:prSet>
      <dgm:spPr/>
    </dgm:pt>
    <dgm:pt modelId="{1F67C4C0-2B7D-4043-AEF9-7D16FB86E578}" type="pres">
      <dgm:prSet presAssocID="{D847C059-80DB-4FAE-92DF-E811B7E55FDF}" presName="sibTrans" presStyleCnt="0"/>
      <dgm:spPr/>
    </dgm:pt>
    <dgm:pt modelId="{F17C516C-411B-4F60-9FD4-C559EC369D02}" type="pres">
      <dgm:prSet presAssocID="{EC8D7E67-1C6D-4982-84D9-A717BBD5F685}" presName="compNode" presStyleCnt="0"/>
      <dgm:spPr/>
    </dgm:pt>
    <dgm:pt modelId="{4F1DD705-434A-409D-ACFE-1F902DC85B77}" type="pres">
      <dgm:prSet presAssocID="{EC8D7E67-1C6D-4982-84D9-A717BBD5F68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ze"/>
        </a:ext>
      </dgm:extLst>
    </dgm:pt>
    <dgm:pt modelId="{F0A7D25F-D02E-4D13-91BE-6C1E40FF62D5}" type="pres">
      <dgm:prSet presAssocID="{EC8D7E67-1C6D-4982-84D9-A717BBD5F685}" presName="spaceRect" presStyleCnt="0"/>
      <dgm:spPr/>
    </dgm:pt>
    <dgm:pt modelId="{6898A1F7-3155-4F8C-9D22-34E5F2603283}" type="pres">
      <dgm:prSet presAssocID="{EC8D7E67-1C6D-4982-84D9-A717BBD5F685}" presName="textRect" presStyleLbl="revTx" presStyleIdx="1" presStyleCnt="2">
        <dgm:presLayoutVars>
          <dgm:chMax val="1"/>
          <dgm:chPref val="1"/>
        </dgm:presLayoutVars>
      </dgm:prSet>
      <dgm:spPr/>
    </dgm:pt>
  </dgm:ptLst>
  <dgm:cxnLst>
    <dgm:cxn modelId="{E24FB74F-031B-4405-895C-6980BC93CB85}" srcId="{F1BF8C78-58CE-46B4-B71E-88A0889EFA7E}" destId="{EC8D7E67-1C6D-4982-84D9-A717BBD5F685}" srcOrd="1" destOrd="0" parTransId="{8A85AC59-A88F-4454-82DC-4FA39C6C242C}" sibTransId="{1264FE45-B507-49D1-919C-44FCD0BB410F}"/>
    <dgm:cxn modelId="{21D64C6C-3624-4360-A872-4383B2E0B9F6}" type="presOf" srcId="{EC8D7E67-1C6D-4982-84D9-A717BBD5F685}" destId="{6898A1F7-3155-4F8C-9D22-34E5F2603283}" srcOrd="0" destOrd="0" presId="urn:microsoft.com/office/officeart/2018/2/layout/IconLabelList"/>
    <dgm:cxn modelId="{29E46BD6-CD7B-4F3A-8D5D-AFB7ECE0BA3A}" type="presOf" srcId="{F1BF8C78-58CE-46B4-B71E-88A0889EFA7E}" destId="{E80FC964-EA52-41C7-97BA-0854E2459EB0}" srcOrd="0" destOrd="0" presId="urn:microsoft.com/office/officeart/2018/2/layout/IconLabelList"/>
    <dgm:cxn modelId="{A69EDDDE-E63D-4FDB-AB30-DBFE03CFAAD6}" srcId="{F1BF8C78-58CE-46B4-B71E-88A0889EFA7E}" destId="{BAE3410B-4057-4CAF-9121-88E4C45000F1}" srcOrd="0" destOrd="0" parTransId="{B7C4B7E2-7DD9-45AC-9993-1B8E8B35C183}" sibTransId="{D847C059-80DB-4FAE-92DF-E811B7E55FDF}"/>
    <dgm:cxn modelId="{21F8F9E7-8D2B-4FBE-B32A-EB2E136CA112}" type="presOf" srcId="{BAE3410B-4057-4CAF-9121-88E4C45000F1}" destId="{77F70988-24E0-4E9D-B4A7-0CB56A78DB2D}" srcOrd="0" destOrd="0" presId="urn:microsoft.com/office/officeart/2018/2/layout/IconLabelList"/>
    <dgm:cxn modelId="{74360110-FB89-4F21-9A18-987D5F7CE5F6}" type="presParOf" srcId="{E80FC964-EA52-41C7-97BA-0854E2459EB0}" destId="{EA01CF85-6CC3-4D43-8373-C45F8F2DEA44}" srcOrd="0" destOrd="0" presId="urn:microsoft.com/office/officeart/2018/2/layout/IconLabelList"/>
    <dgm:cxn modelId="{4E50E4AD-72BF-41D7-BD1F-71C34F6B9EE2}" type="presParOf" srcId="{EA01CF85-6CC3-4D43-8373-C45F8F2DEA44}" destId="{B65A5B97-C836-41CF-AE0E-BDD4441C590C}" srcOrd="0" destOrd="0" presId="urn:microsoft.com/office/officeart/2018/2/layout/IconLabelList"/>
    <dgm:cxn modelId="{80D6122E-8E3B-4B39-A5E0-A15592AF08F1}" type="presParOf" srcId="{EA01CF85-6CC3-4D43-8373-C45F8F2DEA44}" destId="{77EFBD71-301F-4E2C-99FA-B3CF44792B0F}" srcOrd="1" destOrd="0" presId="urn:microsoft.com/office/officeart/2018/2/layout/IconLabelList"/>
    <dgm:cxn modelId="{D08AD04F-7781-4037-BC40-7862C6E9000E}" type="presParOf" srcId="{EA01CF85-6CC3-4D43-8373-C45F8F2DEA44}" destId="{77F70988-24E0-4E9D-B4A7-0CB56A78DB2D}" srcOrd="2" destOrd="0" presId="urn:microsoft.com/office/officeart/2018/2/layout/IconLabelList"/>
    <dgm:cxn modelId="{62347FA4-3EB4-4BCA-A592-AE7EA6D2EB6D}" type="presParOf" srcId="{E80FC964-EA52-41C7-97BA-0854E2459EB0}" destId="{1F67C4C0-2B7D-4043-AEF9-7D16FB86E578}" srcOrd="1" destOrd="0" presId="urn:microsoft.com/office/officeart/2018/2/layout/IconLabelList"/>
    <dgm:cxn modelId="{88367729-67C7-4999-B03F-971173DC9B00}" type="presParOf" srcId="{E80FC964-EA52-41C7-97BA-0854E2459EB0}" destId="{F17C516C-411B-4F60-9FD4-C559EC369D02}" srcOrd="2" destOrd="0" presId="urn:microsoft.com/office/officeart/2018/2/layout/IconLabelList"/>
    <dgm:cxn modelId="{630474A1-A6DE-4FA0-857A-FC42AAE1D73F}" type="presParOf" srcId="{F17C516C-411B-4F60-9FD4-C559EC369D02}" destId="{4F1DD705-434A-409D-ACFE-1F902DC85B77}" srcOrd="0" destOrd="0" presId="urn:microsoft.com/office/officeart/2018/2/layout/IconLabelList"/>
    <dgm:cxn modelId="{10811A9B-56A4-42BF-BC30-87D24C88339D}" type="presParOf" srcId="{F17C516C-411B-4F60-9FD4-C559EC369D02}" destId="{F0A7D25F-D02E-4D13-91BE-6C1E40FF62D5}" srcOrd="1" destOrd="0" presId="urn:microsoft.com/office/officeart/2018/2/layout/IconLabelList"/>
    <dgm:cxn modelId="{CFE617A1-CBDE-4DB6-AB80-7764046BC5C3}" type="presParOf" srcId="{F17C516C-411B-4F60-9FD4-C559EC369D02}" destId="{6898A1F7-3155-4F8C-9D22-34E5F260328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76F313-FC38-450B-A502-1994FDF7F39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ABA0628-E211-4231-89F6-1296087E1DFC}">
      <dgm:prSet/>
      <dgm:spPr/>
      <dgm:t>
        <a:bodyPr/>
        <a:lstStyle/>
        <a:p>
          <a:r>
            <a:rPr lang="en-US"/>
            <a:t>What words contribute to how a tweet's sentiment is classified?</a:t>
          </a:r>
        </a:p>
      </dgm:t>
    </dgm:pt>
    <dgm:pt modelId="{7AA7AB3A-21E0-4C97-AC6E-7F6B9EA14BCD}" type="parTrans" cxnId="{B995B227-DCF3-485E-B821-9091B8576A0A}">
      <dgm:prSet/>
      <dgm:spPr/>
      <dgm:t>
        <a:bodyPr/>
        <a:lstStyle/>
        <a:p>
          <a:endParaRPr lang="en-US"/>
        </a:p>
      </dgm:t>
    </dgm:pt>
    <dgm:pt modelId="{E9DCF6F6-1A5D-4610-B33E-FBF59149F951}" type="sibTrans" cxnId="{B995B227-DCF3-485E-B821-9091B8576A0A}">
      <dgm:prSet/>
      <dgm:spPr/>
      <dgm:t>
        <a:bodyPr/>
        <a:lstStyle/>
        <a:p>
          <a:endParaRPr lang="en-US"/>
        </a:p>
      </dgm:t>
    </dgm:pt>
    <dgm:pt modelId="{FB776A32-8026-416A-9756-31A2DC8AC973}">
      <dgm:prSet/>
      <dgm:spPr/>
      <dgm:t>
        <a:bodyPr/>
        <a:lstStyle/>
        <a:p>
          <a:r>
            <a:rPr lang="en-US"/>
            <a:t>Given a testing set, where is a tweet likely to fall on a sentiment scale?</a:t>
          </a:r>
        </a:p>
      </dgm:t>
    </dgm:pt>
    <dgm:pt modelId="{3A0E7488-83BE-4D07-B9CF-CBA98992FA3A}" type="parTrans" cxnId="{986DC58C-4D2D-4526-BD5A-7C3A69A1D472}">
      <dgm:prSet/>
      <dgm:spPr/>
      <dgm:t>
        <a:bodyPr/>
        <a:lstStyle/>
        <a:p>
          <a:endParaRPr lang="en-US"/>
        </a:p>
      </dgm:t>
    </dgm:pt>
    <dgm:pt modelId="{E4598285-5F0F-4364-8D51-42C216D17491}" type="sibTrans" cxnId="{986DC58C-4D2D-4526-BD5A-7C3A69A1D472}">
      <dgm:prSet/>
      <dgm:spPr/>
      <dgm:t>
        <a:bodyPr/>
        <a:lstStyle/>
        <a:p>
          <a:endParaRPr lang="en-US"/>
        </a:p>
      </dgm:t>
    </dgm:pt>
    <dgm:pt modelId="{EDCBAA4F-AEDA-4170-94A1-7FDCA1D33C24}">
      <dgm:prSet/>
      <dgm:spPr/>
      <dgm:t>
        <a:bodyPr/>
        <a:lstStyle/>
        <a:p>
          <a:r>
            <a:rPr lang="en-US"/>
            <a:t>How does classification precision change with different classification models implemented?</a:t>
          </a:r>
        </a:p>
      </dgm:t>
    </dgm:pt>
    <dgm:pt modelId="{2FBA0FDE-49DF-4353-9799-01FCE3437013}" type="parTrans" cxnId="{DE5A6F60-7120-48D3-8C73-716742EADDD9}">
      <dgm:prSet/>
      <dgm:spPr/>
      <dgm:t>
        <a:bodyPr/>
        <a:lstStyle/>
        <a:p>
          <a:endParaRPr lang="en-US"/>
        </a:p>
      </dgm:t>
    </dgm:pt>
    <dgm:pt modelId="{65F42681-F493-43A3-9C98-97B11B4E2943}" type="sibTrans" cxnId="{DE5A6F60-7120-48D3-8C73-716742EADDD9}">
      <dgm:prSet/>
      <dgm:spPr/>
      <dgm:t>
        <a:bodyPr/>
        <a:lstStyle/>
        <a:p>
          <a:endParaRPr lang="en-US"/>
        </a:p>
      </dgm:t>
    </dgm:pt>
    <dgm:pt modelId="{85D1DE91-9469-404A-9667-320F0A90782D}" type="pres">
      <dgm:prSet presAssocID="{AB76F313-FC38-450B-A502-1994FDF7F399}" presName="linear" presStyleCnt="0">
        <dgm:presLayoutVars>
          <dgm:animLvl val="lvl"/>
          <dgm:resizeHandles val="exact"/>
        </dgm:presLayoutVars>
      </dgm:prSet>
      <dgm:spPr/>
    </dgm:pt>
    <dgm:pt modelId="{E00FAF18-7B8E-6341-BEE3-C8645101F400}" type="pres">
      <dgm:prSet presAssocID="{DABA0628-E211-4231-89F6-1296087E1DFC}" presName="parentText" presStyleLbl="node1" presStyleIdx="0" presStyleCnt="3">
        <dgm:presLayoutVars>
          <dgm:chMax val="0"/>
          <dgm:bulletEnabled val="1"/>
        </dgm:presLayoutVars>
      </dgm:prSet>
      <dgm:spPr/>
    </dgm:pt>
    <dgm:pt modelId="{17417079-E7D9-E647-B622-8EDFF9F01682}" type="pres">
      <dgm:prSet presAssocID="{E9DCF6F6-1A5D-4610-B33E-FBF59149F951}" presName="spacer" presStyleCnt="0"/>
      <dgm:spPr/>
    </dgm:pt>
    <dgm:pt modelId="{481A9873-9775-7345-823C-45A84DE19B96}" type="pres">
      <dgm:prSet presAssocID="{FB776A32-8026-416A-9756-31A2DC8AC973}" presName="parentText" presStyleLbl="node1" presStyleIdx="1" presStyleCnt="3">
        <dgm:presLayoutVars>
          <dgm:chMax val="0"/>
          <dgm:bulletEnabled val="1"/>
        </dgm:presLayoutVars>
      </dgm:prSet>
      <dgm:spPr/>
    </dgm:pt>
    <dgm:pt modelId="{3920381B-62AC-AB43-A858-C0C1EC1303DB}" type="pres">
      <dgm:prSet presAssocID="{E4598285-5F0F-4364-8D51-42C216D17491}" presName="spacer" presStyleCnt="0"/>
      <dgm:spPr/>
    </dgm:pt>
    <dgm:pt modelId="{C211C398-4C03-7240-8DE2-F27CDE54E91C}" type="pres">
      <dgm:prSet presAssocID="{EDCBAA4F-AEDA-4170-94A1-7FDCA1D33C24}" presName="parentText" presStyleLbl="node1" presStyleIdx="2" presStyleCnt="3">
        <dgm:presLayoutVars>
          <dgm:chMax val="0"/>
          <dgm:bulletEnabled val="1"/>
        </dgm:presLayoutVars>
      </dgm:prSet>
      <dgm:spPr/>
    </dgm:pt>
  </dgm:ptLst>
  <dgm:cxnLst>
    <dgm:cxn modelId="{B995B227-DCF3-485E-B821-9091B8576A0A}" srcId="{AB76F313-FC38-450B-A502-1994FDF7F399}" destId="{DABA0628-E211-4231-89F6-1296087E1DFC}" srcOrd="0" destOrd="0" parTransId="{7AA7AB3A-21E0-4C97-AC6E-7F6B9EA14BCD}" sibTransId="{E9DCF6F6-1A5D-4610-B33E-FBF59149F951}"/>
    <dgm:cxn modelId="{20468A40-C3CA-F845-A95E-D67FB5364ED6}" type="presOf" srcId="{AB76F313-FC38-450B-A502-1994FDF7F399}" destId="{85D1DE91-9469-404A-9667-320F0A90782D}" srcOrd="0" destOrd="0" presId="urn:microsoft.com/office/officeart/2005/8/layout/vList2"/>
    <dgm:cxn modelId="{6C6D184B-0E0B-964D-91E8-1360E64116DE}" type="presOf" srcId="{EDCBAA4F-AEDA-4170-94A1-7FDCA1D33C24}" destId="{C211C398-4C03-7240-8DE2-F27CDE54E91C}" srcOrd="0" destOrd="0" presId="urn:microsoft.com/office/officeart/2005/8/layout/vList2"/>
    <dgm:cxn modelId="{A19C9D4E-0C1D-F34A-B421-AA1FB37C5A00}" type="presOf" srcId="{FB776A32-8026-416A-9756-31A2DC8AC973}" destId="{481A9873-9775-7345-823C-45A84DE19B96}" srcOrd="0" destOrd="0" presId="urn:microsoft.com/office/officeart/2005/8/layout/vList2"/>
    <dgm:cxn modelId="{DE5A6F60-7120-48D3-8C73-716742EADDD9}" srcId="{AB76F313-FC38-450B-A502-1994FDF7F399}" destId="{EDCBAA4F-AEDA-4170-94A1-7FDCA1D33C24}" srcOrd="2" destOrd="0" parTransId="{2FBA0FDE-49DF-4353-9799-01FCE3437013}" sibTransId="{65F42681-F493-43A3-9C98-97B11B4E2943}"/>
    <dgm:cxn modelId="{986DC58C-4D2D-4526-BD5A-7C3A69A1D472}" srcId="{AB76F313-FC38-450B-A502-1994FDF7F399}" destId="{FB776A32-8026-416A-9756-31A2DC8AC973}" srcOrd="1" destOrd="0" parTransId="{3A0E7488-83BE-4D07-B9CF-CBA98992FA3A}" sibTransId="{E4598285-5F0F-4364-8D51-42C216D17491}"/>
    <dgm:cxn modelId="{D991DE8C-D926-8240-8732-8747376BA006}" type="presOf" srcId="{DABA0628-E211-4231-89F6-1296087E1DFC}" destId="{E00FAF18-7B8E-6341-BEE3-C8645101F400}" srcOrd="0" destOrd="0" presId="urn:microsoft.com/office/officeart/2005/8/layout/vList2"/>
    <dgm:cxn modelId="{739EB23F-EE5C-E643-8798-F233C8ACF2E5}" type="presParOf" srcId="{85D1DE91-9469-404A-9667-320F0A90782D}" destId="{E00FAF18-7B8E-6341-BEE3-C8645101F400}" srcOrd="0" destOrd="0" presId="urn:microsoft.com/office/officeart/2005/8/layout/vList2"/>
    <dgm:cxn modelId="{C722A4DE-70C5-AD47-87C9-C5DDA4172B34}" type="presParOf" srcId="{85D1DE91-9469-404A-9667-320F0A90782D}" destId="{17417079-E7D9-E647-B622-8EDFF9F01682}" srcOrd="1" destOrd="0" presId="urn:microsoft.com/office/officeart/2005/8/layout/vList2"/>
    <dgm:cxn modelId="{CB4A401D-911A-1743-B882-73A187E27402}" type="presParOf" srcId="{85D1DE91-9469-404A-9667-320F0A90782D}" destId="{481A9873-9775-7345-823C-45A84DE19B96}" srcOrd="2" destOrd="0" presId="urn:microsoft.com/office/officeart/2005/8/layout/vList2"/>
    <dgm:cxn modelId="{38640A4B-01C5-DB4C-BC43-AC895CB36AC3}" type="presParOf" srcId="{85D1DE91-9469-404A-9667-320F0A90782D}" destId="{3920381B-62AC-AB43-A858-C0C1EC1303DB}" srcOrd="3" destOrd="0" presId="urn:microsoft.com/office/officeart/2005/8/layout/vList2"/>
    <dgm:cxn modelId="{D07DC560-EEF6-BE46-A67F-A1E7D27C06C7}" type="presParOf" srcId="{85D1DE91-9469-404A-9667-320F0A90782D}" destId="{C211C398-4C03-7240-8DE2-F27CDE54E91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B0E30B-ED93-403F-8526-1CDECEF3F623}" type="doc">
      <dgm:prSet loTypeId="urn:microsoft.com/office/officeart/2005/8/layout/list1" loCatId="list" qsTypeId="urn:microsoft.com/office/officeart/2005/8/quickstyle/simple1" qsCatId="simple" csTypeId="urn:microsoft.com/office/officeart/2005/8/colors/accent0_3" csCatId="mainScheme"/>
      <dgm:spPr/>
      <dgm:t>
        <a:bodyPr/>
        <a:lstStyle/>
        <a:p>
          <a:endParaRPr lang="en-US"/>
        </a:p>
      </dgm:t>
    </dgm:pt>
    <dgm:pt modelId="{22B7A107-4391-465E-B6D9-DAEDFB8562E1}">
      <dgm:prSet/>
      <dgm:spPr/>
      <dgm:t>
        <a:bodyPr/>
        <a:lstStyle/>
        <a:p>
          <a:r>
            <a:rPr lang="en-US"/>
            <a:t>What’s p-hacking?</a:t>
          </a:r>
        </a:p>
      </dgm:t>
    </dgm:pt>
    <dgm:pt modelId="{A9784788-DCF2-439E-AAD4-D08BAE6D7698}" type="parTrans" cxnId="{81E00CA2-E742-495D-9F6A-D8141D3323DB}">
      <dgm:prSet/>
      <dgm:spPr/>
      <dgm:t>
        <a:bodyPr/>
        <a:lstStyle/>
        <a:p>
          <a:endParaRPr lang="en-US"/>
        </a:p>
      </dgm:t>
    </dgm:pt>
    <dgm:pt modelId="{4AC8FF41-32AD-45EB-9559-E6C683526F2F}" type="sibTrans" cxnId="{81E00CA2-E742-495D-9F6A-D8141D3323DB}">
      <dgm:prSet/>
      <dgm:spPr/>
      <dgm:t>
        <a:bodyPr/>
        <a:lstStyle/>
        <a:p>
          <a:endParaRPr lang="en-US"/>
        </a:p>
      </dgm:t>
    </dgm:pt>
    <dgm:pt modelId="{C4ADC429-4062-4F88-9462-FC2D1B467A29}">
      <dgm:prSet/>
      <dgm:spPr/>
      <dgm:t>
        <a:bodyPr/>
        <a:lstStyle/>
        <a:p>
          <a:r>
            <a:rPr lang="en-US"/>
            <a:t>Manipulating data analysis to produce a favorable result as being statistically significant</a:t>
          </a:r>
        </a:p>
      </dgm:t>
    </dgm:pt>
    <dgm:pt modelId="{83A5AF94-6F45-45C7-BEB1-50E196738E94}" type="parTrans" cxnId="{FE16D516-56BB-4266-A61A-7300CE4BED72}">
      <dgm:prSet/>
      <dgm:spPr/>
      <dgm:t>
        <a:bodyPr/>
        <a:lstStyle/>
        <a:p>
          <a:endParaRPr lang="en-US"/>
        </a:p>
      </dgm:t>
    </dgm:pt>
    <dgm:pt modelId="{EC4762B4-4E2E-4A0B-8819-11A84122C0F7}" type="sibTrans" cxnId="{FE16D516-56BB-4266-A61A-7300CE4BED72}">
      <dgm:prSet/>
      <dgm:spPr/>
      <dgm:t>
        <a:bodyPr/>
        <a:lstStyle/>
        <a:p>
          <a:endParaRPr lang="en-US"/>
        </a:p>
      </dgm:t>
    </dgm:pt>
    <dgm:pt modelId="{F7E582DC-0790-4552-B042-754C159E4291}">
      <dgm:prSet/>
      <dgm:spPr/>
      <dgm:t>
        <a:bodyPr/>
        <a:lstStyle/>
        <a:p>
          <a:r>
            <a:rPr lang="en-US"/>
            <a:t>Why is this the p-hacking model?</a:t>
          </a:r>
        </a:p>
      </dgm:t>
    </dgm:pt>
    <dgm:pt modelId="{3BA3A27A-5BAE-4192-A478-5750CB43E1D3}" type="parTrans" cxnId="{D9BFF909-830F-4CE6-913B-008D728CA2F2}">
      <dgm:prSet/>
      <dgm:spPr/>
      <dgm:t>
        <a:bodyPr/>
        <a:lstStyle/>
        <a:p>
          <a:endParaRPr lang="en-US"/>
        </a:p>
      </dgm:t>
    </dgm:pt>
    <dgm:pt modelId="{DFC13A27-024B-4F2B-90AE-26AE5017F006}" type="sibTrans" cxnId="{D9BFF909-830F-4CE6-913B-008D728CA2F2}">
      <dgm:prSet/>
      <dgm:spPr/>
      <dgm:t>
        <a:bodyPr/>
        <a:lstStyle/>
        <a:p>
          <a:endParaRPr lang="en-US"/>
        </a:p>
      </dgm:t>
    </dgm:pt>
    <dgm:pt modelId="{36767BD2-FB04-476B-8345-2EF802921128}">
      <dgm:prSet/>
      <dgm:spPr/>
      <dgm:t>
        <a:bodyPr/>
        <a:lstStyle/>
        <a:p>
          <a:r>
            <a:rPr lang="en-US"/>
            <a:t>Within the analysis, depending on how we decided to order the sentiments in the end classification, results would be skewed towards whatever sentiment came first.</a:t>
          </a:r>
        </a:p>
      </dgm:t>
    </dgm:pt>
    <dgm:pt modelId="{20071FD7-4FE1-45C9-BECE-D0186076B4E2}" type="parTrans" cxnId="{B28907F7-40BF-4121-B457-95CC68118AC1}">
      <dgm:prSet/>
      <dgm:spPr/>
      <dgm:t>
        <a:bodyPr/>
        <a:lstStyle/>
        <a:p>
          <a:endParaRPr lang="en-US"/>
        </a:p>
      </dgm:t>
    </dgm:pt>
    <dgm:pt modelId="{22D272DC-A613-47FE-85FC-BFA651BE4D5A}" type="sibTrans" cxnId="{B28907F7-40BF-4121-B457-95CC68118AC1}">
      <dgm:prSet/>
      <dgm:spPr/>
      <dgm:t>
        <a:bodyPr/>
        <a:lstStyle/>
        <a:p>
          <a:endParaRPr lang="en-US"/>
        </a:p>
      </dgm:t>
    </dgm:pt>
    <dgm:pt modelId="{C3C5CFA5-51B6-4B1F-B50E-D05F3696081D}">
      <dgm:prSet/>
      <dgm:spPr/>
      <dgm:t>
        <a:bodyPr/>
        <a:lstStyle/>
        <a:p>
          <a:r>
            <a:rPr lang="en-US"/>
            <a:t>E.g.: If we coded our classifications as “negative, positive, neutral” instead of “positive, negative, neutral” - the first model would produce higher accuracy for negative classification while the second model would produce higher accuracy for positive classification.</a:t>
          </a:r>
        </a:p>
      </dgm:t>
    </dgm:pt>
    <dgm:pt modelId="{D68D8582-0F8C-4DCF-A02C-F7FF9746A00B}" type="parTrans" cxnId="{A46D9FBF-A175-48AE-9B5D-1D087D5201DE}">
      <dgm:prSet/>
      <dgm:spPr/>
      <dgm:t>
        <a:bodyPr/>
        <a:lstStyle/>
        <a:p>
          <a:endParaRPr lang="en-US"/>
        </a:p>
      </dgm:t>
    </dgm:pt>
    <dgm:pt modelId="{4B823531-5B57-4328-ADB4-69CCB26B8729}" type="sibTrans" cxnId="{A46D9FBF-A175-48AE-9B5D-1D087D5201DE}">
      <dgm:prSet/>
      <dgm:spPr/>
      <dgm:t>
        <a:bodyPr/>
        <a:lstStyle/>
        <a:p>
          <a:endParaRPr lang="en-US"/>
        </a:p>
      </dgm:t>
    </dgm:pt>
    <dgm:pt modelId="{9D59B63F-84D0-6F4C-A6F4-C87B81A45289}" type="pres">
      <dgm:prSet presAssocID="{82B0E30B-ED93-403F-8526-1CDECEF3F623}" presName="linear" presStyleCnt="0">
        <dgm:presLayoutVars>
          <dgm:dir/>
          <dgm:animLvl val="lvl"/>
          <dgm:resizeHandles val="exact"/>
        </dgm:presLayoutVars>
      </dgm:prSet>
      <dgm:spPr/>
    </dgm:pt>
    <dgm:pt modelId="{E2A9A566-055A-A54E-9580-951341E561C6}" type="pres">
      <dgm:prSet presAssocID="{22B7A107-4391-465E-B6D9-DAEDFB8562E1}" presName="parentLin" presStyleCnt="0"/>
      <dgm:spPr/>
    </dgm:pt>
    <dgm:pt modelId="{2929F48A-4B3D-CD43-8A3B-BC18C727410D}" type="pres">
      <dgm:prSet presAssocID="{22B7A107-4391-465E-B6D9-DAEDFB8562E1}" presName="parentLeftMargin" presStyleLbl="node1" presStyleIdx="0" presStyleCnt="2"/>
      <dgm:spPr/>
    </dgm:pt>
    <dgm:pt modelId="{1D473E2C-54C5-0E4A-BE1A-CB7FF96890BA}" type="pres">
      <dgm:prSet presAssocID="{22B7A107-4391-465E-B6D9-DAEDFB8562E1}" presName="parentText" presStyleLbl="node1" presStyleIdx="0" presStyleCnt="2">
        <dgm:presLayoutVars>
          <dgm:chMax val="0"/>
          <dgm:bulletEnabled val="1"/>
        </dgm:presLayoutVars>
      </dgm:prSet>
      <dgm:spPr/>
    </dgm:pt>
    <dgm:pt modelId="{5C21460D-C744-074F-9C45-FFA215A2A41F}" type="pres">
      <dgm:prSet presAssocID="{22B7A107-4391-465E-B6D9-DAEDFB8562E1}" presName="negativeSpace" presStyleCnt="0"/>
      <dgm:spPr/>
    </dgm:pt>
    <dgm:pt modelId="{6AB3097F-1B59-764A-994D-0B493640402D}" type="pres">
      <dgm:prSet presAssocID="{22B7A107-4391-465E-B6D9-DAEDFB8562E1}" presName="childText" presStyleLbl="conFgAcc1" presStyleIdx="0" presStyleCnt="2">
        <dgm:presLayoutVars>
          <dgm:bulletEnabled val="1"/>
        </dgm:presLayoutVars>
      </dgm:prSet>
      <dgm:spPr/>
    </dgm:pt>
    <dgm:pt modelId="{86958C52-BB3B-C543-B18C-4DD7CC609C89}" type="pres">
      <dgm:prSet presAssocID="{4AC8FF41-32AD-45EB-9559-E6C683526F2F}" presName="spaceBetweenRectangles" presStyleCnt="0"/>
      <dgm:spPr/>
    </dgm:pt>
    <dgm:pt modelId="{71A89A47-3C7C-F849-901D-7C521677330D}" type="pres">
      <dgm:prSet presAssocID="{F7E582DC-0790-4552-B042-754C159E4291}" presName="parentLin" presStyleCnt="0"/>
      <dgm:spPr/>
    </dgm:pt>
    <dgm:pt modelId="{EEBC308C-C144-7746-BD1C-16B551E6C530}" type="pres">
      <dgm:prSet presAssocID="{F7E582DC-0790-4552-B042-754C159E4291}" presName="parentLeftMargin" presStyleLbl="node1" presStyleIdx="0" presStyleCnt="2"/>
      <dgm:spPr/>
    </dgm:pt>
    <dgm:pt modelId="{48749D19-FAD7-9E4C-8965-C2186CD6D11A}" type="pres">
      <dgm:prSet presAssocID="{F7E582DC-0790-4552-B042-754C159E4291}" presName="parentText" presStyleLbl="node1" presStyleIdx="1" presStyleCnt="2">
        <dgm:presLayoutVars>
          <dgm:chMax val="0"/>
          <dgm:bulletEnabled val="1"/>
        </dgm:presLayoutVars>
      </dgm:prSet>
      <dgm:spPr/>
    </dgm:pt>
    <dgm:pt modelId="{8076B9AA-63D5-0042-8E90-5A66B8885224}" type="pres">
      <dgm:prSet presAssocID="{F7E582DC-0790-4552-B042-754C159E4291}" presName="negativeSpace" presStyleCnt="0"/>
      <dgm:spPr/>
    </dgm:pt>
    <dgm:pt modelId="{3F8352B7-AB30-A94E-B847-E4F74D57E6CB}" type="pres">
      <dgm:prSet presAssocID="{F7E582DC-0790-4552-B042-754C159E4291}" presName="childText" presStyleLbl="conFgAcc1" presStyleIdx="1" presStyleCnt="2">
        <dgm:presLayoutVars>
          <dgm:bulletEnabled val="1"/>
        </dgm:presLayoutVars>
      </dgm:prSet>
      <dgm:spPr/>
    </dgm:pt>
  </dgm:ptLst>
  <dgm:cxnLst>
    <dgm:cxn modelId="{D9BFF909-830F-4CE6-913B-008D728CA2F2}" srcId="{82B0E30B-ED93-403F-8526-1CDECEF3F623}" destId="{F7E582DC-0790-4552-B042-754C159E4291}" srcOrd="1" destOrd="0" parTransId="{3BA3A27A-5BAE-4192-A478-5750CB43E1D3}" sibTransId="{DFC13A27-024B-4F2B-90AE-26AE5017F006}"/>
    <dgm:cxn modelId="{FE16D516-56BB-4266-A61A-7300CE4BED72}" srcId="{22B7A107-4391-465E-B6D9-DAEDFB8562E1}" destId="{C4ADC429-4062-4F88-9462-FC2D1B467A29}" srcOrd="0" destOrd="0" parTransId="{83A5AF94-6F45-45C7-BEB1-50E196738E94}" sibTransId="{EC4762B4-4E2E-4A0B-8819-11A84122C0F7}"/>
    <dgm:cxn modelId="{0919A920-CB83-EB45-9D0F-371DCAAA0D86}" type="presOf" srcId="{36767BD2-FB04-476B-8345-2EF802921128}" destId="{3F8352B7-AB30-A94E-B847-E4F74D57E6CB}" srcOrd="0" destOrd="0" presId="urn:microsoft.com/office/officeart/2005/8/layout/list1"/>
    <dgm:cxn modelId="{5FFFDD2B-BB14-1149-9472-F3F5BFF53E59}" type="presOf" srcId="{C3C5CFA5-51B6-4B1F-B50E-D05F3696081D}" destId="{3F8352B7-AB30-A94E-B847-E4F74D57E6CB}" srcOrd="0" destOrd="1" presId="urn:microsoft.com/office/officeart/2005/8/layout/list1"/>
    <dgm:cxn modelId="{0B9B4F5A-168D-6B48-ABE5-4628A62E8FBA}" type="presOf" srcId="{F7E582DC-0790-4552-B042-754C159E4291}" destId="{48749D19-FAD7-9E4C-8965-C2186CD6D11A}" srcOrd="1" destOrd="0" presId="urn:microsoft.com/office/officeart/2005/8/layout/list1"/>
    <dgm:cxn modelId="{5726DD5E-F9A6-424F-95EE-778AFF590CEB}" type="presOf" srcId="{F7E582DC-0790-4552-B042-754C159E4291}" destId="{EEBC308C-C144-7746-BD1C-16B551E6C530}" srcOrd="0" destOrd="0" presId="urn:microsoft.com/office/officeart/2005/8/layout/list1"/>
    <dgm:cxn modelId="{39411D91-0967-8543-B95B-BAB4C975960E}" type="presOf" srcId="{22B7A107-4391-465E-B6D9-DAEDFB8562E1}" destId="{1D473E2C-54C5-0E4A-BE1A-CB7FF96890BA}" srcOrd="1" destOrd="0" presId="urn:microsoft.com/office/officeart/2005/8/layout/list1"/>
    <dgm:cxn modelId="{81E00CA2-E742-495D-9F6A-D8141D3323DB}" srcId="{82B0E30B-ED93-403F-8526-1CDECEF3F623}" destId="{22B7A107-4391-465E-B6D9-DAEDFB8562E1}" srcOrd="0" destOrd="0" parTransId="{A9784788-DCF2-439E-AAD4-D08BAE6D7698}" sibTransId="{4AC8FF41-32AD-45EB-9559-E6C683526F2F}"/>
    <dgm:cxn modelId="{327E36AB-CEA1-5B47-A769-437B1F3F2F8A}" type="presOf" srcId="{22B7A107-4391-465E-B6D9-DAEDFB8562E1}" destId="{2929F48A-4B3D-CD43-8A3B-BC18C727410D}" srcOrd="0" destOrd="0" presId="urn:microsoft.com/office/officeart/2005/8/layout/list1"/>
    <dgm:cxn modelId="{F7EC6BB2-4EC7-9F4C-A451-1144CB49C27E}" type="presOf" srcId="{82B0E30B-ED93-403F-8526-1CDECEF3F623}" destId="{9D59B63F-84D0-6F4C-A6F4-C87B81A45289}" srcOrd="0" destOrd="0" presId="urn:microsoft.com/office/officeart/2005/8/layout/list1"/>
    <dgm:cxn modelId="{192297B6-B86B-2446-A07E-626272616616}" type="presOf" srcId="{C4ADC429-4062-4F88-9462-FC2D1B467A29}" destId="{6AB3097F-1B59-764A-994D-0B493640402D}" srcOrd="0" destOrd="0" presId="urn:microsoft.com/office/officeart/2005/8/layout/list1"/>
    <dgm:cxn modelId="{A46D9FBF-A175-48AE-9B5D-1D087D5201DE}" srcId="{36767BD2-FB04-476B-8345-2EF802921128}" destId="{C3C5CFA5-51B6-4B1F-B50E-D05F3696081D}" srcOrd="0" destOrd="0" parTransId="{D68D8582-0F8C-4DCF-A02C-F7FF9746A00B}" sibTransId="{4B823531-5B57-4328-ADB4-69CCB26B8729}"/>
    <dgm:cxn modelId="{B28907F7-40BF-4121-B457-95CC68118AC1}" srcId="{F7E582DC-0790-4552-B042-754C159E4291}" destId="{36767BD2-FB04-476B-8345-2EF802921128}" srcOrd="0" destOrd="0" parTransId="{20071FD7-4FE1-45C9-BECE-D0186076B4E2}" sibTransId="{22D272DC-A613-47FE-85FC-BFA651BE4D5A}"/>
    <dgm:cxn modelId="{BC36E2A7-40FB-C344-A8F9-9ABB399EE80C}" type="presParOf" srcId="{9D59B63F-84D0-6F4C-A6F4-C87B81A45289}" destId="{E2A9A566-055A-A54E-9580-951341E561C6}" srcOrd="0" destOrd="0" presId="urn:microsoft.com/office/officeart/2005/8/layout/list1"/>
    <dgm:cxn modelId="{2171145B-AB57-A149-B591-2485EEC5C19A}" type="presParOf" srcId="{E2A9A566-055A-A54E-9580-951341E561C6}" destId="{2929F48A-4B3D-CD43-8A3B-BC18C727410D}" srcOrd="0" destOrd="0" presId="urn:microsoft.com/office/officeart/2005/8/layout/list1"/>
    <dgm:cxn modelId="{651BE596-AED4-EB4B-911D-7E0AA0EBEB6D}" type="presParOf" srcId="{E2A9A566-055A-A54E-9580-951341E561C6}" destId="{1D473E2C-54C5-0E4A-BE1A-CB7FF96890BA}" srcOrd="1" destOrd="0" presId="urn:microsoft.com/office/officeart/2005/8/layout/list1"/>
    <dgm:cxn modelId="{F2894E0A-3912-1940-A180-9D68E9167132}" type="presParOf" srcId="{9D59B63F-84D0-6F4C-A6F4-C87B81A45289}" destId="{5C21460D-C744-074F-9C45-FFA215A2A41F}" srcOrd="1" destOrd="0" presId="urn:microsoft.com/office/officeart/2005/8/layout/list1"/>
    <dgm:cxn modelId="{1FF51051-C620-CD40-98B3-B1D9911AF3D3}" type="presParOf" srcId="{9D59B63F-84D0-6F4C-A6F4-C87B81A45289}" destId="{6AB3097F-1B59-764A-994D-0B493640402D}" srcOrd="2" destOrd="0" presId="urn:microsoft.com/office/officeart/2005/8/layout/list1"/>
    <dgm:cxn modelId="{E11FA4BF-9258-7148-B951-4A5C39BF8189}" type="presParOf" srcId="{9D59B63F-84D0-6F4C-A6F4-C87B81A45289}" destId="{86958C52-BB3B-C543-B18C-4DD7CC609C89}" srcOrd="3" destOrd="0" presId="urn:microsoft.com/office/officeart/2005/8/layout/list1"/>
    <dgm:cxn modelId="{320EA619-CBC8-E749-A59D-A6A6C74C2005}" type="presParOf" srcId="{9D59B63F-84D0-6F4C-A6F4-C87B81A45289}" destId="{71A89A47-3C7C-F849-901D-7C521677330D}" srcOrd="4" destOrd="0" presId="urn:microsoft.com/office/officeart/2005/8/layout/list1"/>
    <dgm:cxn modelId="{FBEBEFA1-283A-514A-AB33-A27B96BD8B8F}" type="presParOf" srcId="{71A89A47-3C7C-F849-901D-7C521677330D}" destId="{EEBC308C-C144-7746-BD1C-16B551E6C530}" srcOrd="0" destOrd="0" presId="urn:microsoft.com/office/officeart/2005/8/layout/list1"/>
    <dgm:cxn modelId="{EB1A2313-2178-6942-99C6-A58C0A0F2F12}" type="presParOf" srcId="{71A89A47-3C7C-F849-901D-7C521677330D}" destId="{48749D19-FAD7-9E4C-8965-C2186CD6D11A}" srcOrd="1" destOrd="0" presId="urn:microsoft.com/office/officeart/2005/8/layout/list1"/>
    <dgm:cxn modelId="{2233AEAD-95C4-F44B-849D-990DED451362}" type="presParOf" srcId="{9D59B63F-84D0-6F4C-A6F4-C87B81A45289}" destId="{8076B9AA-63D5-0042-8E90-5A66B8885224}" srcOrd="5" destOrd="0" presId="urn:microsoft.com/office/officeart/2005/8/layout/list1"/>
    <dgm:cxn modelId="{AEB5DECB-B09E-4D4C-B532-E63C358F7DBE}" type="presParOf" srcId="{9D59B63F-84D0-6F4C-A6F4-C87B81A45289}" destId="{3F8352B7-AB30-A94E-B847-E4F74D57E6C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B539A75-F0D9-4C2F-AAEC-81877A7FF90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4B40E4E-3F92-4538-B9BF-BE8346024955}">
      <dgm:prSet/>
      <dgm:spPr/>
      <dgm:t>
        <a:bodyPr/>
        <a:lstStyle/>
        <a:p>
          <a:r>
            <a:rPr lang="en-US"/>
            <a:t>Categorize positive, negative, or neutral sentiments as distinct sets dependent upon training set’s “selected_text” column and associated dataset.</a:t>
          </a:r>
        </a:p>
      </dgm:t>
    </dgm:pt>
    <dgm:pt modelId="{8B6CB7C3-47C9-4791-B1C3-8837656062A3}" type="parTrans" cxnId="{0C983C0F-8E73-454D-A0FE-51555C4C3F08}">
      <dgm:prSet/>
      <dgm:spPr/>
      <dgm:t>
        <a:bodyPr/>
        <a:lstStyle/>
        <a:p>
          <a:endParaRPr lang="en-US"/>
        </a:p>
      </dgm:t>
    </dgm:pt>
    <dgm:pt modelId="{E5A2AE3A-952C-49F0-A2CF-FEB69974B758}" type="sibTrans" cxnId="{0C983C0F-8E73-454D-A0FE-51555C4C3F08}">
      <dgm:prSet/>
      <dgm:spPr/>
      <dgm:t>
        <a:bodyPr/>
        <a:lstStyle/>
        <a:p>
          <a:endParaRPr lang="en-US"/>
        </a:p>
      </dgm:t>
    </dgm:pt>
    <dgm:pt modelId="{73DD0956-BD9F-4EA7-8C9F-94C9DB4CB2D8}">
      <dgm:prSet/>
      <dgm:spPr/>
      <dgm:t>
        <a:bodyPr/>
        <a:lstStyle/>
        <a:p>
          <a:r>
            <a:rPr lang="en-US"/>
            <a:t>Using words in testing dataset, assign probability of text’s sentiment using sets described above, assign text to highest probability sentiment, and assess precision.</a:t>
          </a:r>
        </a:p>
      </dgm:t>
    </dgm:pt>
    <dgm:pt modelId="{A059EB3F-A382-43B5-9B53-0A26EDCBA2BB}" type="parTrans" cxnId="{A7D0D71A-46D4-4482-B260-65A4B9890620}">
      <dgm:prSet/>
      <dgm:spPr/>
      <dgm:t>
        <a:bodyPr/>
        <a:lstStyle/>
        <a:p>
          <a:endParaRPr lang="en-US"/>
        </a:p>
      </dgm:t>
    </dgm:pt>
    <dgm:pt modelId="{33F755BD-BDE7-46ED-B4CE-01EF71238110}" type="sibTrans" cxnId="{A7D0D71A-46D4-4482-B260-65A4B9890620}">
      <dgm:prSet/>
      <dgm:spPr/>
      <dgm:t>
        <a:bodyPr/>
        <a:lstStyle/>
        <a:p>
          <a:endParaRPr lang="en-US"/>
        </a:p>
      </dgm:t>
    </dgm:pt>
    <dgm:pt modelId="{7FD68615-CCC2-B74F-88AD-23549E39C02B}" type="pres">
      <dgm:prSet presAssocID="{AB539A75-F0D9-4C2F-AAEC-81877A7FF906}" presName="linear" presStyleCnt="0">
        <dgm:presLayoutVars>
          <dgm:animLvl val="lvl"/>
          <dgm:resizeHandles val="exact"/>
        </dgm:presLayoutVars>
      </dgm:prSet>
      <dgm:spPr/>
    </dgm:pt>
    <dgm:pt modelId="{8A76A931-2274-6E4D-8C73-55B90F5CB54F}" type="pres">
      <dgm:prSet presAssocID="{94B40E4E-3F92-4538-B9BF-BE8346024955}" presName="parentText" presStyleLbl="node1" presStyleIdx="0" presStyleCnt="2">
        <dgm:presLayoutVars>
          <dgm:chMax val="0"/>
          <dgm:bulletEnabled val="1"/>
        </dgm:presLayoutVars>
      </dgm:prSet>
      <dgm:spPr/>
    </dgm:pt>
    <dgm:pt modelId="{E7AC85FE-52BE-4F4E-AA90-93AA9EC256D5}" type="pres">
      <dgm:prSet presAssocID="{E5A2AE3A-952C-49F0-A2CF-FEB69974B758}" presName="spacer" presStyleCnt="0"/>
      <dgm:spPr/>
    </dgm:pt>
    <dgm:pt modelId="{120E635C-166A-F04E-9661-4B346D5D1884}" type="pres">
      <dgm:prSet presAssocID="{73DD0956-BD9F-4EA7-8C9F-94C9DB4CB2D8}" presName="parentText" presStyleLbl="node1" presStyleIdx="1" presStyleCnt="2">
        <dgm:presLayoutVars>
          <dgm:chMax val="0"/>
          <dgm:bulletEnabled val="1"/>
        </dgm:presLayoutVars>
      </dgm:prSet>
      <dgm:spPr/>
    </dgm:pt>
  </dgm:ptLst>
  <dgm:cxnLst>
    <dgm:cxn modelId="{0C983C0F-8E73-454D-A0FE-51555C4C3F08}" srcId="{AB539A75-F0D9-4C2F-AAEC-81877A7FF906}" destId="{94B40E4E-3F92-4538-B9BF-BE8346024955}" srcOrd="0" destOrd="0" parTransId="{8B6CB7C3-47C9-4791-B1C3-8837656062A3}" sibTransId="{E5A2AE3A-952C-49F0-A2CF-FEB69974B758}"/>
    <dgm:cxn modelId="{A7D0D71A-46D4-4482-B260-65A4B9890620}" srcId="{AB539A75-F0D9-4C2F-AAEC-81877A7FF906}" destId="{73DD0956-BD9F-4EA7-8C9F-94C9DB4CB2D8}" srcOrd="1" destOrd="0" parTransId="{A059EB3F-A382-43B5-9B53-0A26EDCBA2BB}" sibTransId="{33F755BD-BDE7-46ED-B4CE-01EF71238110}"/>
    <dgm:cxn modelId="{769E9B5B-85C6-DE4A-A6A6-2954047E8193}" type="presOf" srcId="{AB539A75-F0D9-4C2F-AAEC-81877A7FF906}" destId="{7FD68615-CCC2-B74F-88AD-23549E39C02B}" srcOrd="0" destOrd="0" presId="urn:microsoft.com/office/officeart/2005/8/layout/vList2"/>
    <dgm:cxn modelId="{9CB6EBE9-26D3-F648-929F-64570BD3E47D}" type="presOf" srcId="{73DD0956-BD9F-4EA7-8C9F-94C9DB4CB2D8}" destId="{120E635C-166A-F04E-9661-4B346D5D1884}" srcOrd="0" destOrd="0" presId="urn:microsoft.com/office/officeart/2005/8/layout/vList2"/>
    <dgm:cxn modelId="{729FE7EA-0540-EB4E-B9A6-87C1F6F7A493}" type="presOf" srcId="{94B40E4E-3F92-4538-B9BF-BE8346024955}" destId="{8A76A931-2274-6E4D-8C73-55B90F5CB54F}" srcOrd="0" destOrd="0" presId="urn:microsoft.com/office/officeart/2005/8/layout/vList2"/>
    <dgm:cxn modelId="{0662FCF3-547E-5B4D-9956-EEC40D982E75}" type="presParOf" srcId="{7FD68615-CCC2-B74F-88AD-23549E39C02B}" destId="{8A76A931-2274-6E4D-8C73-55B90F5CB54F}" srcOrd="0" destOrd="0" presId="urn:microsoft.com/office/officeart/2005/8/layout/vList2"/>
    <dgm:cxn modelId="{299E101C-952B-3047-9627-55189E72ED6D}" type="presParOf" srcId="{7FD68615-CCC2-B74F-88AD-23549E39C02B}" destId="{E7AC85FE-52BE-4F4E-AA90-93AA9EC256D5}" srcOrd="1" destOrd="0" presId="urn:microsoft.com/office/officeart/2005/8/layout/vList2"/>
    <dgm:cxn modelId="{FAFF5805-643A-684F-9BFE-3D644EC57968}" type="presParOf" srcId="{7FD68615-CCC2-B74F-88AD-23549E39C02B}" destId="{120E635C-166A-F04E-9661-4B346D5D188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BA2FA82-07F9-4B86-805E-AABE99651B3B}"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2F9F2442-DF89-4A8B-94ED-6BAF0FE27A5C}">
      <dgm:prSet/>
      <dgm:spPr/>
      <dgm:t>
        <a:bodyPr/>
        <a:lstStyle/>
        <a:p>
          <a:pPr>
            <a:defRPr b="1"/>
          </a:pPr>
          <a:r>
            <a:rPr lang="en-US"/>
            <a:t>Afinn contains 3300+ words with a polarity score associated for each word being used in a sentiment analysis.</a:t>
          </a:r>
        </a:p>
      </dgm:t>
    </dgm:pt>
    <dgm:pt modelId="{F6CBB30E-5249-43C0-BB7E-84CE46C8E3D2}" type="parTrans" cxnId="{57073D6F-CAD6-43B4-B5BE-B52ADBEBA00C}">
      <dgm:prSet/>
      <dgm:spPr/>
      <dgm:t>
        <a:bodyPr/>
        <a:lstStyle/>
        <a:p>
          <a:endParaRPr lang="en-US"/>
        </a:p>
      </dgm:t>
    </dgm:pt>
    <dgm:pt modelId="{E66FDCD6-EEC2-4D27-B6E3-1BB33786617A}" type="sibTrans" cxnId="{57073D6F-CAD6-43B4-B5BE-B52ADBEBA00C}">
      <dgm:prSet/>
      <dgm:spPr/>
      <dgm:t>
        <a:bodyPr/>
        <a:lstStyle/>
        <a:p>
          <a:endParaRPr lang="en-US"/>
        </a:p>
      </dgm:t>
    </dgm:pt>
    <dgm:pt modelId="{F6E1B17D-DE39-405A-9BEB-E7540E6BAB59}">
      <dgm:prSet/>
      <dgm:spPr/>
      <dgm:t>
        <a:bodyPr/>
        <a:lstStyle/>
        <a:p>
          <a:pPr>
            <a:defRPr b="1"/>
          </a:pPr>
          <a:r>
            <a:rPr lang="en-US"/>
            <a:t>There is a built-in function for the Afinn lexicon where scores are assigned to the text:</a:t>
          </a:r>
        </a:p>
      </dgm:t>
    </dgm:pt>
    <dgm:pt modelId="{3241D4A3-BD7C-43AB-9295-4C06ABEF2D67}" type="parTrans" cxnId="{9B8AF144-A3A9-4EE4-9F4C-3F57B8FB0680}">
      <dgm:prSet/>
      <dgm:spPr/>
      <dgm:t>
        <a:bodyPr/>
        <a:lstStyle/>
        <a:p>
          <a:endParaRPr lang="en-US"/>
        </a:p>
      </dgm:t>
    </dgm:pt>
    <dgm:pt modelId="{B826631A-CC99-4D14-89C6-5046CC6A8A27}" type="sibTrans" cxnId="{9B8AF144-A3A9-4EE4-9F4C-3F57B8FB0680}">
      <dgm:prSet/>
      <dgm:spPr/>
      <dgm:t>
        <a:bodyPr/>
        <a:lstStyle/>
        <a:p>
          <a:endParaRPr lang="en-US"/>
        </a:p>
      </dgm:t>
    </dgm:pt>
    <dgm:pt modelId="{942DCF45-0A1B-4938-91FF-693F571F68F2}">
      <dgm:prSet/>
      <dgm:spPr/>
      <dgm:t>
        <a:bodyPr/>
        <a:lstStyle/>
        <a:p>
          <a:r>
            <a:rPr lang="en-US"/>
            <a:t>If score &gt; 0, then sentiment is positive</a:t>
          </a:r>
        </a:p>
      </dgm:t>
    </dgm:pt>
    <dgm:pt modelId="{513A2FE6-BC6C-4484-8541-B643147BC269}" type="parTrans" cxnId="{C8A152A5-9BED-45D3-9D07-8245EE369BA1}">
      <dgm:prSet/>
      <dgm:spPr/>
      <dgm:t>
        <a:bodyPr/>
        <a:lstStyle/>
        <a:p>
          <a:endParaRPr lang="en-US"/>
        </a:p>
      </dgm:t>
    </dgm:pt>
    <dgm:pt modelId="{CB236E96-2130-40D6-8821-922EA34F125E}" type="sibTrans" cxnId="{C8A152A5-9BED-45D3-9D07-8245EE369BA1}">
      <dgm:prSet/>
      <dgm:spPr/>
      <dgm:t>
        <a:bodyPr/>
        <a:lstStyle/>
        <a:p>
          <a:endParaRPr lang="en-US"/>
        </a:p>
      </dgm:t>
    </dgm:pt>
    <dgm:pt modelId="{BF0CABFA-1708-46C7-A751-0AAD45F311B4}">
      <dgm:prSet/>
      <dgm:spPr/>
      <dgm:t>
        <a:bodyPr/>
        <a:lstStyle/>
        <a:p>
          <a:r>
            <a:rPr lang="en-US"/>
            <a:t>If score &lt; 0, then sentiment is negative</a:t>
          </a:r>
        </a:p>
      </dgm:t>
    </dgm:pt>
    <dgm:pt modelId="{FBBD6262-4663-47A4-93B8-BDA71E261066}" type="parTrans" cxnId="{EB1313B8-2E8E-4BE0-AC36-D36197239976}">
      <dgm:prSet/>
      <dgm:spPr/>
      <dgm:t>
        <a:bodyPr/>
        <a:lstStyle/>
        <a:p>
          <a:endParaRPr lang="en-US"/>
        </a:p>
      </dgm:t>
    </dgm:pt>
    <dgm:pt modelId="{2D295FB2-2F38-4C68-919C-E15C21DF4CA6}" type="sibTrans" cxnId="{EB1313B8-2E8E-4BE0-AC36-D36197239976}">
      <dgm:prSet/>
      <dgm:spPr/>
      <dgm:t>
        <a:bodyPr/>
        <a:lstStyle/>
        <a:p>
          <a:endParaRPr lang="en-US"/>
        </a:p>
      </dgm:t>
    </dgm:pt>
    <dgm:pt modelId="{76ABBC3A-2A8D-48EF-B225-A28EBDABE5D5}">
      <dgm:prSet/>
      <dgm:spPr/>
      <dgm:t>
        <a:bodyPr/>
        <a:lstStyle/>
        <a:p>
          <a:r>
            <a:rPr lang="en-US"/>
            <a:t>Else, the sentiment is neutral.</a:t>
          </a:r>
        </a:p>
      </dgm:t>
    </dgm:pt>
    <dgm:pt modelId="{94CBA4E9-CF64-40A2-B623-489A5A0A4744}" type="parTrans" cxnId="{19E68315-1C61-4CE4-95AC-1358DCBAA3AD}">
      <dgm:prSet/>
      <dgm:spPr/>
      <dgm:t>
        <a:bodyPr/>
        <a:lstStyle/>
        <a:p>
          <a:endParaRPr lang="en-US"/>
        </a:p>
      </dgm:t>
    </dgm:pt>
    <dgm:pt modelId="{E31327A5-747D-4FC1-A219-74205ED91427}" type="sibTrans" cxnId="{19E68315-1C61-4CE4-95AC-1358DCBAA3AD}">
      <dgm:prSet/>
      <dgm:spPr/>
      <dgm:t>
        <a:bodyPr/>
        <a:lstStyle/>
        <a:p>
          <a:endParaRPr lang="en-US"/>
        </a:p>
      </dgm:t>
    </dgm:pt>
    <dgm:pt modelId="{5AB8536F-EFF5-48F7-8C59-5F856FD2537B}" type="pres">
      <dgm:prSet presAssocID="{FBA2FA82-07F9-4B86-805E-AABE99651B3B}" presName="root" presStyleCnt="0">
        <dgm:presLayoutVars>
          <dgm:dir/>
          <dgm:resizeHandles val="exact"/>
        </dgm:presLayoutVars>
      </dgm:prSet>
      <dgm:spPr/>
    </dgm:pt>
    <dgm:pt modelId="{CC1CC284-8C5B-41D8-87B8-6BB09656B4CE}" type="pres">
      <dgm:prSet presAssocID="{2F9F2442-DF89-4A8B-94ED-6BAF0FE27A5C}" presName="compNode" presStyleCnt="0"/>
      <dgm:spPr/>
    </dgm:pt>
    <dgm:pt modelId="{C9F0E33D-D291-4575-974D-86845B429A2F}" type="pres">
      <dgm:prSet presAssocID="{2F9F2442-DF89-4A8B-94ED-6BAF0FE27A5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otes"/>
        </a:ext>
      </dgm:extLst>
    </dgm:pt>
    <dgm:pt modelId="{07115BAF-5774-4D6F-817F-CF10A5A486D5}" type="pres">
      <dgm:prSet presAssocID="{2F9F2442-DF89-4A8B-94ED-6BAF0FE27A5C}" presName="iconSpace" presStyleCnt="0"/>
      <dgm:spPr/>
    </dgm:pt>
    <dgm:pt modelId="{0CA2B645-1CDD-416D-8895-516D9F582ACA}" type="pres">
      <dgm:prSet presAssocID="{2F9F2442-DF89-4A8B-94ED-6BAF0FE27A5C}" presName="parTx" presStyleLbl="revTx" presStyleIdx="0" presStyleCnt="4">
        <dgm:presLayoutVars>
          <dgm:chMax val="0"/>
          <dgm:chPref val="0"/>
        </dgm:presLayoutVars>
      </dgm:prSet>
      <dgm:spPr/>
    </dgm:pt>
    <dgm:pt modelId="{590D8968-741B-4B19-97D9-102CB6544289}" type="pres">
      <dgm:prSet presAssocID="{2F9F2442-DF89-4A8B-94ED-6BAF0FE27A5C}" presName="txSpace" presStyleCnt="0"/>
      <dgm:spPr/>
    </dgm:pt>
    <dgm:pt modelId="{51A3A82C-C8D5-4BC0-8EC8-E89291E37F84}" type="pres">
      <dgm:prSet presAssocID="{2F9F2442-DF89-4A8B-94ED-6BAF0FE27A5C}" presName="desTx" presStyleLbl="revTx" presStyleIdx="1" presStyleCnt="4">
        <dgm:presLayoutVars/>
      </dgm:prSet>
      <dgm:spPr/>
    </dgm:pt>
    <dgm:pt modelId="{20D3C6E6-6CB8-412E-8D11-B1FE1B6A641F}" type="pres">
      <dgm:prSet presAssocID="{E66FDCD6-EEC2-4D27-B6E3-1BB33786617A}" presName="sibTrans" presStyleCnt="0"/>
      <dgm:spPr/>
    </dgm:pt>
    <dgm:pt modelId="{CAE765D4-5BBF-4798-A618-9300C2C7D7F7}" type="pres">
      <dgm:prSet presAssocID="{F6E1B17D-DE39-405A-9BEB-E7540E6BAB59}" presName="compNode" presStyleCnt="0"/>
      <dgm:spPr/>
    </dgm:pt>
    <dgm:pt modelId="{533BA265-4073-41BC-A799-6824B3D329C9}" type="pres">
      <dgm:prSet presAssocID="{F6E1B17D-DE39-405A-9BEB-E7540E6BAB5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71D24C86-FAB6-4198-AA71-45F281969CD6}" type="pres">
      <dgm:prSet presAssocID="{F6E1B17D-DE39-405A-9BEB-E7540E6BAB59}" presName="iconSpace" presStyleCnt="0"/>
      <dgm:spPr/>
    </dgm:pt>
    <dgm:pt modelId="{8CCF6A29-F2F2-4360-BBA1-7390DE4288E9}" type="pres">
      <dgm:prSet presAssocID="{F6E1B17D-DE39-405A-9BEB-E7540E6BAB59}" presName="parTx" presStyleLbl="revTx" presStyleIdx="2" presStyleCnt="4">
        <dgm:presLayoutVars>
          <dgm:chMax val="0"/>
          <dgm:chPref val="0"/>
        </dgm:presLayoutVars>
      </dgm:prSet>
      <dgm:spPr/>
    </dgm:pt>
    <dgm:pt modelId="{3B7224A8-4038-44D0-A4DB-CCC78E1F7D24}" type="pres">
      <dgm:prSet presAssocID="{F6E1B17D-DE39-405A-9BEB-E7540E6BAB59}" presName="txSpace" presStyleCnt="0"/>
      <dgm:spPr/>
    </dgm:pt>
    <dgm:pt modelId="{D5C26B17-164C-4F93-B01B-DAA1299E2C63}" type="pres">
      <dgm:prSet presAssocID="{F6E1B17D-DE39-405A-9BEB-E7540E6BAB59}" presName="desTx" presStyleLbl="revTx" presStyleIdx="3" presStyleCnt="4">
        <dgm:presLayoutVars/>
      </dgm:prSet>
      <dgm:spPr/>
    </dgm:pt>
  </dgm:ptLst>
  <dgm:cxnLst>
    <dgm:cxn modelId="{19E68315-1C61-4CE4-95AC-1358DCBAA3AD}" srcId="{F6E1B17D-DE39-405A-9BEB-E7540E6BAB59}" destId="{76ABBC3A-2A8D-48EF-B225-A28EBDABE5D5}" srcOrd="2" destOrd="0" parTransId="{94CBA4E9-CF64-40A2-B623-489A5A0A4744}" sibTransId="{E31327A5-747D-4FC1-A219-74205ED91427}"/>
    <dgm:cxn modelId="{9B2A6633-95B0-4BB9-A25C-116048DFB9D4}" type="presOf" srcId="{76ABBC3A-2A8D-48EF-B225-A28EBDABE5D5}" destId="{D5C26B17-164C-4F93-B01B-DAA1299E2C63}" srcOrd="0" destOrd="2" presId="urn:microsoft.com/office/officeart/2018/2/layout/IconLabelDescriptionList"/>
    <dgm:cxn modelId="{9B8AF144-A3A9-4EE4-9F4C-3F57B8FB0680}" srcId="{FBA2FA82-07F9-4B86-805E-AABE99651B3B}" destId="{F6E1B17D-DE39-405A-9BEB-E7540E6BAB59}" srcOrd="1" destOrd="0" parTransId="{3241D4A3-BD7C-43AB-9295-4C06ABEF2D67}" sibTransId="{B826631A-CC99-4D14-89C6-5046CC6A8A27}"/>
    <dgm:cxn modelId="{57073D6F-CAD6-43B4-B5BE-B52ADBEBA00C}" srcId="{FBA2FA82-07F9-4B86-805E-AABE99651B3B}" destId="{2F9F2442-DF89-4A8B-94ED-6BAF0FE27A5C}" srcOrd="0" destOrd="0" parTransId="{F6CBB30E-5249-43C0-BB7E-84CE46C8E3D2}" sibTransId="{E66FDCD6-EEC2-4D27-B6E3-1BB33786617A}"/>
    <dgm:cxn modelId="{41D1F486-8B97-4D25-9019-A76B4C9A14F8}" type="presOf" srcId="{F6E1B17D-DE39-405A-9BEB-E7540E6BAB59}" destId="{8CCF6A29-F2F2-4360-BBA1-7390DE4288E9}" srcOrd="0" destOrd="0" presId="urn:microsoft.com/office/officeart/2018/2/layout/IconLabelDescriptionList"/>
    <dgm:cxn modelId="{F3D9D68E-5F7A-4EA3-985C-AA5B542316BB}" type="presOf" srcId="{2F9F2442-DF89-4A8B-94ED-6BAF0FE27A5C}" destId="{0CA2B645-1CDD-416D-8895-516D9F582ACA}" srcOrd="0" destOrd="0" presId="urn:microsoft.com/office/officeart/2018/2/layout/IconLabelDescriptionList"/>
    <dgm:cxn modelId="{C8A152A5-9BED-45D3-9D07-8245EE369BA1}" srcId="{F6E1B17D-DE39-405A-9BEB-E7540E6BAB59}" destId="{942DCF45-0A1B-4938-91FF-693F571F68F2}" srcOrd="0" destOrd="0" parTransId="{513A2FE6-BC6C-4484-8541-B643147BC269}" sibTransId="{CB236E96-2130-40D6-8821-922EA34F125E}"/>
    <dgm:cxn modelId="{EB1313B8-2E8E-4BE0-AC36-D36197239976}" srcId="{F6E1B17D-DE39-405A-9BEB-E7540E6BAB59}" destId="{BF0CABFA-1708-46C7-A751-0AAD45F311B4}" srcOrd="1" destOrd="0" parTransId="{FBBD6262-4663-47A4-93B8-BDA71E261066}" sibTransId="{2D295FB2-2F38-4C68-919C-E15C21DF4CA6}"/>
    <dgm:cxn modelId="{B6C793CD-9D1C-4D29-9882-92C617C4B8C9}" type="presOf" srcId="{FBA2FA82-07F9-4B86-805E-AABE99651B3B}" destId="{5AB8536F-EFF5-48F7-8C59-5F856FD2537B}" srcOrd="0" destOrd="0" presId="urn:microsoft.com/office/officeart/2018/2/layout/IconLabelDescriptionList"/>
    <dgm:cxn modelId="{6A1A71E9-9690-47C1-832C-8B05947D213F}" type="presOf" srcId="{942DCF45-0A1B-4938-91FF-693F571F68F2}" destId="{D5C26B17-164C-4F93-B01B-DAA1299E2C63}" srcOrd="0" destOrd="0" presId="urn:microsoft.com/office/officeart/2018/2/layout/IconLabelDescriptionList"/>
    <dgm:cxn modelId="{4378ACF4-A604-4CBF-BB66-E385DD4E06E4}" type="presOf" srcId="{BF0CABFA-1708-46C7-A751-0AAD45F311B4}" destId="{D5C26B17-164C-4F93-B01B-DAA1299E2C63}" srcOrd="0" destOrd="1" presId="urn:microsoft.com/office/officeart/2018/2/layout/IconLabelDescriptionList"/>
    <dgm:cxn modelId="{C0AC8E1A-6D22-412E-93B9-964ECC36F84B}" type="presParOf" srcId="{5AB8536F-EFF5-48F7-8C59-5F856FD2537B}" destId="{CC1CC284-8C5B-41D8-87B8-6BB09656B4CE}" srcOrd="0" destOrd="0" presId="urn:microsoft.com/office/officeart/2018/2/layout/IconLabelDescriptionList"/>
    <dgm:cxn modelId="{B64B7EC2-A2F7-4363-BB66-713EBA1E7F63}" type="presParOf" srcId="{CC1CC284-8C5B-41D8-87B8-6BB09656B4CE}" destId="{C9F0E33D-D291-4575-974D-86845B429A2F}" srcOrd="0" destOrd="0" presId="urn:microsoft.com/office/officeart/2018/2/layout/IconLabelDescriptionList"/>
    <dgm:cxn modelId="{CDEC6D28-FF15-4BD7-BAC1-2E6A0D415995}" type="presParOf" srcId="{CC1CC284-8C5B-41D8-87B8-6BB09656B4CE}" destId="{07115BAF-5774-4D6F-817F-CF10A5A486D5}" srcOrd="1" destOrd="0" presId="urn:microsoft.com/office/officeart/2018/2/layout/IconLabelDescriptionList"/>
    <dgm:cxn modelId="{82402990-CA50-48F6-9580-73EAA6669EDC}" type="presParOf" srcId="{CC1CC284-8C5B-41D8-87B8-6BB09656B4CE}" destId="{0CA2B645-1CDD-416D-8895-516D9F582ACA}" srcOrd="2" destOrd="0" presId="urn:microsoft.com/office/officeart/2018/2/layout/IconLabelDescriptionList"/>
    <dgm:cxn modelId="{2545CB95-F1A0-4C7D-B26C-E951CC3C2345}" type="presParOf" srcId="{CC1CC284-8C5B-41D8-87B8-6BB09656B4CE}" destId="{590D8968-741B-4B19-97D9-102CB6544289}" srcOrd="3" destOrd="0" presId="urn:microsoft.com/office/officeart/2018/2/layout/IconLabelDescriptionList"/>
    <dgm:cxn modelId="{11C07C0E-7C0C-49CD-9741-C2E967C722C4}" type="presParOf" srcId="{CC1CC284-8C5B-41D8-87B8-6BB09656B4CE}" destId="{51A3A82C-C8D5-4BC0-8EC8-E89291E37F84}" srcOrd="4" destOrd="0" presId="urn:microsoft.com/office/officeart/2018/2/layout/IconLabelDescriptionList"/>
    <dgm:cxn modelId="{4EBF12A0-982C-44EA-8725-5F46608D0FA4}" type="presParOf" srcId="{5AB8536F-EFF5-48F7-8C59-5F856FD2537B}" destId="{20D3C6E6-6CB8-412E-8D11-B1FE1B6A641F}" srcOrd="1" destOrd="0" presId="urn:microsoft.com/office/officeart/2018/2/layout/IconLabelDescriptionList"/>
    <dgm:cxn modelId="{FA8D4C17-0D80-452B-818C-507D5CF19D45}" type="presParOf" srcId="{5AB8536F-EFF5-48F7-8C59-5F856FD2537B}" destId="{CAE765D4-5BBF-4798-A618-9300C2C7D7F7}" srcOrd="2" destOrd="0" presId="urn:microsoft.com/office/officeart/2018/2/layout/IconLabelDescriptionList"/>
    <dgm:cxn modelId="{3E9854AC-846B-41FA-A08B-3AE442B9B4F7}" type="presParOf" srcId="{CAE765D4-5BBF-4798-A618-9300C2C7D7F7}" destId="{533BA265-4073-41BC-A799-6824B3D329C9}" srcOrd="0" destOrd="0" presId="urn:microsoft.com/office/officeart/2018/2/layout/IconLabelDescriptionList"/>
    <dgm:cxn modelId="{8133450C-D081-4652-8210-468A26DB18E7}" type="presParOf" srcId="{CAE765D4-5BBF-4798-A618-9300C2C7D7F7}" destId="{71D24C86-FAB6-4198-AA71-45F281969CD6}" srcOrd="1" destOrd="0" presId="urn:microsoft.com/office/officeart/2018/2/layout/IconLabelDescriptionList"/>
    <dgm:cxn modelId="{C5872FA8-80FB-4761-BF5F-4655B87E0691}" type="presParOf" srcId="{CAE765D4-5BBF-4798-A618-9300C2C7D7F7}" destId="{8CCF6A29-F2F2-4360-BBA1-7390DE4288E9}" srcOrd="2" destOrd="0" presId="urn:microsoft.com/office/officeart/2018/2/layout/IconLabelDescriptionList"/>
    <dgm:cxn modelId="{2A5658A4-00AD-4DD6-B238-6599B1CA452F}" type="presParOf" srcId="{CAE765D4-5BBF-4798-A618-9300C2C7D7F7}" destId="{3B7224A8-4038-44D0-A4DB-CCC78E1F7D24}" srcOrd="3" destOrd="0" presId="urn:microsoft.com/office/officeart/2018/2/layout/IconLabelDescriptionList"/>
    <dgm:cxn modelId="{EA07BCF4-9DE3-46AE-9A73-3DFDB50E4D1A}" type="presParOf" srcId="{CAE765D4-5BBF-4798-A618-9300C2C7D7F7}" destId="{D5C26B17-164C-4F93-B01B-DAA1299E2C63}"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B7A9EDC-E62E-443B-97C7-85982C83D52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9D227E24-E370-4687-AD3E-C14D2E7378E4}">
      <dgm:prSet/>
      <dgm:spPr/>
      <dgm:t>
        <a:bodyPr/>
        <a:lstStyle/>
        <a:p>
          <a:r>
            <a:rPr lang="en-US"/>
            <a:t>It’s a beautiful day.</a:t>
          </a:r>
        </a:p>
      </dgm:t>
    </dgm:pt>
    <dgm:pt modelId="{62955026-4E4A-449C-927C-B3EDA52951DC}" type="parTrans" cxnId="{3580261F-ED54-4A4E-BAFE-D7CCF5C83DF6}">
      <dgm:prSet/>
      <dgm:spPr/>
      <dgm:t>
        <a:bodyPr/>
        <a:lstStyle/>
        <a:p>
          <a:endParaRPr lang="en-US"/>
        </a:p>
      </dgm:t>
    </dgm:pt>
    <dgm:pt modelId="{9640730F-7EA6-4ECF-9A18-78860C81FC8E}" type="sibTrans" cxnId="{3580261F-ED54-4A4E-BAFE-D7CCF5C83DF6}">
      <dgm:prSet/>
      <dgm:spPr/>
      <dgm:t>
        <a:bodyPr/>
        <a:lstStyle/>
        <a:p>
          <a:endParaRPr lang="en-US"/>
        </a:p>
      </dgm:t>
    </dgm:pt>
    <dgm:pt modelId="{EC584E46-F162-43E7-AE57-54FF864EA396}">
      <dgm:prSet/>
      <dgm:spPr/>
      <dgm:t>
        <a:bodyPr/>
        <a:lstStyle/>
        <a:p>
          <a:pPr algn="ctr">
            <a:buNone/>
          </a:pPr>
          <a:r>
            <a:rPr lang="en-US" dirty="0"/>
            <a:t>Polarity: 0.85</a:t>
          </a:r>
        </a:p>
      </dgm:t>
    </dgm:pt>
    <dgm:pt modelId="{443C898F-9825-4141-8913-FDD79CB9FA90}" type="parTrans" cxnId="{7C554A0A-65BF-43E8-B8DA-544FC0552A1D}">
      <dgm:prSet/>
      <dgm:spPr/>
      <dgm:t>
        <a:bodyPr/>
        <a:lstStyle/>
        <a:p>
          <a:endParaRPr lang="en-US"/>
        </a:p>
      </dgm:t>
    </dgm:pt>
    <dgm:pt modelId="{08395CA7-20BD-4B81-AF37-0FD7DB5971F8}" type="sibTrans" cxnId="{7C554A0A-65BF-43E8-B8DA-544FC0552A1D}">
      <dgm:prSet/>
      <dgm:spPr/>
      <dgm:t>
        <a:bodyPr/>
        <a:lstStyle/>
        <a:p>
          <a:endParaRPr lang="en-US"/>
        </a:p>
      </dgm:t>
    </dgm:pt>
    <dgm:pt modelId="{59F0AF56-CB9D-48DC-B7E3-A9A294CF0D68}">
      <dgm:prSet/>
      <dgm:spPr/>
      <dgm:t>
        <a:bodyPr/>
        <a:lstStyle/>
        <a:p>
          <a:r>
            <a:rPr lang="en-US"/>
            <a:t>The move is badly directed.</a:t>
          </a:r>
        </a:p>
      </dgm:t>
    </dgm:pt>
    <dgm:pt modelId="{D45F4620-4C5F-4172-B319-C63EB49CAA5C}" type="parTrans" cxnId="{CF1E9E03-B970-4D1C-B98E-76D587ABB3BB}">
      <dgm:prSet/>
      <dgm:spPr/>
      <dgm:t>
        <a:bodyPr/>
        <a:lstStyle/>
        <a:p>
          <a:endParaRPr lang="en-US"/>
        </a:p>
      </dgm:t>
    </dgm:pt>
    <dgm:pt modelId="{498141CE-C60C-452E-8432-C58C32E1CB03}" type="sibTrans" cxnId="{CF1E9E03-B970-4D1C-B98E-76D587ABB3BB}">
      <dgm:prSet/>
      <dgm:spPr/>
      <dgm:t>
        <a:bodyPr/>
        <a:lstStyle/>
        <a:p>
          <a:endParaRPr lang="en-US"/>
        </a:p>
      </dgm:t>
    </dgm:pt>
    <dgm:pt modelId="{64BFAA19-E889-4B46-8EF5-EB6540445B36}">
      <dgm:prSet/>
      <dgm:spPr/>
      <dgm:t>
        <a:bodyPr/>
        <a:lstStyle/>
        <a:p>
          <a:pPr algn="ctr">
            <a:buNone/>
          </a:pPr>
          <a:r>
            <a:rPr lang="en-US" dirty="0"/>
            <a:t>Polarity: -0.69</a:t>
          </a:r>
        </a:p>
      </dgm:t>
    </dgm:pt>
    <dgm:pt modelId="{3BABB9FC-07E6-4940-9EBA-61D868BA3181}" type="parTrans" cxnId="{8250252B-F798-49E2-BB41-C20BB899359B}">
      <dgm:prSet/>
      <dgm:spPr/>
      <dgm:t>
        <a:bodyPr/>
        <a:lstStyle/>
        <a:p>
          <a:endParaRPr lang="en-US"/>
        </a:p>
      </dgm:t>
    </dgm:pt>
    <dgm:pt modelId="{808459F4-0DF1-4A6F-BF7D-CD21D950AABB}" type="sibTrans" cxnId="{8250252B-F798-49E2-BB41-C20BB899359B}">
      <dgm:prSet/>
      <dgm:spPr/>
      <dgm:t>
        <a:bodyPr/>
        <a:lstStyle/>
        <a:p>
          <a:endParaRPr lang="en-US"/>
        </a:p>
      </dgm:t>
    </dgm:pt>
    <dgm:pt modelId="{D00DF0CF-E88A-405C-8A80-561C058C0AE3}">
      <dgm:prSet/>
      <dgm:spPr/>
      <dgm:t>
        <a:bodyPr/>
        <a:lstStyle/>
        <a:p>
          <a:r>
            <a:rPr lang="en-US"/>
            <a:t>The weather today is pleasant</a:t>
          </a:r>
        </a:p>
      </dgm:t>
    </dgm:pt>
    <dgm:pt modelId="{0C0772C8-C169-4123-812A-F2D68FA54FBB}" type="parTrans" cxnId="{F8F017A5-5A44-4BFA-8E33-0DF32AA1D5A3}">
      <dgm:prSet/>
      <dgm:spPr/>
      <dgm:t>
        <a:bodyPr/>
        <a:lstStyle/>
        <a:p>
          <a:endParaRPr lang="en-US"/>
        </a:p>
      </dgm:t>
    </dgm:pt>
    <dgm:pt modelId="{BF18C04D-B9D8-4781-8AA4-F3C206AF9CF7}" type="sibTrans" cxnId="{F8F017A5-5A44-4BFA-8E33-0DF32AA1D5A3}">
      <dgm:prSet/>
      <dgm:spPr/>
      <dgm:t>
        <a:bodyPr/>
        <a:lstStyle/>
        <a:p>
          <a:endParaRPr lang="en-US"/>
        </a:p>
      </dgm:t>
    </dgm:pt>
    <dgm:pt modelId="{2B60D3BD-94C3-4305-BE33-5187E480E225}">
      <dgm:prSet/>
      <dgm:spPr/>
      <dgm:t>
        <a:bodyPr/>
        <a:lstStyle/>
        <a:p>
          <a:pPr algn="ctr">
            <a:buNone/>
          </a:pPr>
          <a:r>
            <a:rPr lang="en-US" dirty="0"/>
            <a:t>Polarity: 0.73</a:t>
          </a:r>
        </a:p>
      </dgm:t>
    </dgm:pt>
    <dgm:pt modelId="{74E44676-31DB-4572-8DE1-950BC82DBCD6}" type="parTrans" cxnId="{10B4F341-FE8B-4530-81EB-B6787CA54B14}">
      <dgm:prSet/>
      <dgm:spPr/>
      <dgm:t>
        <a:bodyPr/>
        <a:lstStyle/>
        <a:p>
          <a:endParaRPr lang="en-US"/>
        </a:p>
      </dgm:t>
    </dgm:pt>
    <dgm:pt modelId="{5FDC5857-7D8A-4C00-B7B1-C97C80852866}" type="sibTrans" cxnId="{10B4F341-FE8B-4530-81EB-B6787CA54B14}">
      <dgm:prSet/>
      <dgm:spPr/>
      <dgm:t>
        <a:bodyPr/>
        <a:lstStyle/>
        <a:p>
          <a:endParaRPr lang="en-US"/>
        </a:p>
      </dgm:t>
    </dgm:pt>
    <dgm:pt modelId="{E6C6C83E-0B0E-B14E-95A2-0074D3997C48}">
      <dgm:prSet/>
      <dgm:spPr/>
      <dgm:t>
        <a:bodyPr/>
        <a:lstStyle/>
        <a:p>
          <a:pPr algn="ctr">
            <a:buNone/>
          </a:pPr>
          <a:r>
            <a:rPr lang="en-US" dirty="0"/>
            <a:t>Positive</a:t>
          </a:r>
        </a:p>
      </dgm:t>
    </dgm:pt>
    <dgm:pt modelId="{CD8151FB-EE42-5747-B2FF-EF457861A1FE}" type="parTrans" cxnId="{AB56F390-B7D8-CA46-B970-8EABEF9FC8AF}">
      <dgm:prSet/>
      <dgm:spPr/>
      <dgm:t>
        <a:bodyPr/>
        <a:lstStyle/>
        <a:p>
          <a:endParaRPr lang="en-US"/>
        </a:p>
      </dgm:t>
    </dgm:pt>
    <dgm:pt modelId="{F7FB83D0-A95D-444D-A885-8BADD1893946}" type="sibTrans" cxnId="{AB56F390-B7D8-CA46-B970-8EABEF9FC8AF}">
      <dgm:prSet/>
      <dgm:spPr/>
      <dgm:t>
        <a:bodyPr/>
        <a:lstStyle/>
        <a:p>
          <a:endParaRPr lang="en-US"/>
        </a:p>
      </dgm:t>
    </dgm:pt>
    <dgm:pt modelId="{FFF62CD8-55CD-B94E-A14D-6A01D2936EF7}">
      <dgm:prSet/>
      <dgm:spPr/>
      <dgm:t>
        <a:bodyPr/>
        <a:lstStyle/>
        <a:p>
          <a:pPr algn="ctr">
            <a:buNone/>
          </a:pPr>
          <a:r>
            <a:rPr lang="en-US" dirty="0"/>
            <a:t>Negative</a:t>
          </a:r>
        </a:p>
      </dgm:t>
    </dgm:pt>
    <dgm:pt modelId="{B933E78A-E398-6448-8296-418E4B4713CE}" type="parTrans" cxnId="{DD576F59-3351-3541-8BF1-6F4A079B2986}">
      <dgm:prSet/>
      <dgm:spPr/>
      <dgm:t>
        <a:bodyPr/>
        <a:lstStyle/>
        <a:p>
          <a:endParaRPr lang="en-US"/>
        </a:p>
      </dgm:t>
    </dgm:pt>
    <dgm:pt modelId="{6B4DA8A1-DB05-9341-A804-B779ACCD4EE9}" type="sibTrans" cxnId="{DD576F59-3351-3541-8BF1-6F4A079B2986}">
      <dgm:prSet/>
      <dgm:spPr/>
      <dgm:t>
        <a:bodyPr/>
        <a:lstStyle/>
        <a:p>
          <a:endParaRPr lang="en-US"/>
        </a:p>
      </dgm:t>
    </dgm:pt>
    <dgm:pt modelId="{8B028277-8809-504D-8621-E487EBD28F97}">
      <dgm:prSet/>
      <dgm:spPr/>
      <dgm:t>
        <a:bodyPr/>
        <a:lstStyle/>
        <a:p>
          <a:pPr algn="ctr">
            <a:buNone/>
          </a:pPr>
          <a:r>
            <a:rPr lang="en-US" dirty="0"/>
            <a:t>Positive</a:t>
          </a:r>
        </a:p>
      </dgm:t>
    </dgm:pt>
    <dgm:pt modelId="{2B03A8E7-F465-0149-A7D7-DC71AE53DF5D}" type="parTrans" cxnId="{0065DDF1-DF5F-7846-936D-946DC36FE9B8}">
      <dgm:prSet/>
      <dgm:spPr/>
      <dgm:t>
        <a:bodyPr/>
        <a:lstStyle/>
        <a:p>
          <a:endParaRPr lang="en-US"/>
        </a:p>
      </dgm:t>
    </dgm:pt>
    <dgm:pt modelId="{ED653063-E4D2-F24D-98AF-2A57DDCE6A69}" type="sibTrans" cxnId="{0065DDF1-DF5F-7846-936D-946DC36FE9B8}">
      <dgm:prSet/>
      <dgm:spPr/>
      <dgm:t>
        <a:bodyPr/>
        <a:lstStyle/>
        <a:p>
          <a:endParaRPr lang="en-US"/>
        </a:p>
      </dgm:t>
    </dgm:pt>
    <dgm:pt modelId="{C250F5C1-2982-014E-8CF5-BD7F4681651F}" type="pres">
      <dgm:prSet presAssocID="{4B7A9EDC-E62E-443B-97C7-85982C83D527}" presName="Name0" presStyleCnt="0">
        <dgm:presLayoutVars>
          <dgm:dir/>
          <dgm:animLvl val="lvl"/>
          <dgm:resizeHandles val="exact"/>
        </dgm:presLayoutVars>
      </dgm:prSet>
      <dgm:spPr/>
    </dgm:pt>
    <dgm:pt modelId="{A79C8ED5-DA91-A344-AA90-E7D606D86CF7}" type="pres">
      <dgm:prSet presAssocID="{9D227E24-E370-4687-AD3E-C14D2E7378E4}" presName="composite" presStyleCnt="0"/>
      <dgm:spPr/>
    </dgm:pt>
    <dgm:pt modelId="{8FA185B9-9E3E-2243-A24A-15A431B57725}" type="pres">
      <dgm:prSet presAssocID="{9D227E24-E370-4687-AD3E-C14D2E7378E4}" presName="parTx" presStyleLbl="alignNode1" presStyleIdx="0" presStyleCnt="3">
        <dgm:presLayoutVars>
          <dgm:chMax val="0"/>
          <dgm:chPref val="0"/>
          <dgm:bulletEnabled val="1"/>
        </dgm:presLayoutVars>
      </dgm:prSet>
      <dgm:spPr/>
    </dgm:pt>
    <dgm:pt modelId="{0A5D0621-5DE6-7C4D-9656-587536F18EB7}" type="pres">
      <dgm:prSet presAssocID="{9D227E24-E370-4687-AD3E-C14D2E7378E4}" presName="desTx" presStyleLbl="alignAccFollowNode1" presStyleIdx="0" presStyleCnt="3">
        <dgm:presLayoutVars>
          <dgm:bulletEnabled val="1"/>
        </dgm:presLayoutVars>
      </dgm:prSet>
      <dgm:spPr/>
    </dgm:pt>
    <dgm:pt modelId="{1CC7F941-4412-2E41-9558-C752840106D6}" type="pres">
      <dgm:prSet presAssocID="{9640730F-7EA6-4ECF-9A18-78860C81FC8E}" presName="space" presStyleCnt="0"/>
      <dgm:spPr/>
    </dgm:pt>
    <dgm:pt modelId="{F1A92328-267E-964C-8AEE-E7D43DC41CA3}" type="pres">
      <dgm:prSet presAssocID="{59F0AF56-CB9D-48DC-B7E3-A9A294CF0D68}" presName="composite" presStyleCnt="0"/>
      <dgm:spPr/>
    </dgm:pt>
    <dgm:pt modelId="{7A7DCBE1-2DE0-7043-9B67-BC1AD1716D54}" type="pres">
      <dgm:prSet presAssocID="{59F0AF56-CB9D-48DC-B7E3-A9A294CF0D68}" presName="parTx" presStyleLbl="alignNode1" presStyleIdx="1" presStyleCnt="3">
        <dgm:presLayoutVars>
          <dgm:chMax val="0"/>
          <dgm:chPref val="0"/>
          <dgm:bulletEnabled val="1"/>
        </dgm:presLayoutVars>
      </dgm:prSet>
      <dgm:spPr/>
    </dgm:pt>
    <dgm:pt modelId="{706A9DEE-67C7-774B-980C-3E87BA117F8F}" type="pres">
      <dgm:prSet presAssocID="{59F0AF56-CB9D-48DC-B7E3-A9A294CF0D68}" presName="desTx" presStyleLbl="alignAccFollowNode1" presStyleIdx="1" presStyleCnt="3">
        <dgm:presLayoutVars>
          <dgm:bulletEnabled val="1"/>
        </dgm:presLayoutVars>
      </dgm:prSet>
      <dgm:spPr/>
    </dgm:pt>
    <dgm:pt modelId="{B03276E9-3AE7-C94C-9C49-EC4FCCA670EF}" type="pres">
      <dgm:prSet presAssocID="{498141CE-C60C-452E-8432-C58C32E1CB03}" presName="space" presStyleCnt="0"/>
      <dgm:spPr/>
    </dgm:pt>
    <dgm:pt modelId="{1E0B693B-E7F7-1449-A2E2-21CF099F124B}" type="pres">
      <dgm:prSet presAssocID="{D00DF0CF-E88A-405C-8A80-561C058C0AE3}" presName="composite" presStyleCnt="0"/>
      <dgm:spPr/>
    </dgm:pt>
    <dgm:pt modelId="{A1AB050E-5155-1E47-B5A3-B27C89CBB6EF}" type="pres">
      <dgm:prSet presAssocID="{D00DF0CF-E88A-405C-8A80-561C058C0AE3}" presName="parTx" presStyleLbl="alignNode1" presStyleIdx="2" presStyleCnt="3">
        <dgm:presLayoutVars>
          <dgm:chMax val="0"/>
          <dgm:chPref val="0"/>
          <dgm:bulletEnabled val="1"/>
        </dgm:presLayoutVars>
      </dgm:prSet>
      <dgm:spPr/>
    </dgm:pt>
    <dgm:pt modelId="{B82BEAFD-B7BA-F24D-975C-822AFA2D0EC2}" type="pres">
      <dgm:prSet presAssocID="{D00DF0CF-E88A-405C-8A80-561C058C0AE3}" presName="desTx" presStyleLbl="alignAccFollowNode1" presStyleIdx="2" presStyleCnt="3">
        <dgm:presLayoutVars>
          <dgm:bulletEnabled val="1"/>
        </dgm:presLayoutVars>
      </dgm:prSet>
      <dgm:spPr/>
    </dgm:pt>
  </dgm:ptLst>
  <dgm:cxnLst>
    <dgm:cxn modelId="{CF1E9E03-B970-4D1C-B98E-76D587ABB3BB}" srcId="{4B7A9EDC-E62E-443B-97C7-85982C83D527}" destId="{59F0AF56-CB9D-48DC-B7E3-A9A294CF0D68}" srcOrd="1" destOrd="0" parTransId="{D45F4620-4C5F-4172-B319-C63EB49CAA5C}" sibTransId="{498141CE-C60C-452E-8432-C58C32E1CB03}"/>
    <dgm:cxn modelId="{7C554A0A-65BF-43E8-B8DA-544FC0552A1D}" srcId="{9D227E24-E370-4687-AD3E-C14D2E7378E4}" destId="{EC584E46-F162-43E7-AE57-54FF864EA396}" srcOrd="0" destOrd="0" parTransId="{443C898F-9825-4141-8913-FDD79CB9FA90}" sibTransId="{08395CA7-20BD-4B81-AF37-0FD7DB5971F8}"/>
    <dgm:cxn modelId="{2E8AE210-CCC6-E84E-BB13-B69755C9F141}" type="presOf" srcId="{59F0AF56-CB9D-48DC-B7E3-A9A294CF0D68}" destId="{7A7DCBE1-2DE0-7043-9B67-BC1AD1716D54}" srcOrd="0" destOrd="0" presId="urn:microsoft.com/office/officeart/2005/8/layout/hList1"/>
    <dgm:cxn modelId="{3580261F-ED54-4A4E-BAFE-D7CCF5C83DF6}" srcId="{4B7A9EDC-E62E-443B-97C7-85982C83D527}" destId="{9D227E24-E370-4687-AD3E-C14D2E7378E4}" srcOrd="0" destOrd="0" parTransId="{62955026-4E4A-449C-927C-B3EDA52951DC}" sibTransId="{9640730F-7EA6-4ECF-9A18-78860C81FC8E}"/>
    <dgm:cxn modelId="{8250252B-F798-49E2-BB41-C20BB899359B}" srcId="{59F0AF56-CB9D-48DC-B7E3-A9A294CF0D68}" destId="{64BFAA19-E889-4B46-8EF5-EB6540445B36}" srcOrd="0" destOrd="0" parTransId="{3BABB9FC-07E6-4940-9EBA-61D868BA3181}" sibTransId="{808459F4-0DF1-4A6F-BF7D-CD21D950AABB}"/>
    <dgm:cxn modelId="{10B4F341-FE8B-4530-81EB-B6787CA54B14}" srcId="{D00DF0CF-E88A-405C-8A80-561C058C0AE3}" destId="{2B60D3BD-94C3-4305-BE33-5187E480E225}" srcOrd="0" destOrd="0" parTransId="{74E44676-31DB-4572-8DE1-950BC82DBCD6}" sibTransId="{5FDC5857-7D8A-4C00-B7B1-C97C80852866}"/>
    <dgm:cxn modelId="{13D3A74A-5A2F-D945-BE3C-E567E7BE9F5A}" type="presOf" srcId="{E6C6C83E-0B0E-B14E-95A2-0074D3997C48}" destId="{0A5D0621-5DE6-7C4D-9656-587536F18EB7}" srcOrd="0" destOrd="1" presId="urn:microsoft.com/office/officeart/2005/8/layout/hList1"/>
    <dgm:cxn modelId="{DD576F59-3351-3541-8BF1-6F4A079B2986}" srcId="{59F0AF56-CB9D-48DC-B7E3-A9A294CF0D68}" destId="{FFF62CD8-55CD-B94E-A14D-6A01D2936EF7}" srcOrd="1" destOrd="0" parTransId="{B933E78A-E398-6448-8296-418E4B4713CE}" sibTransId="{6B4DA8A1-DB05-9341-A804-B779ACCD4EE9}"/>
    <dgm:cxn modelId="{DF663469-D6F0-9749-90A3-8CE0790E8F9D}" type="presOf" srcId="{9D227E24-E370-4687-AD3E-C14D2E7378E4}" destId="{8FA185B9-9E3E-2243-A24A-15A431B57725}" srcOrd="0" destOrd="0" presId="urn:microsoft.com/office/officeart/2005/8/layout/hList1"/>
    <dgm:cxn modelId="{0513DF77-199E-3743-A6B9-723C39346218}" type="presOf" srcId="{4B7A9EDC-E62E-443B-97C7-85982C83D527}" destId="{C250F5C1-2982-014E-8CF5-BD7F4681651F}" srcOrd="0" destOrd="0" presId="urn:microsoft.com/office/officeart/2005/8/layout/hList1"/>
    <dgm:cxn modelId="{EECEDC8D-E64C-364F-9BFF-6580FF61B186}" type="presOf" srcId="{FFF62CD8-55CD-B94E-A14D-6A01D2936EF7}" destId="{706A9DEE-67C7-774B-980C-3E87BA117F8F}" srcOrd="0" destOrd="1" presId="urn:microsoft.com/office/officeart/2005/8/layout/hList1"/>
    <dgm:cxn modelId="{AB56F390-B7D8-CA46-B970-8EABEF9FC8AF}" srcId="{9D227E24-E370-4687-AD3E-C14D2E7378E4}" destId="{E6C6C83E-0B0E-B14E-95A2-0074D3997C48}" srcOrd="1" destOrd="0" parTransId="{CD8151FB-EE42-5747-B2FF-EF457861A1FE}" sibTransId="{F7FB83D0-A95D-444D-A885-8BADD1893946}"/>
    <dgm:cxn modelId="{144645A0-61BA-9B41-926D-B563F0459EEA}" type="presOf" srcId="{2B60D3BD-94C3-4305-BE33-5187E480E225}" destId="{B82BEAFD-B7BA-F24D-975C-822AFA2D0EC2}" srcOrd="0" destOrd="0" presId="urn:microsoft.com/office/officeart/2005/8/layout/hList1"/>
    <dgm:cxn modelId="{F8F017A5-5A44-4BFA-8E33-0DF32AA1D5A3}" srcId="{4B7A9EDC-E62E-443B-97C7-85982C83D527}" destId="{D00DF0CF-E88A-405C-8A80-561C058C0AE3}" srcOrd="2" destOrd="0" parTransId="{0C0772C8-C169-4123-812A-F2D68FA54FBB}" sibTransId="{BF18C04D-B9D8-4781-8AA4-F3C206AF9CF7}"/>
    <dgm:cxn modelId="{F79EBCAD-3116-A84A-B267-B518C4918B3D}" type="presOf" srcId="{EC584E46-F162-43E7-AE57-54FF864EA396}" destId="{0A5D0621-5DE6-7C4D-9656-587536F18EB7}" srcOrd="0" destOrd="0" presId="urn:microsoft.com/office/officeart/2005/8/layout/hList1"/>
    <dgm:cxn modelId="{0B7CE5AD-3664-D34B-9B15-FC19C22ECB6B}" type="presOf" srcId="{D00DF0CF-E88A-405C-8A80-561C058C0AE3}" destId="{A1AB050E-5155-1E47-B5A3-B27C89CBB6EF}" srcOrd="0" destOrd="0" presId="urn:microsoft.com/office/officeart/2005/8/layout/hList1"/>
    <dgm:cxn modelId="{FF0A1CC1-42C4-AB46-9F99-78D426BDD7AE}" type="presOf" srcId="{64BFAA19-E889-4B46-8EF5-EB6540445B36}" destId="{706A9DEE-67C7-774B-980C-3E87BA117F8F}" srcOrd="0" destOrd="0" presId="urn:microsoft.com/office/officeart/2005/8/layout/hList1"/>
    <dgm:cxn modelId="{C2F3F4D8-03AE-434B-B3ED-E1B18E917DDE}" type="presOf" srcId="{8B028277-8809-504D-8621-E487EBD28F97}" destId="{B82BEAFD-B7BA-F24D-975C-822AFA2D0EC2}" srcOrd="0" destOrd="1" presId="urn:microsoft.com/office/officeart/2005/8/layout/hList1"/>
    <dgm:cxn modelId="{0065DDF1-DF5F-7846-936D-946DC36FE9B8}" srcId="{D00DF0CF-E88A-405C-8A80-561C058C0AE3}" destId="{8B028277-8809-504D-8621-E487EBD28F97}" srcOrd="1" destOrd="0" parTransId="{2B03A8E7-F465-0149-A7D7-DC71AE53DF5D}" sibTransId="{ED653063-E4D2-F24D-98AF-2A57DDCE6A69}"/>
    <dgm:cxn modelId="{03052E97-833E-0043-ADCC-1D9320EA849A}" type="presParOf" srcId="{C250F5C1-2982-014E-8CF5-BD7F4681651F}" destId="{A79C8ED5-DA91-A344-AA90-E7D606D86CF7}" srcOrd="0" destOrd="0" presId="urn:microsoft.com/office/officeart/2005/8/layout/hList1"/>
    <dgm:cxn modelId="{2286B8A8-8793-CF47-955D-837C3457D67F}" type="presParOf" srcId="{A79C8ED5-DA91-A344-AA90-E7D606D86CF7}" destId="{8FA185B9-9E3E-2243-A24A-15A431B57725}" srcOrd="0" destOrd="0" presId="urn:microsoft.com/office/officeart/2005/8/layout/hList1"/>
    <dgm:cxn modelId="{644D2CB2-DC59-774C-AD37-7EA805E5762C}" type="presParOf" srcId="{A79C8ED5-DA91-A344-AA90-E7D606D86CF7}" destId="{0A5D0621-5DE6-7C4D-9656-587536F18EB7}" srcOrd="1" destOrd="0" presId="urn:microsoft.com/office/officeart/2005/8/layout/hList1"/>
    <dgm:cxn modelId="{6CC7BF73-7615-7C49-9255-532A12A2009E}" type="presParOf" srcId="{C250F5C1-2982-014E-8CF5-BD7F4681651F}" destId="{1CC7F941-4412-2E41-9558-C752840106D6}" srcOrd="1" destOrd="0" presId="urn:microsoft.com/office/officeart/2005/8/layout/hList1"/>
    <dgm:cxn modelId="{1F8FAA66-6EB3-CA45-8B29-4C4E0D2F2212}" type="presParOf" srcId="{C250F5C1-2982-014E-8CF5-BD7F4681651F}" destId="{F1A92328-267E-964C-8AEE-E7D43DC41CA3}" srcOrd="2" destOrd="0" presId="urn:microsoft.com/office/officeart/2005/8/layout/hList1"/>
    <dgm:cxn modelId="{A4453BA5-4D8F-0E40-BEAD-4BD7239C68AF}" type="presParOf" srcId="{F1A92328-267E-964C-8AEE-E7D43DC41CA3}" destId="{7A7DCBE1-2DE0-7043-9B67-BC1AD1716D54}" srcOrd="0" destOrd="0" presId="urn:microsoft.com/office/officeart/2005/8/layout/hList1"/>
    <dgm:cxn modelId="{F1FE64FE-3A71-DA40-AFDB-739E2B3C094D}" type="presParOf" srcId="{F1A92328-267E-964C-8AEE-E7D43DC41CA3}" destId="{706A9DEE-67C7-774B-980C-3E87BA117F8F}" srcOrd="1" destOrd="0" presId="urn:microsoft.com/office/officeart/2005/8/layout/hList1"/>
    <dgm:cxn modelId="{CC49D2AD-9DE2-BC4E-9069-0903D0697593}" type="presParOf" srcId="{C250F5C1-2982-014E-8CF5-BD7F4681651F}" destId="{B03276E9-3AE7-C94C-9C49-EC4FCCA670EF}" srcOrd="3" destOrd="0" presId="urn:microsoft.com/office/officeart/2005/8/layout/hList1"/>
    <dgm:cxn modelId="{9AA0F81F-9EB1-CB49-9B71-6AABE3B64489}" type="presParOf" srcId="{C250F5C1-2982-014E-8CF5-BD7F4681651F}" destId="{1E0B693B-E7F7-1449-A2E2-21CF099F124B}" srcOrd="4" destOrd="0" presId="urn:microsoft.com/office/officeart/2005/8/layout/hList1"/>
    <dgm:cxn modelId="{FCE2761D-6353-4E41-8850-C8D9D318BC5B}" type="presParOf" srcId="{1E0B693B-E7F7-1449-A2E2-21CF099F124B}" destId="{A1AB050E-5155-1E47-B5A3-B27C89CBB6EF}" srcOrd="0" destOrd="0" presId="urn:microsoft.com/office/officeart/2005/8/layout/hList1"/>
    <dgm:cxn modelId="{A3FDF814-6CEC-7E40-93F7-07439F130DB5}" type="presParOf" srcId="{1E0B693B-E7F7-1449-A2E2-21CF099F124B}" destId="{B82BEAFD-B7BA-F24D-975C-822AFA2D0EC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4D82DE8-DE12-4D16-ADA1-A0D2ABC59E5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718D0F66-4693-4EC9-8B98-37A5EF32706A}">
      <dgm:prSet/>
      <dgm:spPr/>
      <dgm:t>
        <a:bodyPr/>
        <a:lstStyle/>
        <a:p>
          <a:r>
            <a:rPr lang="en-US"/>
            <a:t>84% accuracy with positive sentiment tweets</a:t>
          </a:r>
        </a:p>
      </dgm:t>
    </dgm:pt>
    <dgm:pt modelId="{3B5AEEB7-4ADA-49BC-94BA-72211E08BDD8}" type="parTrans" cxnId="{78E2E97D-53BD-4707-ABF1-EB698676B54C}">
      <dgm:prSet/>
      <dgm:spPr/>
      <dgm:t>
        <a:bodyPr/>
        <a:lstStyle/>
        <a:p>
          <a:endParaRPr lang="en-US"/>
        </a:p>
      </dgm:t>
    </dgm:pt>
    <dgm:pt modelId="{C54A7AF4-C58D-404B-8F04-7136FE4172A4}" type="sibTrans" cxnId="{78E2E97D-53BD-4707-ABF1-EB698676B54C}">
      <dgm:prSet/>
      <dgm:spPr/>
      <dgm:t>
        <a:bodyPr/>
        <a:lstStyle/>
        <a:p>
          <a:endParaRPr lang="en-US"/>
        </a:p>
      </dgm:t>
    </dgm:pt>
    <dgm:pt modelId="{EE3F9CDA-586D-43D1-A3B5-3EC656EE2772}">
      <dgm:prSet/>
      <dgm:spPr/>
      <dgm:t>
        <a:bodyPr/>
        <a:lstStyle/>
        <a:p>
          <a:r>
            <a:rPr lang="en-US"/>
            <a:t>62% accuracy with negative sentiment tweets</a:t>
          </a:r>
        </a:p>
      </dgm:t>
    </dgm:pt>
    <dgm:pt modelId="{1F6A60E3-0AB3-43AF-A443-BAC99BAA8811}" type="parTrans" cxnId="{E627FE96-CCE3-4361-B7DC-971C89A4D896}">
      <dgm:prSet/>
      <dgm:spPr/>
      <dgm:t>
        <a:bodyPr/>
        <a:lstStyle/>
        <a:p>
          <a:endParaRPr lang="en-US"/>
        </a:p>
      </dgm:t>
    </dgm:pt>
    <dgm:pt modelId="{39668B43-8E20-4510-947E-2C9B33BE2C98}" type="sibTrans" cxnId="{E627FE96-CCE3-4361-B7DC-971C89A4D896}">
      <dgm:prSet/>
      <dgm:spPr/>
      <dgm:t>
        <a:bodyPr/>
        <a:lstStyle/>
        <a:p>
          <a:endParaRPr lang="en-US"/>
        </a:p>
      </dgm:t>
    </dgm:pt>
    <dgm:pt modelId="{5E7D6565-B6BE-425B-9797-7346B4782BF6}">
      <dgm:prSet/>
      <dgm:spPr/>
      <dgm:t>
        <a:bodyPr/>
        <a:lstStyle/>
        <a:p>
          <a:r>
            <a:rPr lang="en-US"/>
            <a:t>54% accuracy with neutral sentiment tweets</a:t>
          </a:r>
        </a:p>
      </dgm:t>
    </dgm:pt>
    <dgm:pt modelId="{B472E6AF-1E88-41A7-88E3-00BA342B15B8}" type="parTrans" cxnId="{810935E6-4305-49BC-814C-17FFE6E4F833}">
      <dgm:prSet/>
      <dgm:spPr/>
      <dgm:t>
        <a:bodyPr/>
        <a:lstStyle/>
        <a:p>
          <a:endParaRPr lang="en-US"/>
        </a:p>
      </dgm:t>
    </dgm:pt>
    <dgm:pt modelId="{AE73BF33-A3D2-4DD4-9DBD-5AB486756EAA}" type="sibTrans" cxnId="{810935E6-4305-49BC-814C-17FFE6E4F833}">
      <dgm:prSet/>
      <dgm:spPr/>
      <dgm:t>
        <a:bodyPr/>
        <a:lstStyle/>
        <a:p>
          <a:endParaRPr lang="en-US"/>
        </a:p>
      </dgm:t>
    </dgm:pt>
    <dgm:pt modelId="{EEE3F7C0-C4D4-49FC-BAB8-0DF4C0325A2A}">
      <dgm:prSet/>
      <dgm:spPr/>
      <dgm:t>
        <a:bodyPr/>
        <a:lstStyle/>
        <a:p>
          <a:r>
            <a:rPr lang="en-US"/>
            <a:t>65% overall accuracy for sentiment classification</a:t>
          </a:r>
        </a:p>
      </dgm:t>
    </dgm:pt>
    <dgm:pt modelId="{3219D7C5-1E7F-4791-AEAD-1668460E32C1}" type="parTrans" cxnId="{D761D498-3858-4CF0-AF6C-00D5F241929D}">
      <dgm:prSet/>
      <dgm:spPr/>
      <dgm:t>
        <a:bodyPr/>
        <a:lstStyle/>
        <a:p>
          <a:endParaRPr lang="en-US"/>
        </a:p>
      </dgm:t>
    </dgm:pt>
    <dgm:pt modelId="{2E31F5EF-3557-4F61-86F3-F2E762E25DE1}" type="sibTrans" cxnId="{D761D498-3858-4CF0-AF6C-00D5F241929D}">
      <dgm:prSet/>
      <dgm:spPr/>
      <dgm:t>
        <a:bodyPr/>
        <a:lstStyle/>
        <a:p>
          <a:endParaRPr lang="en-US"/>
        </a:p>
      </dgm:t>
    </dgm:pt>
    <dgm:pt modelId="{7B664061-67DB-8045-A65F-555555AE04E1}" type="pres">
      <dgm:prSet presAssocID="{54D82DE8-DE12-4D16-ADA1-A0D2ABC59E55}" presName="vert0" presStyleCnt="0">
        <dgm:presLayoutVars>
          <dgm:dir/>
          <dgm:animOne val="branch"/>
          <dgm:animLvl val="lvl"/>
        </dgm:presLayoutVars>
      </dgm:prSet>
      <dgm:spPr/>
    </dgm:pt>
    <dgm:pt modelId="{3D763CB6-A72E-6547-AB03-68412A4DD543}" type="pres">
      <dgm:prSet presAssocID="{718D0F66-4693-4EC9-8B98-37A5EF32706A}" presName="thickLine" presStyleLbl="alignNode1" presStyleIdx="0" presStyleCnt="4"/>
      <dgm:spPr/>
    </dgm:pt>
    <dgm:pt modelId="{4072EB36-798C-574C-A297-352B12F8D437}" type="pres">
      <dgm:prSet presAssocID="{718D0F66-4693-4EC9-8B98-37A5EF32706A}" presName="horz1" presStyleCnt="0"/>
      <dgm:spPr/>
    </dgm:pt>
    <dgm:pt modelId="{B752C3C5-0386-5243-AA00-76DD67C14D76}" type="pres">
      <dgm:prSet presAssocID="{718D0F66-4693-4EC9-8B98-37A5EF32706A}" presName="tx1" presStyleLbl="revTx" presStyleIdx="0" presStyleCnt="4"/>
      <dgm:spPr/>
    </dgm:pt>
    <dgm:pt modelId="{6E1685C6-3571-6947-A2D7-027FD8422607}" type="pres">
      <dgm:prSet presAssocID="{718D0F66-4693-4EC9-8B98-37A5EF32706A}" presName="vert1" presStyleCnt="0"/>
      <dgm:spPr/>
    </dgm:pt>
    <dgm:pt modelId="{31EF87CF-5AFA-094C-A81F-D1DDED92C71C}" type="pres">
      <dgm:prSet presAssocID="{EE3F9CDA-586D-43D1-A3B5-3EC656EE2772}" presName="thickLine" presStyleLbl="alignNode1" presStyleIdx="1" presStyleCnt="4"/>
      <dgm:spPr/>
    </dgm:pt>
    <dgm:pt modelId="{F641878C-2FC3-654A-8BD1-917BE23ABC4A}" type="pres">
      <dgm:prSet presAssocID="{EE3F9CDA-586D-43D1-A3B5-3EC656EE2772}" presName="horz1" presStyleCnt="0"/>
      <dgm:spPr/>
    </dgm:pt>
    <dgm:pt modelId="{B22F224C-869A-2747-BA0A-F184C512B37E}" type="pres">
      <dgm:prSet presAssocID="{EE3F9CDA-586D-43D1-A3B5-3EC656EE2772}" presName="tx1" presStyleLbl="revTx" presStyleIdx="1" presStyleCnt="4"/>
      <dgm:spPr/>
    </dgm:pt>
    <dgm:pt modelId="{D78A2B84-E38C-A442-BAE4-48768DBE0934}" type="pres">
      <dgm:prSet presAssocID="{EE3F9CDA-586D-43D1-A3B5-3EC656EE2772}" presName="vert1" presStyleCnt="0"/>
      <dgm:spPr/>
    </dgm:pt>
    <dgm:pt modelId="{69FC8376-0DDE-4E49-914E-F53FD09D3F0E}" type="pres">
      <dgm:prSet presAssocID="{5E7D6565-B6BE-425B-9797-7346B4782BF6}" presName="thickLine" presStyleLbl="alignNode1" presStyleIdx="2" presStyleCnt="4"/>
      <dgm:spPr/>
    </dgm:pt>
    <dgm:pt modelId="{37ED8475-D2D7-8D41-BB06-811F730124A8}" type="pres">
      <dgm:prSet presAssocID="{5E7D6565-B6BE-425B-9797-7346B4782BF6}" presName="horz1" presStyleCnt="0"/>
      <dgm:spPr/>
    </dgm:pt>
    <dgm:pt modelId="{033EECCE-A086-7A4A-961A-3B8AAB3230E4}" type="pres">
      <dgm:prSet presAssocID="{5E7D6565-B6BE-425B-9797-7346B4782BF6}" presName="tx1" presStyleLbl="revTx" presStyleIdx="2" presStyleCnt="4"/>
      <dgm:spPr/>
    </dgm:pt>
    <dgm:pt modelId="{13D3C955-7544-2043-909D-CB3922217034}" type="pres">
      <dgm:prSet presAssocID="{5E7D6565-B6BE-425B-9797-7346B4782BF6}" presName="vert1" presStyleCnt="0"/>
      <dgm:spPr/>
    </dgm:pt>
    <dgm:pt modelId="{32392DE8-920A-EB4F-8B99-9C3A916B71B1}" type="pres">
      <dgm:prSet presAssocID="{EEE3F7C0-C4D4-49FC-BAB8-0DF4C0325A2A}" presName="thickLine" presStyleLbl="alignNode1" presStyleIdx="3" presStyleCnt="4"/>
      <dgm:spPr/>
    </dgm:pt>
    <dgm:pt modelId="{CA546142-1378-0B43-84F5-3BC75C61FC3B}" type="pres">
      <dgm:prSet presAssocID="{EEE3F7C0-C4D4-49FC-BAB8-0DF4C0325A2A}" presName="horz1" presStyleCnt="0"/>
      <dgm:spPr/>
    </dgm:pt>
    <dgm:pt modelId="{77F82E54-8C84-0E43-93F6-5FCAFB67FF1E}" type="pres">
      <dgm:prSet presAssocID="{EEE3F7C0-C4D4-49FC-BAB8-0DF4C0325A2A}" presName="tx1" presStyleLbl="revTx" presStyleIdx="3" presStyleCnt="4"/>
      <dgm:spPr/>
    </dgm:pt>
    <dgm:pt modelId="{B89EA083-AA82-EC4B-AC05-6933B99C8F02}" type="pres">
      <dgm:prSet presAssocID="{EEE3F7C0-C4D4-49FC-BAB8-0DF4C0325A2A}" presName="vert1" presStyleCnt="0"/>
      <dgm:spPr/>
    </dgm:pt>
  </dgm:ptLst>
  <dgm:cxnLst>
    <dgm:cxn modelId="{78FEA351-C0C6-7344-B05D-C1751838792F}" type="presOf" srcId="{718D0F66-4693-4EC9-8B98-37A5EF32706A}" destId="{B752C3C5-0386-5243-AA00-76DD67C14D76}" srcOrd="0" destOrd="0" presId="urn:microsoft.com/office/officeart/2008/layout/LinedList"/>
    <dgm:cxn modelId="{9897C756-CA02-4949-89BA-8CEECD623A16}" type="presOf" srcId="{EE3F9CDA-586D-43D1-A3B5-3EC656EE2772}" destId="{B22F224C-869A-2747-BA0A-F184C512B37E}" srcOrd="0" destOrd="0" presId="urn:microsoft.com/office/officeart/2008/layout/LinedList"/>
    <dgm:cxn modelId="{78E2E97D-53BD-4707-ABF1-EB698676B54C}" srcId="{54D82DE8-DE12-4D16-ADA1-A0D2ABC59E55}" destId="{718D0F66-4693-4EC9-8B98-37A5EF32706A}" srcOrd="0" destOrd="0" parTransId="{3B5AEEB7-4ADA-49BC-94BA-72211E08BDD8}" sibTransId="{C54A7AF4-C58D-404B-8F04-7136FE4172A4}"/>
    <dgm:cxn modelId="{E627FE96-CCE3-4361-B7DC-971C89A4D896}" srcId="{54D82DE8-DE12-4D16-ADA1-A0D2ABC59E55}" destId="{EE3F9CDA-586D-43D1-A3B5-3EC656EE2772}" srcOrd="1" destOrd="0" parTransId="{1F6A60E3-0AB3-43AF-A443-BAC99BAA8811}" sibTransId="{39668B43-8E20-4510-947E-2C9B33BE2C98}"/>
    <dgm:cxn modelId="{D761D498-3858-4CF0-AF6C-00D5F241929D}" srcId="{54D82DE8-DE12-4D16-ADA1-A0D2ABC59E55}" destId="{EEE3F7C0-C4D4-49FC-BAB8-0DF4C0325A2A}" srcOrd="3" destOrd="0" parTransId="{3219D7C5-1E7F-4791-AEAD-1668460E32C1}" sibTransId="{2E31F5EF-3557-4F61-86F3-F2E762E25DE1}"/>
    <dgm:cxn modelId="{C66E2ED2-6718-B943-B306-AD9108735FB9}" type="presOf" srcId="{5E7D6565-B6BE-425B-9797-7346B4782BF6}" destId="{033EECCE-A086-7A4A-961A-3B8AAB3230E4}" srcOrd="0" destOrd="0" presId="urn:microsoft.com/office/officeart/2008/layout/LinedList"/>
    <dgm:cxn modelId="{810935E6-4305-49BC-814C-17FFE6E4F833}" srcId="{54D82DE8-DE12-4D16-ADA1-A0D2ABC59E55}" destId="{5E7D6565-B6BE-425B-9797-7346B4782BF6}" srcOrd="2" destOrd="0" parTransId="{B472E6AF-1E88-41A7-88E3-00BA342B15B8}" sibTransId="{AE73BF33-A3D2-4DD4-9DBD-5AB486756EAA}"/>
    <dgm:cxn modelId="{8A7F74F8-F8E1-BF4B-9998-E60498DEDA82}" type="presOf" srcId="{54D82DE8-DE12-4D16-ADA1-A0D2ABC59E55}" destId="{7B664061-67DB-8045-A65F-555555AE04E1}" srcOrd="0" destOrd="0" presId="urn:microsoft.com/office/officeart/2008/layout/LinedList"/>
    <dgm:cxn modelId="{94F891FD-6DE8-9D49-8BDC-9A230DE58411}" type="presOf" srcId="{EEE3F7C0-C4D4-49FC-BAB8-0DF4C0325A2A}" destId="{77F82E54-8C84-0E43-93F6-5FCAFB67FF1E}" srcOrd="0" destOrd="0" presId="urn:microsoft.com/office/officeart/2008/layout/LinedList"/>
    <dgm:cxn modelId="{70976FCD-7037-0049-9025-90DA10A05CEF}" type="presParOf" srcId="{7B664061-67DB-8045-A65F-555555AE04E1}" destId="{3D763CB6-A72E-6547-AB03-68412A4DD543}" srcOrd="0" destOrd="0" presId="urn:microsoft.com/office/officeart/2008/layout/LinedList"/>
    <dgm:cxn modelId="{6103409A-38EF-2C40-9C5E-33B8EC9FB353}" type="presParOf" srcId="{7B664061-67DB-8045-A65F-555555AE04E1}" destId="{4072EB36-798C-574C-A297-352B12F8D437}" srcOrd="1" destOrd="0" presId="urn:microsoft.com/office/officeart/2008/layout/LinedList"/>
    <dgm:cxn modelId="{47F1D0FF-31D7-CD42-8B77-BC8473D19FA3}" type="presParOf" srcId="{4072EB36-798C-574C-A297-352B12F8D437}" destId="{B752C3C5-0386-5243-AA00-76DD67C14D76}" srcOrd="0" destOrd="0" presId="urn:microsoft.com/office/officeart/2008/layout/LinedList"/>
    <dgm:cxn modelId="{C8AFDCE0-158F-D94E-9B6B-8B5DBE26ED1D}" type="presParOf" srcId="{4072EB36-798C-574C-A297-352B12F8D437}" destId="{6E1685C6-3571-6947-A2D7-027FD8422607}" srcOrd="1" destOrd="0" presId="urn:microsoft.com/office/officeart/2008/layout/LinedList"/>
    <dgm:cxn modelId="{F4C42484-2BB1-7146-BD2C-FC8BC04B059C}" type="presParOf" srcId="{7B664061-67DB-8045-A65F-555555AE04E1}" destId="{31EF87CF-5AFA-094C-A81F-D1DDED92C71C}" srcOrd="2" destOrd="0" presId="urn:microsoft.com/office/officeart/2008/layout/LinedList"/>
    <dgm:cxn modelId="{9AAD9CB1-6A97-8742-91FF-FD4573546730}" type="presParOf" srcId="{7B664061-67DB-8045-A65F-555555AE04E1}" destId="{F641878C-2FC3-654A-8BD1-917BE23ABC4A}" srcOrd="3" destOrd="0" presId="urn:microsoft.com/office/officeart/2008/layout/LinedList"/>
    <dgm:cxn modelId="{B34B95B3-0EE9-3D46-9DFD-01A393D71D4E}" type="presParOf" srcId="{F641878C-2FC3-654A-8BD1-917BE23ABC4A}" destId="{B22F224C-869A-2747-BA0A-F184C512B37E}" srcOrd="0" destOrd="0" presId="urn:microsoft.com/office/officeart/2008/layout/LinedList"/>
    <dgm:cxn modelId="{B863B5E0-3D98-AD46-816F-DF737823EAE6}" type="presParOf" srcId="{F641878C-2FC3-654A-8BD1-917BE23ABC4A}" destId="{D78A2B84-E38C-A442-BAE4-48768DBE0934}" srcOrd="1" destOrd="0" presId="urn:microsoft.com/office/officeart/2008/layout/LinedList"/>
    <dgm:cxn modelId="{ACEAF413-D1A9-D54A-B335-C164552B6F9D}" type="presParOf" srcId="{7B664061-67DB-8045-A65F-555555AE04E1}" destId="{69FC8376-0DDE-4E49-914E-F53FD09D3F0E}" srcOrd="4" destOrd="0" presId="urn:microsoft.com/office/officeart/2008/layout/LinedList"/>
    <dgm:cxn modelId="{6D793BFD-D619-2D46-8ECD-FD9D639AA1C4}" type="presParOf" srcId="{7B664061-67DB-8045-A65F-555555AE04E1}" destId="{37ED8475-D2D7-8D41-BB06-811F730124A8}" srcOrd="5" destOrd="0" presId="urn:microsoft.com/office/officeart/2008/layout/LinedList"/>
    <dgm:cxn modelId="{68526396-BD50-7B4E-9500-51CC7CFEB92F}" type="presParOf" srcId="{37ED8475-D2D7-8D41-BB06-811F730124A8}" destId="{033EECCE-A086-7A4A-961A-3B8AAB3230E4}" srcOrd="0" destOrd="0" presId="urn:microsoft.com/office/officeart/2008/layout/LinedList"/>
    <dgm:cxn modelId="{FC0EE601-B17E-9345-9316-4D1C4CDF82C2}" type="presParOf" srcId="{37ED8475-D2D7-8D41-BB06-811F730124A8}" destId="{13D3C955-7544-2043-909D-CB3922217034}" srcOrd="1" destOrd="0" presId="urn:microsoft.com/office/officeart/2008/layout/LinedList"/>
    <dgm:cxn modelId="{C5BD2E07-47D8-EB43-AF4B-D27E0A1C9C17}" type="presParOf" srcId="{7B664061-67DB-8045-A65F-555555AE04E1}" destId="{32392DE8-920A-EB4F-8B99-9C3A916B71B1}" srcOrd="6" destOrd="0" presId="urn:microsoft.com/office/officeart/2008/layout/LinedList"/>
    <dgm:cxn modelId="{C6BE71AC-5AE2-E945-A717-EA917B4EC4E0}" type="presParOf" srcId="{7B664061-67DB-8045-A65F-555555AE04E1}" destId="{CA546142-1378-0B43-84F5-3BC75C61FC3B}" srcOrd="7" destOrd="0" presId="urn:microsoft.com/office/officeart/2008/layout/LinedList"/>
    <dgm:cxn modelId="{37E7C8F0-2A97-A44C-BDCD-5C5818E90C68}" type="presParOf" srcId="{CA546142-1378-0B43-84F5-3BC75C61FC3B}" destId="{77F82E54-8C84-0E43-93F6-5FCAFB67FF1E}" srcOrd="0" destOrd="0" presId="urn:microsoft.com/office/officeart/2008/layout/LinedList"/>
    <dgm:cxn modelId="{87B1901C-2E41-0847-A7E8-43412AFFED26}" type="presParOf" srcId="{CA546142-1378-0B43-84F5-3BC75C61FC3B}" destId="{B89EA083-AA82-EC4B-AC05-6933B99C8F0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2A3A9FF-FFFA-4406-A487-6922C9292125}" type="doc">
      <dgm:prSet loTypeId="urn:microsoft.com/office/officeart/2016/7/layout/LinearBlockProcessNumbered" loCatId="process" qsTypeId="urn:microsoft.com/office/officeart/2005/8/quickstyle/3d2" qsCatId="3D" csTypeId="urn:microsoft.com/office/officeart/2005/8/colors/accent1_2" csCatId="accent1" phldr="1"/>
      <dgm:spPr/>
      <dgm:t>
        <a:bodyPr/>
        <a:lstStyle/>
        <a:p>
          <a:endParaRPr lang="en-US"/>
        </a:p>
      </dgm:t>
    </dgm:pt>
    <dgm:pt modelId="{82F8E2C6-F3E3-4987-9228-92E87EC40D65}">
      <dgm:prSet/>
      <dgm:spPr/>
      <dgm:t>
        <a:bodyPr/>
        <a:lstStyle/>
        <a:p>
          <a:pPr>
            <a:lnSpc>
              <a:spcPct val="100000"/>
            </a:lnSpc>
          </a:pPr>
          <a:r>
            <a:rPr lang="en-US" dirty="0"/>
            <a:t>99.97% accuracy for negative sentiment</a:t>
          </a:r>
        </a:p>
      </dgm:t>
    </dgm:pt>
    <dgm:pt modelId="{6E405A06-809E-4440-B580-D4592E6CE849}" type="parTrans" cxnId="{649CC99A-5949-4AEA-85F3-FD641F455EAD}">
      <dgm:prSet/>
      <dgm:spPr/>
      <dgm:t>
        <a:bodyPr/>
        <a:lstStyle/>
        <a:p>
          <a:endParaRPr lang="en-US"/>
        </a:p>
      </dgm:t>
    </dgm:pt>
    <dgm:pt modelId="{475E4FFB-C2BF-4D39-A194-85B6CE0A5FAD}" type="sibTrans" cxnId="{649CC99A-5949-4AEA-85F3-FD641F455EAD}">
      <dgm:prSet phldrT="02"/>
      <dgm:spPr/>
      <dgm:t>
        <a:bodyPr/>
        <a:lstStyle/>
        <a:p>
          <a:endParaRPr lang="en-US" dirty="0"/>
        </a:p>
      </dgm:t>
    </dgm:pt>
    <dgm:pt modelId="{CF156196-D61F-42B6-8FE7-EC4626D86A10}">
      <dgm:prSet/>
      <dgm:spPr/>
      <dgm:t>
        <a:bodyPr/>
        <a:lstStyle/>
        <a:p>
          <a:pPr>
            <a:lnSpc>
              <a:spcPct val="100000"/>
            </a:lnSpc>
          </a:pPr>
          <a:r>
            <a:rPr lang="en-US" dirty="0"/>
            <a:t>0% accuracy overall</a:t>
          </a:r>
        </a:p>
      </dgm:t>
    </dgm:pt>
    <dgm:pt modelId="{B23059FC-26F6-4EEE-8FB4-B26E729B48BA}" type="parTrans" cxnId="{595300BB-08BA-4C3E-84EA-75D566F3EE67}">
      <dgm:prSet/>
      <dgm:spPr/>
      <dgm:t>
        <a:bodyPr/>
        <a:lstStyle/>
        <a:p>
          <a:endParaRPr lang="en-US"/>
        </a:p>
      </dgm:t>
    </dgm:pt>
    <dgm:pt modelId="{25DA8013-4A75-491D-A45E-A422C5C7EB2F}" type="sibTrans" cxnId="{595300BB-08BA-4C3E-84EA-75D566F3EE67}">
      <dgm:prSet phldrT="03"/>
      <dgm:spPr/>
      <dgm:t>
        <a:bodyPr/>
        <a:lstStyle/>
        <a:p>
          <a:endParaRPr lang="en-US" dirty="0"/>
        </a:p>
      </dgm:t>
    </dgm:pt>
    <dgm:pt modelId="{2D68D3BD-BD97-45A4-B87A-780DFD667658}">
      <dgm:prSet/>
      <dgm:spPr/>
      <dgm:t>
        <a:bodyPr/>
        <a:lstStyle/>
        <a:p>
          <a:pPr>
            <a:lnSpc>
              <a:spcPct val="100000"/>
            </a:lnSpc>
          </a:pPr>
          <a:r>
            <a:rPr lang="en-US" dirty="0"/>
            <a:t>99.73% accuracy for positive sentiment</a:t>
          </a:r>
        </a:p>
      </dgm:t>
    </dgm:pt>
    <dgm:pt modelId="{4A8FAFAA-F08E-4C6E-BF32-52A6ADA3C995}" type="sibTrans" cxnId="{9F75DBDB-9EF0-41FF-A44D-A0787942C53B}">
      <dgm:prSet phldrT="01"/>
      <dgm:spPr/>
      <dgm:t>
        <a:bodyPr/>
        <a:lstStyle/>
        <a:p>
          <a:endParaRPr lang="en-US" dirty="0"/>
        </a:p>
      </dgm:t>
    </dgm:pt>
    <dgm:pt modelId="{984690BD-5F51-4154-9C83-B04D1F0991F1}" type="parTrans" cxnId="{9F75DBDB-9EF0-41FF-A44D-A0787942C53B}">
      <dgm:prSet/>
      <dgm:spPr/>
      <dgm:t>
        <a:bodyPr/>
        <a:lstStyle/>
        <a:p>
          <a:endParaRPr lang="en-US"/>
        </a:p>
      </dgm:t>
    </dgm:pt>
    <dgm:pt modelId="{33741958-ED1C-49D4-A55E-C678124E7AE7}" type="pres">
      <dgm:prSet presAssocID="{22A3A9FF-FFFA-4406-A487-6922C9292125}" presName="Name0" presStyleCnt="0">
        <dgm:presLayoutVars>
          <dgm:animLvl val="lvl"/>
          <dgm:resizeHandles val="exact"/>
        </dgm:presLayoutVars>
      </dgm:prSet>
      <dgm:spPr/>
    </dgm:pt>
    <dgm:pt modelId="{C25C719E-CD6A-4161-96C1-CA8A3B5C3F0F}" type="pres">
      <dgm:prSet presAssocID="{2D68D3BD-BD97-45A4-B87A-780DFD667658}" presName="compositeNode" presStyleCnt="0">
        <dgm:presLayoutVars>
          <dgm:bulletEnabled val="1"/>
        </dgm:presLayoutVars>
      </dgm:prSet>
      <dgm:spPr/>
    </dgm:pt>
    <dgm:pt modelId="{F8DBA9F7-280C-47A2-867B-600D31E49F16}" type="pres">
      <dgm:prSet presAssocID="{2D68D3BD-BD97-45A4-B87A-780DFD667658}" presName="bgRect" presStyleLbl="alignNode1" presStyleIdx="0" presStyleCnt="3" custLinFactY="15456" custLinFactNeighborX="-25" custLinFactNeighborY="100000"/>
      <dgm:spPr/>
    </dgm:pt>
    <dgm:pt modelId="{9AFE052E-A739-4574-8A66-8DC1184BB979}" type="pres">
      <dgm:prSet presAssocID="{4A8FAFAA-F08E-4C6E-BF32-52A6ADA3C995}" presName="sibTransNodeRect" presStyleLbl="alignNode1" presStyleIdx="0" presStyleCnt="3" custFlipVert="1" custScaleY="4308">
        <dgm:presLayoutVars>
          <dgm:chMax val="0"/>
          <dgm:bulletEnabled val="1"/>
        </dgm:presLayoutVars>
      </dgm:prSet>
      <dgm:spPr/>
    </dgm:pt>
    <dgm:pt modelId="{631357C2-A020-4B19-8492-FC0E83350D4E}" type="pres">
      <dgm:prSet presAssocID="{2D68D3BD-BD97-45A4-B87A-780DFD667658}" presName="nodeRect" presStyleLbl="alignNode1" presStyleIdx="0" presStyleCnt="3">
        <dgm:presLayoutVars>
          <dgm:bulletEnabled val="1"/>
        </dgm:presLayoutVars>
      </dgm:prSet>
      <dgm:spPr/>
    </dgm:pt>
    <dgm:pt modelId="{A27B1F84-860C-4F00-9E64-E28ECA7FBC61}" type="pres">
      <dgm:prSet presAssocID="{4A8FAFAA-F08E-4C6E-BF32-52A6ADA3C995}" presName="sibTrans" presStyleCnt="0"/>
      <dgm:spPr/>
    </dgm:pt>
    <dgm:pt modelId="{2ABB78F1-7B5C-4AC4-AA1D-DA656E464B2F}" type="pres">
      <dgm:prSet presAssocID="{82F8E2C6-F3E3-4987-9228-92E87EC40D65}" presName="compositeNode" presStyleCnt="0">
        <dgm:presLayoutVars>
          <dgm:bulletEnabled val="1"/>
        </dgm:presLayoutVars>
      </dgm:prSet>
      <dgm:spPr/>
    </dgm:pt>
    <dgm:pt modelId="{FF36E90A-16A4-4775-B32E-433646289120}" type="pres">
      <dgm:prSet presAssocID="{82F8E2C6-F3E3-4987-9228-92E87EC40D65}" presName="bgRect" presStyleLbl="alignNode1" presStyleIdx="1" presStyleCnt="3"/>
      <dgm:spPr/>
    </dgm:pt>
    <dgm:pt modelId="{114A7169-3B89-47EE-BAE5-08166D6B7270}" type="pres">
      <dgm:prSet presAssocID="{475E4FFB-C2BF-4D39-A194-85B6CE0A5FAD}" presName="sibTransNodeRect" presStyleLbl="alignNode1" presStyleIdx="1" presStyleCnt="3">
        <dgm:presLayoutVars>
          <dgm:chMax val="0"/>
          <dgm:bulletEnabled val="1"/>
        </dgm:presLayoutVars>
      </dgm:prSet>
      <dgm:spPr/>
    </dgm:pt>
    <dgm:pt modelId="{F84937B5-6278-4842-A7EB-9891EE9E37D8}" type="pres">
      <dgm:prSet presAssocID="{82F8E2C6-F3E3-4987-9228-92E87EC40D65}" presName="nodeRect" presStyleLbl="alignNode1" presStyleIdx="1" presStyleCnt="3">
        <dgm:presLayoutVars>
          <dgm:bulletEnabled val="1"/>
        </dgm:presLayoutVars>
      </dgm:prSet>
      <dgm:spPr/>
    </dgm:pt>
    <dgm:pt modelId="{FF02A467-6459-4A02-BCD1-F05FECB1C711}" type="pres">
      <dgm:prSet presAssocID="{475E4FFB-C2BF-4D39-A194-85B6CE0A5FAD}" presName="sibTrans" presStyleCnt="0"/>
      <dgm:spPr/>
    </dgm:pt>
    <dgm:pt modelId="{EB5590FF-FF81-40D9-8043-58A178DB447E}" type="pres">
      <dgm:prSet presAssocID="{CF156196-D61F-42B6-8FE7-EC4626D86A10}" presName="compositeNode" presStyleCnt="0">
        <dgm:presLayoutVars>
          <dgm:bulletEnabled val="1"/>
        </dgm:presLayoutVars>
      </dgm:prSet>
      <dgm:spPr/>
    </dgm:pt>
    <dgm:pt modelId="{9FD55074-1366-4D6C-A840-719A7C1BDA23}" type="pres">
      <dgm:prSet presAssocID="{CF156196-D61F-42B6-8FE7-EC4626D86A10}" presName="bgRect" presStyleLbl="alignNode1" presStyleIdx="2" presStyleCnt="3"/>
      <dgm:spPr/>
    </dgm:pt>
    <dgm:pt modelId="{02F883EE-0695-4500-B93F-657D101D52E0}" type="pres">
      <dgm:prSet presAssocID="{25DA8013-4A75-491D-A45E-A422C5C7EB2F}" presName="sibTransNodeRect" presStyleLbl="alignNode1" presStyleIdx="2" presStyleCnt="3">
        <dgm:presLayoutVars>
          <dgm:chMax val="0"/>
          <dgm:bulletEnabled val="1"/>
        </dgm:presLayoutVars>
      </dgm:prSet>
      <dgm:spPr/>
    </dgm:pt>
    <dgm:pt modelId="{6744EA25-1C72-49CC-8B06-FC97EEC411E6}" type="pres">
      <dgm:prSet presAssocID="{CF156196-D61F-42B6-8FE7-EC4626D86A10}" presName="nodeRect" presStyleLbl="alignNode1" presStyleIdx="2" presStyleCnt="3">
        <dgm:presLayoutVars>
          <dgm:bulletEnabled val="1"/>
        </dgm:presLayoutVars>
      </dgm:prSet>
      <dgm:spPr/>
    </dgm:pt>
  </dgm:ptLst>
  <dgm:cxnLst>
    <dgm:cxn modelId="{8C900D02-7FA4-41B1-A87B-62530C5D4CC4}" type="presOf" srcId="{CF156196-D61F-42B6-8FE7-EC4626D86A10}" destId="{9FD55074-1366-4D6C-A840-719A7C1BDA23}" srcOrd="0" destOrd="0" presId="urn:microsoft.com/office/officeart/2016/7/layout/LinearBlockProcessNumbered"/>
    <dgm:cxn modelId="{6FB50412-7C2D-4405-A503-10563914C142}" type="presOf" srcId="{CF156196-D61F-42B6-8FE7-EC4626D86A10}" destId="{6744EA25-1C72-49CC-8B06-FC97EEC411E6}" srcOrd="1" destOrd="0" presId="urn:microsoft.com/office/officeart/2016/7/layout/LinearBlockProcessNumbered"/>
    <dgm:cxn modelId="{6B06F130-FDC5-4564-8AAB-70E63A0E2C16}" type="presOf" srcId="{25DA8013-4A75-491D-A45E-A422C5C7EB2F}" destId="{02F883EE-0695-4500-B93F-657D101D52E0}" srcOrd="0" destOrd="0" presId="urn:microsoft.com/office/officeart/2016/7/layout/LinearBlockProcessNumbered"/>
    <dgm:cxn modelId="{51751B38-51BB-4F9F-8F33-BC5B70BA3741}" type="presOf" srcId="{475E4FFB-C2BF-4D39-A194-85B6CE0A5FAD}" destId="{114A7169-3B89-47EE-BAE5-08166D6B7270}" srcOrd="0" destOrd="0" presId="urn:microsoft.com/office/officeart/2016/7/layout/LinearBlockProcessNumbered"/>
    <dgm:cxn modelId="{220BF73D-B7BC-4B2C-88C4-9FD7DDEE92BB}" type="presOf" srcId="{2D68D3BD-BD97-45A4-B87A-780DFD667658}" destId="{631357C2-A020-4B19-8492-FC0E83350D4E}" srcOrd="1" destOrd="0" presId="urn:microsoft.com/office/officeart/2016/7/layout/LinearBlockProcessNumbered"/>
    <dgm:cxn modelId="{F8F3618F-3597-4A9F-B36C-2443DA6947FA}" type="presOf" srcId="{82F8E2C6-F3E3-4987-9228-92E87EC40D65}" destId="{FF36E90A-16A4-4775-B32E-433646289120}" srcOrd="0" destOrd="0" presId="urn:microsoft.com/office/officeart/2016/7/layout/LinearBlockProcessNumbered"/>
    <dgm:cxn modelId="{7DA9AE96-97DB-4C4D-96F7-5A296EA87F23}" type="presOf" srcId="{82F8E2C6-F3E3-4987-9228-92E87EC40D65}" destId="{F84937B5-6278-4842-A7EB-9891EE9E37D8}" srcOrd="1" destOrd="0" presId="urn:microsoft.com/office/officeart/2016/7/layout/LinearBlockProcessNumbered"/>
    <dgm:cxn modelId="{649CC99A-5949-4AEA-85F3-FD641F455EAD}" srcId="{22A3A9FF-FFFA-4406-A487-6922C9292125}" destId="{82F8E2C6-F3E3-4987-9228-92E87EC40D65}" srcOrd="1" destOrd="0" parTransId="{6E405A06-809E-4440-B580-D4592E6CE849}" sibTransId="{475E4FFB-C2BF-4D39-A194-85B6CE0A5FAD}"/>
    <dgm:cxn modelId="{D378C0AD-F071-4448-BD1F-A04947EE3A3C}" type="presOf" srcId="{22A3A9FF-FFFA-4406-A487-6922C9292125}" destId="{33741958-ED1C-49D4-A55E-C678124E7AE7}" srcOrd="0" destOrd="0" presId="urn:microsoft.com/office/officeart/2016/7/layout/LinearBlockProcessNumbered"/>
    <dgm:cxn modelId="{30B59EB7-B7EF-4A1D-ADA1-EF1EBC2A8CDD}" type="presOf" srcId="{4A8FAFAA-F08E-4C6E-BF32-52A6ADA3C995}" destId="{9AFE052E-A739-4574-8A66-8DC1184BB979}" srcOrd="0" destOrd="0" presId="urn:microsoft.com/office/officeart/2016/7/layout/LinearBlockProcessNumbered"/>
    <dgm:cxn modelId="{595300BB-08BA-4C3E-84EA-75D566F3EE67}" srcId="{22A3A9FF-FFFA-4406-A487-6922C9292125}" destId="{CF156196-D61F-42B6-8FE7-EC4626D86A10}" srcOrd="2" destOrd="0" parTransId="{B23059FC-26F6-4EEE-8FB4-B26E729B48BA}" sibTransId="{25DA8013-4A75-491D-A45E-A422C5C7EB2F}"/>
    <dgm:cxn modelId="{052083CC-60CB-4092-AF17-7E31B439FE27}" type="presOf" srcId="{2D68D3BD-BD97-45A4-B87A-780DFD667658}" destId="{F8DBA9F7-280C-47A2-867B-600D31E49F16}" srcOrd="0" destOrd="0" presId="urn:microsoft.com/office/officeart/2016/7/layout/LinearBlockProcessNumbered"/>
    <dgm:cxn modelId="{9F75DBDB-9EF0-41FF-A44D-A0787942C53B}" srcId="{22A3A9FF-FFFA-4406-A487-6922C9292125}" destId="{2D68D3BD-BD97-45A4-B87A-780DFD667658}" srcOrd="0" destOrd="0" parTransId="{984690BD-5F51-4154-9C83-B04D1F0991F1}" sibTransId="{4A8FAFAA-F08E-4C6E-BF32-52A6ADA3C995}"/>
    <dgm:cxn modelId="{6A169A5A-7969-45D1-8861-5DDD982C0AE8}" type="presParOf" srcId="{33741958-ED1C-49D4-A55E-C678124E7AE7}" destId="{C25C719E-CD6A-4161-96C1-CA8A3B5C3F0F}" srcOrd="0" destOrd="0" presId="urn:microsoft.com/office/officeart/2016/7/layout/LinearBlockProcessNumbered"/>
    <dgm:cxn modelId="{ACA45764-95C2-4EB3-AB0D-D59371B3BC25}" type="presParOf" srcId="{C25C719E-CD6A-4161-96C1-CA8A3B5C3F0F}" destId="{F8DBA9F7-280C-47A2-867B-600D31E49F16}" srcOrd="0" destOrd="0" presId="urn:microsoft.com/office/officeart/2016/7/layout/LinearBlockProcessNumbered"/>
    <dgm:cxn modelId="{5AD167C1-AC3A-4747-8873-69D5A34F9EFF}" type="presParOf" srcId="{C25C719E-CD6A-4161-96C1-CA8A3B5C3F0F}" destId="{9AFE052E-A739-4574-8A66-8DC1184BB979}" srcOrd="1" destOrd="0" presId="urn:microsoft.com/office/officeart/2016/7/layout/LinearBlockProcessNumbered"/>
    <dgm:cxn modelId="{DE86011C-912A-4C7F-A16A-302090B64C07}" type="presParOf" srcId="{C25C719E-CD6A-4161-96C1-CA8A3B5C3F0F}" destId="{631357C2-A020-4B19-8492-FC0E83350D4E}" srcOrd="2" destOrd="0" presId="urn:microsoft.com/office/officeart/2016/7/layout/LinearBlockProcessNumbered"/>
    <dgm:cxn modelId="{8F25E803-BE75-4C69-B253-220A65F28660}" type="presParOf" srcId="{33741958-ED1C-49D4-A55E-C678124E7AE7}" destId="{A27B1F84-860C-4F00-9E64-E28ECA7FBC61}" srcOrd="1" destOrd="0" presId="urn:microsoft.com/office/officeart/2016/7/layout/LinearBlockProcessNumbered"/>
    <dgm:cxn modelId="{501396C8-466C-46E7-841E-0292EC642DCF}" type="presParOf" srcId="{33741958-ED1C-49D4-A55E-C678124E7AE7}" destId="{2ABB78F1-7B5C-4AC4-AA1D-DA656E464B2F}" srcOrd="2" destOrd="0" presId="urn:microsoft.com/office/officeart/2016/7/layout/LinearBlockProcessNumbered"/>
    <dgm:cxn modelId="{B3A27DD8-869D-4C1C-9EC0-02B2BE5DC7F5}" type="presParOf" srcId="{2ABB78F1-7B5C-4AC4-AA1D-DA656E464B2F}" destId="{FF36E90A-16A4-4775-B32E-433646289120}" srcOrd="0" destOrd="0" presId="urn:microsoft.com/office/officeart/2016/7/layout/LinearBlockProcessNumbered"/>
    <dgm:cxn modelId="{C9A95C72-A3E3-49F4-934A-3FCD2FFD5174}" type="presParOf" srcId="{2ABB78F1-7B5C-4AC4-AA1D-DA656E464B2F}" destId="{114A7169-3B89-47EE-BAE5-08166D6B7270}" srcOrd="1" destOrd="0" presId="urn:microsoft.com/office/officeart/2016/7/layout/LinearBlockProcessNumbered"/>
    <dgm:cxn modelId="{CDAFE4F5-69D5-4A46-8718-71FD5C642E7F}" type="presParOf" srcId="{2ABB78F1-7B5C-4AC4-AA1D-DA656E464B2F}" destId="{F84937B5-6278-4842-A7EB-9891EE9E37D8}" srcOrd="2" destOrd="0" presId="urn:microsoft.com/office/officeart/2016/7/layout/LinearBlockProcessNumbered"/>
    <dgm:cxn modelId="{26687116-03E1-42CF-BDDE-853740D6D1B5}" type="presParOf" srcId="{33741958-ED1C-49D4-A55E-C678124E7AE7}" destId="{FF02A467-6459-4A02-BCD1-F05FECB1C711}" srcOrd="3" destOrd="0" presId="urn:microsoft.com/office/officeart/2016/7/layout/LinearBlockProcessNumbered"/>
    <dgm:cxn modelId="{7C8C9E2A-764E-493C-991A-D58731BD172E}" type="presParOf" srcId="{33741958-ED1C-49D4-A55E-C678124E7AE7}" destId="{EB5590FF-FF81-40D9-8043-58A178DB447E}" srcOrd="4" destOrd="0" presId="urn:microsoft.com/office/officeart/2016/7/layout/LinearBlockProcessNumbered"/>
    <dgm:cxn modelId="{B7A19D15-F027-4704-9353-08EB260C765B}" type="presParOf" srcId="{EB5590FF-FF81-40D9-8043-58A178DB447E}" destId="{9FD55074-1366-4D6C-A840-719A7C1BDA23}" srcOrd="0" destOrd="0" presId="urn:microsoft.com/office/officeart/2016/7/layout/LinearBlockProcessNumbered"/>
    <dgm:cxn modelId="{37C4032B-A06C-453D-83C3-FC9B82B7C0FC}" type="presParOf" srcId="{EB5590FF-FF81-40D9-8043-58A178DB447E}" destId="{02F883EE-0695-4500-B93F-657D101D52E0}" srcOrd="1" destOrd="0" presId="urn:microsoft.com/office/officeart/2016/7/layout/LinearBlockProcessNumbered"/>
    <dgm:cxn modelId="{E9252805-6A03-492C-A65B-B35F1AA3F637}" type="presParOf" srcId="{EB5590FF-FF81-40D9-8043-58A178DB447E}" destId="{6744EA25-1C72-49CC-8B06-FC97EEC411E6}"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2A3A9FF-FFFA-4406-A487-6922C9292125}"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2D68D3BD-BD97-45A4-B87A-780DFD667658}">
      <dgm:prSet/>
      <dgm:spPr/>
      <dgm:t>
        <a:bodyPr/>
        <a:lstStyle/>
        <a:p>
          <a:r>
            <a:rPr lang="en-US"/>
            <a:t>78.06% accuracy for positive sentiment</a:t>
          </a:r>
        </a:p>
      </dgm:t>
    </dgm:pt>
    <dgm:pt modelId="{984690BD-5F51-4154-9C83-B04D1F0991F1}" type="parTrans" cxnId="{9F75DBDB-9EF0-41FF-A44D-A0787942C53B}">
      <dgm:prSet/>
      <dgm:spPr/>
      <dgm:t>
        <a:bodyPr/>
        <a:lstStyle/>
        <a:p>
          <a:endParaRPr lang="en-US"/>
        </a:p>
      </dgm:t>
    </dgm:pt>
    <dgm:pt modelId="{4A8FAFAA-F08E-4C6E-BF32-52A6ADA3C995}" type="sibTrans" cxnId="{9F75DBDB-9EF0-41FF-A44D-A0787942C53B}">
      <dgm:prSet/>
      <dgm:spPr/>
      <dgm:t>
        <a:bodyPr/>
        <a:lstStyle/>
        <a:p>
          <a:endParaRPr lang="en-US"/>
        </a:p>
      </dgm:t>
    </dgm:pt>
    <dgm:pt modelId="{82F8E2C6-F3E3-4987-9228-92E87EC40D65}">
      <dgm:prSet/>
      <dgm:spPr/>
      <dgm:t>
        <a:bodyPr/>
        <a:lstStyle/>
        <a:p>
          <a:r>
            <a:rPr lang="en-US"/>
            <a:t>49.05% accuracy for negative sentiment</a:t>
          </a:r>
        </a:p>
      </dgm:t>
    </dgm:pt>
    <dgm:pt modelId="{6E405A06-809E-4440-B580-D4592E6CE849}" type="parTrans" cxnId="{649CC99A-5949-4AEA-85F3-FD641F455EAD}">
      <dgm:prSet/>
      <dgm:spPr/>
      <dgm:t>
        <a:bodyPr/>
        <a:lstStyle/>
        <a:p>
          <a:endParaRPr lang="en-US"/>
        </a:p>
      </dgm:t>
    </dgm:pt>
    <dgm:pt modelId="{475E4FFB-C2BF-4D39-A194-85B6CE0A5FAD}" type="sibTrans" cxnId="{649CC99A-5949-4AEA-85F3-FD641F455EAD}">
      <dgm:prSet/>
      <dgm:spPr/>
      <dgm:t>
        <a:bodyPr/>
        <a:lstStyle/>
        <a:p>
          <a:endParaRPr lang="en-US"/>
        </a:p>
      </dgm:t>
    </dgm:pt>
    <dgm:pt modelId="{DFCFFB1D-D5F9-4FC4-99F9-497E44300C5C}">
      <dgm:prSet/>
      <dgm:spPr/>
      <dgm:t>
        <a:bodyPr/>
        <a:lstStyle/>
        <a:p>
          <a:r>
            <a:rPr lang="en-US"/>
            <a:t>51.12% accuracy for neutral sentiment</a:t>
          </a:r>
        </a:p>
      </dgm:t>
    </dgm:pt>
    <dgm:pt modelId="{4E9DBEFE-41F3-4D4F-80A5-92810E655322}" type="parTrans" cxnId="{37FAE7C6-A407-401B-AB72-5F6D0B1EE036}">
      <dgm:prSet/>
      <dgm:spPr/>
      <dgm:t>
        <a:bodyPr/>
        <a:lstStyle/>
        <a:p>
          <a:endParaRPr lang="en-US"/>
        </a:p>
      </dgm:t>
    </dgm:pt>
    <dgm:pt modelId="{1E76195D-87E7-4812-ADD3-679093FDB965}" type="sibTrans" cxnId="{37FAE7C6-A407-401B-AB72-5F6D0B1EE036}">
      <dgm:prSet/>
      <dgm:spPr/>
      <dgm:t>
        <a:bodyPr/>
        <a:lstStyle/>
        <a:p>
          <a:endParaRPr lang="en-US"/>
        </a:p>
      </dgm:t>
    </dgm:pt>
    <dgm:pt modelId="{CF156196-D61F-42B6-8FE7-EC4626D86A10}">
      <dgm:prSet/>
      <dgm:spPr/>
      <dgm:t>
        <a:bodyPr/>
        <a:lstStyle/>
        <a:p>
          <a:r>
            <a:rPr lang="en-US"/>
            <a:t>58.94% accuracy overall</a:t>
          </a:r>
        </a:p>
      </dgm:t>
    </dgm:pt>
    <dgm:pt modelId="{B23059FC-26F6-4EEE-8FB4-B26E729B48BA}" type="parTrans" cxnId="{595300BB-08BA-4C3E-84EA-75D566F3EE67}">
      <dgm:prSet/>
      <dgm:spPr/>
      <dgm:t>
        <a:bodyPr/>
        <a:lstStyle/>
        <a:p>
          <a:endParaRPr lang="en-US"/>
        </a:p>
      </dgm:t>
    </dgm:pt>
    <dgm:pt modelId="{25DA8013-4A75-491D-A45E-A422C5C7EB2F}" type="sibTrans" cxnId="{595300BB-08BA-4C3E-84EA-75D566F3EE67}">
      <dgm:prSet/>
      <dgm:spPr/>
      <dgm:t>
        <a:bodyPr/>
        <a:lstStyle/>
        <a:p>
          <a:endParaRPr lang="en-US"/>
        </a:p>
      </dgm:t>
    </dgm:pt>
    <dgm:pt modelId="{7CE58B18-530D-1044-88FC-0F9540AECC78}" type="pres">
      <dgm:prSet presAssocID="{22A3A9FF-FFFA-4406-A487-6922C9292125}" presName="hierChild1" presStyleCnt="0">
        <dgm:presLayoutVars>
          <dgm:chPref val="1"/>
          <dgm:dir/>
          <dgm:animOne val="branch"/>
          <dgm:animLvl val="lvl"/>
          <dgm:resizeHandles/>
        </dgm:presLayoutVars>
      </dgm:prSet>
      <dgm:spPr/>
    </dgm:pt>
    <dgm:pt modelId="{2452EF0C-E6CF-204C-9D2C-ECBC9BD64F85}" type="pres">
      <dgm:prSet presAssocID="{2D68D3BD-BD97-45A4-B87A-780DFD667658}" presName="hierRoot1" presStyleCnt="0"/>
      <dgm:spPr/>
    </dgm:pt>
    <dgm:pt modelId="{8F195BBC-A47F-ED46-8121-39D7D86D34C3}" type="pres">
      <dgm:prSet presAssocID="{2D68D3BD-BD97-45A4-B87A-780DFD667658}" presName="composite" presStyleCnt="0"/>
      <dgm:spPr/>
    </dgm:pt>
    <dgm:pt modelId="{88ACFC13-28EE-934A-8B0E-9330BEF9E136}" type="pres">
      <dgm:prSet presAssocID="{2D68D3BD-BD97-45A4-B87A-780DFD667658}" presName="background" presStyleLbl="node0" presStyleIdx="0" presStyleCnt="4"/>
      <dgm:spPr/>
    </dgm:pt>
    <dgm:pt modelId="{819319B4-0160-9344-9464-1211EE71F2EF}" type="pres">
      <dgm:prSet presAssocID="{2D68D3BD-BD97-45A4-B87A-780DFD667658}" presName="text" presStyleLbl="fgAcc0" presStyleIdx="0" presStyleCnt="4">
        <dgm:presLayoutVars>
          <dgm:chPref val="3"/>
        </dgm:presLayoutVars>
      </dgm:prSet>
      <dgm:spPr/>
    </dgm:pt>
    <dgm:pt modelId="{1E93DE08-AAB5-214D-9B17-3FA94E08027A}" type="pres">
      <dgm:prSet presAssocID="{2D68D3BD-BD97-45A4-B87A-780DFD667658}" presName="hierChild2" presStyleCnt="0"/>
      <dgm:spPr/>
    </dgm:pt>
    <dgm:pt modelId="{E08117DA-E00C-274F-AA42-48FDCF8BA7A3}" type="pres">
      <dgm:prSet presAssocID="{82F8E2C6-F3E3-4987-9228-92E87EC40D65}" presName="hierRoot1" presStyleCnt="0"/>
      <dgm:spPr/>
    </dgm:pt>
    <dgm:pt modelId="{FD0CE93C-C4F4-7C42-8EC6-579DB0380A01}" type="pres">
      <dgm:prSet presAssocID="{82F8E2C6-F3E3-4987-9228-92E87EC40D65}" presName="composite" presStyleCnt="0"/>
      <dgm:spPr/>
    </dgm:pt>
    <dgm:pt modelId="{D4D4CCF4-8D91-D949-87E9-DE47AF0DDB77}" type="pres">
      <dgm:prSet presAssocID="{82F8E2C6-F3E3-4987-9228-92E87EC40D65}" presName="background" presStyleLbl="node0" presStyleIdx="1" presStyleCnt="4"/>
      <dgm:spPr/>
    </dgm:pt>
    <dgm:pt modelId="{CB633550-D6E2-E040-B85C-445258B5C2B5}" type="pres">
      <dgm:prSet presAssocID="{82F8E2C6-F3E3-4987-9228-92E87EC40D65}" presName="text" presStyleLbl="fgAcc0" presStyleIdx="1" presStyleCnt="4">
        <dgm:presLayoutVars>
          <dgm:chPref val="3"/>
        </dgm:presLayoutVars>
      </dgm:prSet>
      <dgm:spPr/>
    </dgm:pt>
    <dgm:pt modelId="{BFF71E82-C5BA-DB4C-9990-35330E7FED4B}" type="pres">
      <dgm:prSet presAssocID="{82F8E2C6-F3E3-4987-9228-92E87EC40D65}" presName="hierChild2" presStyleCnt="0"/>
      <dgm:spPr/>
    </dgm:pt>
    <dgm:pt modelId="{F75B5A15-BE9E-254A-9C51-BD80B8EE9C80}" type="pres">
      <dgm:prSet presAssocID="{DFCFFB1D-D5F9-4FC4-99F9-497E44300C5C}" presName="hierRoot1" presStyleCnt="0"/>
      <dgm:spPr/>
    </dgm:pt>
    <dgm:pt modelId="{237C13BA-B537-5E4C-AFC1-A59E23650CD3}" type="pres">
      <dgm:prSet presAssocID="{DFCFFB1D-D5F9-4FC4-99F9-497E44300C5C}" presName="composite" presStyleCnt="0"/>
      <dgm:spPr/>
    </dgm:pt>
    <dgm:pt modelId="{DADABD28-5E89-AA40-BEDF-1B23AA290518}" type="pres">
      <dgm:prSet presAssocID="{DFCFFB1D-D5F9-4FC4-99F9-497E44300C5C}" presName="background" presStyleLbl="node0" presStyleIdx="2" presStyleCnt="4"/>
      <dgm:spPr/>
    </dgm:pt>
    <dgm:pt modelId="{C042B1FD-E81C-0B45-971B-FC631C7B2AE4}" type="pres">
      <dgm:prSet presAssocID="{DFCFFB1D-D5F9-4FC4-99F9-497E44300C5C}" presName="text" presStyleLbl="fgAcc0" presStyleIdx="2" presStyleCnt="4">
        <dgm:presLayoutVars>
          <dgm:chPref val="3"/>
        </dgm:presLayoutVars>
      </dgm:prSet>
      <dgm:spPr/>
    </dgm:pt>
    <dgm:pt modelId="{027BA83D-2667-324D-AE06-2040AA279907}" type="pres">
      <dgm:prSet presAssocID="{DFCFFB1D-D5F9-4FC4-99F9-497E44300C5C}" presName="hierChild2" presStyleCnt="0"/>
      <dgm:spPr/>
    </dgm:pt>
    <dgm:pt modelId="{30DAB065-347D-824A-8C0F-62914742274B}" type="pres">
      <dgm:prSet presAssocID="{CF156196-D61F-42B6-8FE7-EC4626D86A10}" presName="hierRoot1" presStyleCnt="0"/>
      <dgm:spPr/>
    </dgm:pt>
    <dgm:pt modelId="{0509FE88-D084-CC48-9557-95BABAEF49F4}" type="pres">
      <dgm:prSet presAssocID="{CF156196-D61F-42B6-8FE7-EC4626D86A10}" presName="composite" presStyleCnt="0"/>
      <dgm:spPr/>
    </dgm:pt>
    <dgm:pt modelId="{8695BB5E-3E3E-004D-8449-3120D81FD0BD}" type="pres">
      <dgm:prSet presAssocID="{CF156196-D61F-42B6-8FE7-EC4626D86A10}" presName="background" presStyleLbl="node0" presStyleIdx="3" presStyleCnt="4"/>
      <dgm:spPr/>
    </dgm:pt>
    <dgm:pt modelId="{C894646F-99A8-CB40-B52E-0C51B978E52B}" type="pres">
      <dgm:prSet presAssocID="{CF156196-D61F-42B6-8FE7-EC4626D86A10}" presName="text" presStyleLbl="fgAcc0" presStyleIdx="3" presStyleCnt="4">
        <dgm:presLayoutVars>
          <dgm:chPref val="3"/>
        </dgm:presLayoutVars>
      </dgm:prSet>
      <dgm:spPr/>
    </dgm:pt>
    <dgm:pt modelId="{8893FC3B-666F-DA4B-A36B-7DDF365FACE4}" type="pres">
      <dgm:prSet presAssocID="{CF156196-D61F-42B6-8FE7-EC4626D86A10}" presName="hierChild2" presStyleCnt="0"/>
      <dgm:spPr/>
    </dgm:pt>
  </dgm:ptLst>
  <dgm:cxnLst>
    <dgm:cxn modelId="{67FD730C-4C88-444A-BC10-F65BB3608634}" type="presOf" srcId="{22A3A9FF-FFFA-4406-A487-6922C9292125}" destId="{7CE58B18-530D-1044-88FC-0F9540AECC78}" srcOrd="0" destOrd="0" presId="urn:microsoft.com/office/officeart/2005/8/layout/hierarchy1"/>
    <dgm:cxn modelId="{BFABBB0F-D915-F741-96E2-2F6BEF61C25E}" type="presOf" srcId="{CF156196-D61F-42B6-8FE7-EC4626D86A10}" destId="{C894646F-99A8-CB40-B52E-0C51B978E52B}" srcOrd="0" destOrd="0" presId="urn:microsoft.com/office/officeart/2005/8/layout/hierarchy1"/>
    <dgm:cxn modelId="{6C95665A-770F-E743-9C46-AA2918E7D168}" type="presOf" srcId="{2D68D3BD-BD97-45A4-B87A-780DFD667658}" destId="{819319B4-0160-9344-9464-1211EE71F2EF}" srcOrd="0" destOrd="0" presId="urn:microsoft.com/office/officeart/2005/8/layout/hierarchy1"/>
    <dgm:cxn modelId="{1C80458C-651E-8546-ACB6-F39AA0F13434}" type="presOf" srcId="{DFCFFB1D-D5F9-4FC4-99F9-497E44300C5C}" destId="{C042B1FD-E81C-0B45-971B-FC631C7B2AE4}" srcOrd="0" destOrd="0" presId="urn:microsoft.com/office/officeart/2005/8/layout/hierarchy1"/>
    <dgm:cxn modelId="{649CC99A-5949-4AEA-85F3-FD641F455EAD}" srcId="{22A3A9FF-FFFA-4406-A487-6922C9292125}" destId="{82F8E2C6-F3E3-4987-9228-92E87EC40D65}" srcOrd="1" destOrd="0" parTransId="{6E405A06-809E-4440-B580-D4592E6CE849}" sibTransId="{475E4FFB-C2BF-4D39-A194-85B6CE0A5FAD}"/>
    <dgm:cxn modelId="{C89D8AA4-BEBF-7248-B91D-B11D0909E308}" type="presOf" srcId="{82F8E2C6-F3E3-4987-9228-92E87EC40D65}" destId="{CB633550-D6E2-E040-B85C-445258B5C2B5}" srcOrd="0" destOrd="0" presId="urn:microsoft.com/office/officeart/2005/8/layout/hierarchy1"/>
    <dgm:cxn modelId="{595300BB-08BA-4C3E-84EA-75D566F3EE67}" srcId="{22A3A9FF-FFFA-4406-A487-6922C9292125}" destId="{CF156196-D61F-42B6-8FE7-EC4626D86A10}" srcOrd="3" destOrd="0" parTransId="{B23059FC-26F6-4EEE-8FB4-B26E729B48BA}" sibTransId="{25DA8013-4A75-491D-A45E-A422C5C7EB2F}"/>
    <dgm:cxn modelId="{37FAE7C6-A407-401B-AB72-5F6D0B1EE036}" srcId="{22A3A9FF-FFFA-4406-A487-6922C9292125}" destId="{DFCFFB1D-D5F9-4FC4-99F9-497E44300C5C}" srcOrd="2" destOrd="0" parTransId="{4E9DBEFE-41F3-4D4F-80A5-92810E655322}" sibTransId="{1E76195D-87E7-4812-ADD3-679093FDB965}"/>
    <dgm:cxn modelId="{9F75DBDB-9EF0-41FF-A44D-A0787942C53B}" srcId="{22A3A9FF-FFFA-4406-A487-6922C9292125}" destId="{2D68D3BD-BD97-45A4-B87A-780DFD667658}" srcOrd="0" destOrd="0" parTransId="{984690BD-5F51-4154-9C83-B04D1F0991F1}" sibTransId="{4A8FAFAA-F08E-4C6E-BF32-52A6ADA3C995}"/>
    <dgm:cxn modelId="{61DA9024-0BC1-FB40-A84A-84D71D5E2FC6}" type="presParOf" srcId="{7CE58B18-530D-1044-88FC-0F9540AECC78}" destId="{2452EF0C-E6CF-204C-9D2C-ECBC9BD64F85}" srcOrd="0" destOrd="0" presId="urn:microsoft.com/office/officeart/2005/8/layout/hierarchy1"/>
    <dgm:cxn modelId="{A70ADB90-E314-0449-8868-09304EAB1A04}" type="presParOf" srcId="{2452EF0C-E6CF-204C-9D2C-ECBC9BD64F85}" destId="{8F195BBC-A47F-ED46-8121-39D7D86D34C3}" srcOrd="0" destOrd="0" presId="urn:microsoft.com/office/officeart/2005/8/layout/hierarchy1"/>
    <dgm:cxn modelId="{E2C395C7-1C4F-0D43-A7C0-2955B274329D}" type="presParOf" srcId="{8F195BBC-A47F-ED46-8121-39D7D86D34C3}" destId="{88ACFC13-28EE-934A-8B0E-9330BEF9E136}" srcOrd="0" destOrd="0" presId="urn:microsoft.com/office/officeart/2005/8/layout/hierarchy1"/>
    <dgm:cxn modelId="{EB8A91B8-4895-ED4A-9199-9C4E8F5E7A5E}" type="presParOf" srcId="{8F195BBC-A47F-ED46-8121-39D7D86D34C3}" destId="{819319B4-0160-9344-9464-1211EE71F2EF}" srcOrd="1" destOrd="0" presId="urn:microsoft.com/office/officeart/2005/8/layout/hierarchy1"/>
    <dgm:cxn modelId="{1D9DA1F2-F8EB-404C-B803-334995AC7E9B}" type="presParOf" srcId="{2452EF0C-E6CF-204C-9D2C-ECBC9BD64F85}" destId="{1E93DE08-AAB5-214D-9B17-3FA94E08027A}" srcOrd="1" destOrd="0" presId="urn:microsoft.com/office/officeart/2005/8/layout/hierarchy1"/>
    <dgm:cxn modelId="{7235D39B-2BD4-C447-A25B-DF4BB5385B2B}" type="presParOf" srcId="{7CE58B18-530D-1044-88FC-0F9540AECC78}" destId="{E08117DA-E00C-274F-AA42-48FDCF8BA7A3}" srcOrd="1" destOrd="0" presId="urn:microsoft.com/office/officeart/2005/8/layout/hierarchy1"/>
    <dgm:cxn modelId="{C8BC8EB4-DA4F-BF40-A964-F520E9F2A8A6}" type="presParOf" srcId="{E08117DA-E00C-274F-AA42-48FDCF8BA7A3}" destId="{FD0CE93C-C4F4-7C42-8EC6-579DB0380A01}" srcOrd="0" destOrd="0" presId="urn:microsoft.com/office/officeart/2005/8/layout/hierarchy1"/>
    <dgm:cxn modelId="{EE7D673B-4959-CF46-9C43-CD51A670CDBF}" type="presParOf" srcId="{FD0CE93C-C4F4-7C42-8EC6-579DB0380A01}" destId="{D4D4CCF4-8D91-D949-87E9-DE47AF0DDB77}" srcOrd="0" destOrd="0" presId="urn:microsoft.com/office/officeart/2005/8/layout/hierarchy1"/>
    <dgm:cxn modelId="{6A10EF1E-15E1-684F-A85A-C7D35F281382}" type="presParOf" srcId="{FD0CE93C-C4F4-7C42-8EC6-579DB0380A01}" destId="{CB633550-D6E2-E040-B85C-445258B5C2B5}" srcOrd="1" destOrd="0" presId="urn:microsoft.com/office/officeart/2005/8/layout/hierarchy1"/>
    <dgm:cxn modelId="{573FEAE8-A1E1-064D-9C84-1C987E737C11}" type="presParOf" srcId="{E08117DA-E00C-274F-AA42-48FDCF8BA7A3}" destId="{BFF71E82-C5BA-DB4C-9990-35330E7FED4B}" srcOrd="1" destOrd="0" presId="urn:microsoft.com/office/officeart/2005/8/layout/hierarchy1"/>
    <dgm:cxn modelId="{843B2615-9C98-534B-BACA-288FAD0C306A}" type="presParOf" srcId="{7CE58B18-530D-1044-88FC-0F9540AECC78}" destId="{F75B5A15-BE9E-254A-9C51-BD80B8EE9C80}" srcOrd="2" destOrd="0" presId="urn:microsoft.com/office/officeart/2005/8/layout/hierarchy1"/>
    <dgm:cxn modelId="{071060DE-2C1B-9E45-8F63-B8E73F029368}" type="presParOf" srcId="{F75B5A15-BE9E-254A-9C51-BD80B8EE9C80}" destId="{237C13BA-B537-5E4C-AFC1-A59E23650CD3}" srcOrd="0" destOrd="0" presId="urn:microsoft.com/office/officeart/2005/8/layout/hierarchy1"/>
    <dgm:cxn modelId="{4F63E319-095B-3D4B-94B6-33013F51BE98}" type="presParOf" srcId="{237C13BA-B537-5E4C-AFC1-A59E23650CD3}" destId="{DADABD28-5E89-AA40-BEDF-1B23AA290518}" srcOrd="0" destOrd="0" presId="urn:microsoft.com/office/officeart/2005/8/layout/hierarchy1"/>
    <dgm:cxn modelId="{0E5B5639-6468-E94F-B73C-5ED685FDD89E}" type="presParOf" srcId="{237C13BA-B537-5E4C-AFC1-A59E23650CD3}" destId="{C042B1FD-E81C-0B45-971B-FC631C7B2AE4}" srcOrd="1" destOrd="0" presId="urn:microsoft.com/office/officeart/2005/8/layout/hierarchy1"/>
    <dgm:cxn modelId="{E32696EF-97E9-574B-9903-DBF0CFE20E17}" type="presParOf" srcId="{F75B5A15-BE9E-254A-9C51-BD80B8EE9C80}" destId="{027BA83D-2667-324D-AE06-2040AA279907}" srcOrd="1" destOrd="0" presId="urn:microsoft.com/office/officeart/2005/8/layout/hierarchy1"/>
    <dgm:cxn modelId="{4CD7525D-941A-8548-B818-CB20953AC9F5}" type="presParOf" srcId="{7CE58B18-530D-1044-88FC-0F9540AECC78}" destId="{30DAB065-347D-824A-8C0F-62914742274B}" srcOrd="3" destOrd="0" presId="urn:microsoft.com/office/officeart/2005/8/layout/hierarchy1"/>
    <dgm:cxn modelId="{55564567-0A70-C842-AF7E-261C46B31C61}" type="presParOf" srcId="{30DAB065-347D-824A-8C0F-62914742274B}" destId="{0509FE88-D084-CC48-9557-95BABAEF49F4}" srcOrd="0" destOrd="0" presId="urn:microsoft.com/office/officeart/2005/8/layout/hierarchy1"/>
    <dgm:cxn modelId="{8C0E9DAB-9E87-9146-BDD0-309E28794AE9}" type="presParOf" srcId="{0509FE88-D084-CC48-9557-95BABAEF49F4}" destId="{8695BB5E-3E3E-004D-8449-3120D81FD0BD}" srcOrd="0" destOrd="0" presId="urn:microsoft.com/office/officeart/2005/8/layout/hierarchy1"/>
    <dgm:cxn modelId="{47E4B890-A88F-7740-A826-288C344B4996}" type="presParOf" srcId="{0509FE88-D084-CC48-9557-95BABAEF49F4}" destId="{C894646F-99A8-CB40-B52E-0C51B978E52B}" srcOrd="1" destOrd="0" presId="urn:microsoft.com/office/officeart/2005/8/layout/hierarchy1"/>
    <dgm:cxn modelId="{07C18265-52EF-AD40-90EA-C88A6679F118}" type="presParOf" srcId="{30DAB065-347D-824A-8C0F-62914742274B}" destId="{8893FC3B-666F-DA4B-A36B-7DDF365FACE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F051A0-BEFB-4F44-BB09-86C4DECF8F36}">
      <dsp:nvSpPr>
        <dsp:cNvPr id="0" name=""/>
        <dsp:cNvSpPr/>
      </dsp:nvSpPr>
      <dsp:spPr>
        <a:xfrm>
          <a:off x="0" y="2586"/>
          <a:ext cx="582693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F32446-F900-4247-B608-6C71064C3EED}">
      <dsp:nvSpPr>
        <dsp:cNvPr id="0" name=""/>
        <dsp:cNvSpPr/>
      </dsp:nvSpPr>
      <dsp:spPr>
        <a:xfrm>
          <a:off x="0" y="2586"/>
          <a:ext cx="5826934" cy="1764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BS in Applied Math from Rensselaer Polytechnic Institute</a:t>
          </a:r>
        </a:p>
      </dsp:txBody>
      <dsp:txXfrm>
        <a:off x="0" y="2586"/>
        <a:ext cx="5826934" cy="1764006"/>
      </dsp:txXfrm>
    </dsp:sp>
    <dsp:sp modelId="{DFD50AC6-1FF9-DF47-97F7-7E2FC649A4FE}">
      <dsp:nvSpPr>
        <dsp:cNvPr id="0" name=""/>
        <dsp:cNvSpPr/>
      </dsp:nvSpPr>
      <dsp:spPr>
        <a:xfrm>
          <a:off x="0" y="1766592"/>
          <a:ext cx="582693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3A559C-3EFA-FF4F-BE00-AF6162CF05D8}">
      <dsp:nvSpPr>
        <dsp:cNvPr id="0" name=""/>
        <dsp:cNvSpPr/>
      </dsp:nvSpPr>
      <dsp:spPr>
        <a:xfrm>
          <a:off x="0" y="1766592"/>
          <a:ext cx="5826934" cy="1764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Worked as a Data Analyst at Bloomberg LP &amp; JPMorgan Chase</a:t>
          </a:r>
        </a:p>
      </dsp:txBody>
      <dsp:txXfrm>
        <a:off x="0" y="1766592"/>
        <a:ext cx="5826934" cy="1764006"/>
      </dsp:txXfrm>
    </dsp:sp>
    <dsp:sp modelId="{E75AAEB9-A92D-834B-82E2-3E3883F4F251}">
      <dsp:nvSpPr>
        <dsp:cNvPr id="0" name=""/>
        <dsp:cNvSpPr/>
      </dsp:nvSpPr>
      <dsp:spPr>
        <a:xfrm>
          <a:off x="0" y="3530599"/>
          <a:ext cx="582693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DB3933-A301-9140-B00D-76BAD838EEE3}">
      <dsp:nvSpPr>
        <dsp:cNvPr id="0" name=""/>
        <dsp:cNvSpPr/>
      </dsp:nvSpPr>
      <dsp:spPr>
        <a:xfrm>
          <a:off x="0" y="3530599"/>
          <a:ext cx="5826934" cy="1764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Incoming Associate Data Engineer at </a:t>
          </a:r>
          <a:r>
            <a:rPr lang="en-US" sz="3500" kern="1200" dirty="0" err="1"/>
            <a:t>phData</a:t>
          </a:r>
          <a:endParaRPr lang="en-US" sz="3500" kern="1200" dirty="0"/>
        </a:p>
      </dsp:txBody>
      <dsp:txXfrm>
        <a:off x="0" y="3530599"/>
        <a:ext cx="5826934" cy="176400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62DDF9-247C-4565-846E-D95355797ACE}">
      <dsp:nvSpPr>
        <dsp:cNvPr id="0" name=""/>
        <dsp:cNvSpPr/>
      </dsp:nvSpPr>
      <dsp:spPr>
        <a:xfrm>
          <a:off x="0" y="2198"/>
          <a:ext cx="5826934" cy="11142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EDA468-A6D3-4E5F-AFE7-805CD529CE6F}">
      <dsp:nvSpPr>
        <dsp:cNvPr id="0" name=""/>
        <dsp:cNvSpPr/>
      </dsp:nvSpPr>
      <dsp:spPr>
        <a:xfrm>
          <a:off x="337067" y="252909"/>
          <a:ext cx="612849" cy="6128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8FBE51-4C1E-4003-AE9F-E51AEEAA4ED3}">
      <dsp:nvSpPr>
        <dsp:cNvPr id="0" name=""/>
        <dsp:cNvSpPr/>
      </dsp:nvSpPr>
      <dsp:spPr>
        <a:xfrm>
          <a:off x="1286984" y="2198"/>
          <a:ext cx="4539949" cy="1114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927" tIns="117927" rIns="117927" bIns="117927" numCol="1" spcCol="1270" anchor="ctr" anchorCtr="0">
          <a:noAutofit/>
        </a:bodyPr>
        <a:lstStyle/>
        <a:p>
          <a:pPr marL="0" lvl="0" indent="0" algn="l" defTabSz="755650">
            <a:lnSpc>
              <a:spcPct val="90000"/>
            </a:lnSpc>
            <a:spcBef>
              <a:spcPct val="0"/>
            </a:spcBef>
            <a:spcAft>
              <a:spcPct val="35000"/>
            </a:spcAft>
            <a:buNone/>
          </a:pPr>
          <a:r>
            <a:rPr lang="en-US" sz="1700" kern="1200"/>
            <a:t>Valence Aware Dictionary and sEntiment Reasoner</a:t>
          </a:r>
        </a:p>
      </dsp:txBody>
      <dsp:txXfrm>
        <a:off x="1286984" y="2198"/>
        <a:ext cx="4539949" cy="1114272"/>
      </dsp:txXfrm>
    </dsp:sp>
    <dsp:sp modelId="{6DEF1634-96D3-422D-B27A-5AA3FF80BD99}">
      <dsp:nvSpPr>
        <dsp:cNvPr id="0" name=""/>
        <dsp:cNvSpPr/>
      </dsp:nvSpPr>
      <dsp:spPr>
        <a:xfrm>
          <a:off x="0" y="1395039"/>
          <a:ext cx="5826934" cy="11142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B352A0-84DD-4A70-8616-FD4F8DE2DFBC}">
      <dsp:nvSpPr>
        <dsp:cNvPr id="0" name=""/>
        <dsp:cNvSpPr/>
      </dsp:nvSpPr>
      <dsp:spPr>
        <a:xfrm>
          <a:off x="337067" y="1645750"/>
          <a:ext cx="612849" cy="6128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3BDF71-797C-43E2-A0E3-B2F48556CDD3}">
      <dsp:nvSpPr>
        <dsp:cNvPr id="0" name=""/>
        <dsp:cNvSpPr/>
      </dsp:nvSpPr>
      <dsp:spPr>
        <a:xfrm>
          <a:off x="1286984" y="1395039"/>
          <a:ext cx="4539949" cy="1114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927" tIns="117927" rIns="117927" bIns="117927" numCol="1" spcCol="1270" anchor="ctr" anchorCtr="0">
          <a:noAutofit/>
        </a:bodyPr>
        <a:lstStyle/>
        <a:p>
          <a:pPr marL="0" lvl="0" indent="0" algn="l" defTabSz="755650">
            <a:lnSpc>
              <a:spcPct val="90000"/>
            </a:lnSpc>
            <a:spcBef>
              <a:spcPct val="0"/>
            </a:spcBef>
            <a:spcAft>
              <a:spcPct val="35000"/>
            </a:spcAft>
            <a:buNone/>
          </a:pPr>
          <a:r>
            <a:rPr lang="en-US" sz="1700" kern="1200"/>
            <a:t>A lexicon and rule-based sentiment analysis tool specifically designed to detect sentiment expressed in social media</a:t>
          </a:r>
        </a:p>
      </dsp:txBody>
      <dsp:txXfrm>
        <a:off x="1286984" y="1395039"/>
        <a:ext cx="4539949" cy="1114272"/>
      </dsp:txXfrm>
    </dsp:sp>
    <dsp:sp modelId="{776A4CB4-CD1D-4780-A0D9-125441CE42C8}">
      <dsp:nvSpPr>
        <dsp:cNvPr id="0" name=""/>
        <dsp:cNvSpPr/>
      </dsp:nvSpPr>
      <dsp:spPr>
        <a:xfrm>
          <a:off x="0" y="2787880"/>
          <a:ext cx="5826934" cy="11142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F58145-61C1-4923-B0C1-DA353E68E96C}">
      <dsp:nvSpPr>
        <dsp:cNvPr id="0" name=""/>
        <dsp:cNvSpPr/>
      </dsp:nvSpPr>
      <dsp:spPr>
        <a:xfrm>
          <a:off x="337067" y="3038591"/>
          <a:ext cx="612849" cy="6128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405D57-E903-4AE5-B0C9-B029EC62EE40}">
      <dsp:nvSpPr>
        <dsp:cNvPr id="0" name=""/>
        <dsp:cNvSpPr/>
      </dsp:nvSpPr>
      <dsp:spPr>
        <a:xfrm>
          <a:off x="1286984" y="2787880"/>
          <a:ext cx="4539949" cy="1114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927" tIns="117927" rIns="117927" bIns="117927" numCol="1" spcCol="1270" anchor="ctr" anchorCtr="0">
          <a:noAutofit/>
        </a:bodyPr>
        <a:lstStyle/>
        <a:p>
          <a:pPr marL="0" lvl="0" indent="0" algn="l" defTabSz="755650">
            <a:lnSpc>
              <a:spcPct val="90000"/>
            </a:lnSpc>
            <a:spcBef>
              <a:spcPct val="0"/>
            </a:spcBef>
            <a:spcAft>
              <a:spcPct val="35000"/>
            </a:spcAft>
            <a:buNone/>
          </a:pPr>
          <a:r>
            <a:rPr lang="en-US" sz="1700" kern="1200"/>
            <a:t>Uses a list of lexical features, like words which are labeled as being positive or negative</a:t>
          </a:r>
        </a:p>
      </dsp:txBody>
      <dsp:txXfrm>
        <a:off x="1286984" y="2787880"/>
        <a:ext cx="4539949" cy="1114272"/>
      </dsp:txXfrm>
    </dsp:sp>
    <dsp:sp modelId="{81D1F05C-9F8A-4348-8941-23F452D423F7}">
      <dsp:nvSpPr>
        <dsp:cNvPr id="0" name=""/>
        <dsp:cNvSpPr/>
      </dsp:nvSpPr>
      <dsp:spPr>
        <a:xfrm>
          <a:off x="0" y="4180720"/>
          <a:ext cx="5826934" cy="11142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EE83B6-A3A1-40B4-887A-1F1BCA576698}">
      <dsp:nvSpPr>
        <dsp:cNvPr id="0" name=""/>
        <dsp:cNvSpPr/>
      </dsp:nvSpPr>
      <dsp:spPr>
        <a:xfrm>
          <a:off x="337067" y="4431432"/>
          <a:ext cx="612849" cy="6128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DB1346-6AE8-47EA-9C9F-B1CCBF2E21DD}">
      <dsp:nvSpPr>
        <dsp:cNvPr id="0" name=""/>
        <dsp:cNvSpPr/>
      </dsp:nvSpPr>
      <dsp:spPr>
        <a:xfrm>
          <a:off x="1286984" y="4180720"/>
          <a:ext cx="4539949" cy="1114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927" tIns="117927" rIns="117927" bIns="117927" numCol="1" spcCol="1270" anchor="ctr" anchorCtr="0">
          <a:noAutofit/>
        </a:bodyPr>
        <a:lstStyle/>
        <a:p>
          <a:pPr marL="0" lvl="0" indent="0" algn="l" defTabSz="755650">
            <a:lnSpc>
              <a:spcPct val="90000"/>
            </a:lnSpc>
            <a:spcBef>
              <a:spcPct val="0"/>
            </a:spcBef>
            <a:spcAft>
              <a:spcPct val="35000"/>
            </a:spcAft>
            <a:buNone/>
          </a:pPr>
          <a:r>
            <a:rPr lang="en-US" sz="1700" kern="1200"/>
            <a:t>VADER tells a positivity and negativity score but also tells how positive or negative a sentiment is.</a:t>
          </a:r>
        </a:p>
      </dsp:txBody>
      <dsp:txXfrm>
        <a:off x="1286984" y="4180720"/>
        <a:ext cx="4539949" cy="111427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91E426-A1A4-714C-9169-C49E62E96C32}">
      <dsp:nvSpPr>
        <dsp:cNvPr id="0" name=""/>
        <dsp:cNvSpPr/>
      </dsp:nvSpPr>
      <dsp:spPr>
        <a:xfrm>
          <a:off x="0" y="20740"/>
          <a:ext cx="4933950" cy="834228"/>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Sentence: “I am very sad today.”</a:t>
          </a:r>
        </a:p>
      </dsp:txBody>
      <dsp:txXfrm>
        <a:off x="40724" y="61464"/>
        <a:ext cx="4852502" cy="752780"/>
      </dsp:txXfrm>
    </dsp:sp>
    <dsp:sp modelId="{9373DC35-694B-B744-9F0A-661FAD16C5D4}">
      <dsp:nvSpPr>
        <dsp:cNvPr id="0" name=""/>
        <dsp:cNvSpPr/>
      </dsp:nvSpPr>
      <dsp:spPr>
        <a:xfrm>
          <a:off x="0" y="915448"/>
          <a:ext cx="4933950" cy="834228"/>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VADER Probability:</a:t>
          </a:r>
        </a:p>
      </dsp:txBody>
      <dsp:txXfrm>
        <a:off x="40724" y="956172"/>
        <a:ext cx="4852502" cy="752780"/>
      </dsp:txXfrm>
    </dsp:sp>
    <dsp:sp modelId="{10DD79CC-A2D2-E645-BE5B-67D6E904C7DB}">
      <dsp:nvSpPr>
        <dsp:cNvPr id="0" name=""/>
        <dsp:cNvSpPr/>
      </dsp:nvSpPr>
      <dsp:spPr>
        <a:xfrm>
          <a:off x="0" y="1749676"/>
          <a:ext cx="4933950"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65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Sentence was rated as 50.8% Negative</a:t>
          </a:r>
        </a:p>
        <a:p>
          <a:pPr marL="171450" lvl="1" indent="-171450" algn="l" defTabSz="711200">
            <a:lnSpc>
              <a:spcPct val="90000"/>
            </a:lnSpc>
            <a:spcBef>
              <a:spcPct val="0"/>
            </a:spcBef>
            <a:spcAft>
              <a:spcPct val="20000"/>
            </a:spcAft>
            <a:buChar char="•"/>
          </a:pPr>
          <a:r>
            <a:rPr lang="en-US" sz="1600" kern="1200"/>
            <a:t>Sentence was rated as 49.2% Neutral</a:t>
          </a:r>
        </a:p>
        <a:p>
          <a:pPr marL="171450" lvl="1" indent="-171450" algn="l" defTabSz="711200">
            <a:lnSpc>
              <a:spcPct val="90000"/>
            </a:lnSpc>
            <a:spcBef>
              <a:spcPct val="0"/>
            </a:spcBef>
            <a:spcAft>
              <a:spcPct val="20000"/>
            </a:spcAft>
            <a:buChar char="•"/>
          </a:pPr>
          <a:r>
            <a:rPr lang="en-US" sz="1600" kern="1200"/>
            <a:t>Sentence was rated as 0.0% Positive.</a:t>
          </a:r>
        </a:p>
      </dsp:txBody>
      <dsp:txXfrm>
        <a:off x="0" y="1749676"/>
        <a:ext cx="4933950" cy="825930"/>
      </dsp:txXfrm>
    </dsp:sp>
    <dsp:sp modelId="{C85BE7C1-C976-DC47-8814-E6C1F5421BDB}">
      <dsp:nvSpPr>
        <dsp:cNvPr id="0" name=""/>
        <dsp:cNvSpPr/>
      </dsp:nvSpPr>
      <dsp:spPr>
        <a:xfrm>
          <a:off x="0" y="2575606"/>
          <a:ext cx="4933950" cy="834228"/>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VADER says “Sentence Overall Rated as Negative”</a:t>
          </a:r>
        </a:p>
      </dsp:txBody>
      <dsp:txXfrm>
        <a:off x="40724" y="2616330"/>
        <a:ext cx="4852502" cy="75278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EE0E8A-9B60-094C-9708-4ABFA0723D8B}">
      <dsp:nvSpPr>
        <dsp:cNvPr id="0" name=""/>
        <dsp:cNvSpPr/>
      </dsp:nvSpPr>
      <dsp:spPr>
        <a:xfrm>
          <a:off x="0" y="216076"/>
          <a:ext cx="5826934" cy="11536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88.49% accuracy for positive sentiment</a:t>
          </a:r>
        </a:p>
      </dsp:txBody>
      <dsp:txXfrm>
        <a:off x="56315" y="272391"/>
        <a:ext cx="5714304" cy="1040990"/>
      </dsp:txXfrm>
    </dsp:sp>
    <dsp:sp modelId="{F1276981-417A-5147-B345-28AB62F86714}">
      <dsp:nvSpPr>
        <dsp:cNvPr id="0" name=""/>
        <dsp:cNvSpPr/>
      </dsp:nvSpPr>
      <dsp:spPr>
        <a:xfrm>
          <a:off x="0" y="1453216"/>
          <a:ext cx="5826934" cy="1153620"/>
        </a:xfrm>
        <a:prstGeom prst="roundRect">
          <a:avLst/>
        </a:prstGeom>
        <a:solidFill>
          <a:schemeClr val="accent2">
            <a:hueOff val="-500258"/>
            <a:satOff val="-9953"/>
            <a:lumOff val="-35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64.83% accuracy for negative sentiment</a:t>
          </a:r>
        </a:p>
      </dsp:txBody>
      <dsp:txXfrm>
        <a:off x="56315" y="1509531"/>
        <a:ext cx="5714304" cy="1040990"/>
      </dsp:txXfrm>
    </dsp:sp>
    <dsp:sp modelId="{D7835780-7D29-AA42-9708-2C49D2CECB52}">
      <dsp:nvSpPr>
        <dsp:cNvPr id="0" name=""/>
        <dsp:cNvSpPr/>
      </dsp:nvSpPr>
      <dsp:spPr>
        <a:xfrm>
          <a:off x="0" y="2690356"/>
          <a:ext cx="5826934" cy="1153620"/>
        </a:xfrm>
        <a:prstGeom prst="roundRect">
          <a:avLst/>
        </a:prstGeom>
        <a:solidFill>
          <a:schemeClr val="accent2">
            <a:hueOff val="-1000516"/>
            <a:satOff val="-19907"/>
            <a:lumOff val="-71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46.99% accuracy for neutral sentiment</a:t>
          </a:r>
        </a:p>
      </dsp:txBody>
      <dsp:txXfrm>
        <a:off x="56315" y="2746671"/>
        <a:ext cx="5714304" cy="1040990"/>
      </dsp:txXfrm>
    </dsp:sp>
    <dsp:sp modelId="{FECDD949-6B1B-144D-8F9F-42079BC5D3FF}">
      <dsp:nvSpPr>
        <dsp:cNvPr id="0" name=""/>
        <dsp:cNvSpPr/>
      </dsp:nvSpPr>
      <dsp:spPr>
        <a:xfrm>
          <a:off x="0" y="3927496"/>
          <a:ext cx="5826934" cy="1153620"/>
        </a:xfrm>
        <a:prstGeom prst="roundRect">
          <a:avLst/>
        </a:prstGeom>
        <a:solidFill>
          <a:schemeClr val="accent2">
            <a:hueOff val="-1500774"/>
            <a:satOff val="-29860"/>
            <a:lumOff val="-10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Overall accuracy for 64.99% sentiments across all sentiments.</a:t>
          </a:r>
        </a:p>
      </dsp:txBody>
      <dsp:txXfrm>
        <a:off x="56315" y="3983811"/>
        <a:ext cx="5714304" cy="104099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5A5B97-C836-41CF-AE0E-BDD4441C590C}">
      <dsp:nvSpPr>
        <dsp:cNvPr id="0" name=""/>
        <dsp:cNvSpPr/>
      </dsp:nvSpPr>
      <dsp:spPr>
        <a:xfrm>
          <a:off x="2643581" y="51209"/>
          <a:ext cx="1447875" cy="1447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F70988-24E0-4E9D-B4A7-0CB56A78DB2D}">
      <dsp:nvSpPr>
        <dsp:cNvPr id="0" name=""/>
        <dsp:cNvSpPr/>
      </dsp:nvSpPr>
      <dsp:spPr>
        <a:xfrm>
          <a:off x="1758768" y="1881802"/>
          <a:ext cx="321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Bayes’ Theorem: The probability of an event A given that an event B has occurred is the probability of event B given that A has occurred multiplied by the probability of event A.</a:t>
          </a:r>
        </a:p>
      </dsp:txBody>
      <dsp:txXfrm>
        <a:off x="1758768" y="1881802"/>
        <a:ext cx="3217500" cy="720000"/>
      </dsp:txXfrm>
    </dsp:sp>
    <dsp:sp modelId="{4F1DD705-434A-409D-ACFE-1F902DC85B77}">
      <dsp:nvSpPr>
        <dsp:cNvPr id="0" name=""/>
        <dsp:cNvSpPr/>
      </dsp:nvSpPr>
      <dsp:spPr>
        <a:xfrm>
          <a:off x="6424143" y="51209"/>
          <a:ext cx="1447875" cy="1447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98A1F7-3155-4F8C-9D22-34E5F2603283}">
      <dsp:nvSpPr>
        <dsp:cNvPr id="0" name=""/>
        <dsp:cNvSpPr/>
      </dsp:nvSpPr>
      <dsp:spPr>
        <a:xfrm>
          <a:off x="5539331" y="1881802"/>
          <a:ext cx="321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Bayes’ theorem is the basis of Naïve Bayes, which then acts as a probabilistic classifier.</a:t>
          </a:r>
        </a:p>
      </dsp:txBody>
      <dsp:txXfrm>
        <a:off x="5539331" y="1881802"/>
        <a:ext cx="3217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0FAF18-7B8E-6341-BEE3-C8645101F400}">
      <dsp:nvSpPr>
        <dsp:cNvPr id="0" name=""/>
        <dsp:cNvSpPr/>
      </dsp:nvSpPr>
      <dsp:spPr>
        <a:xfrm>
          <a:off x="0" y="355587"/>
          <a:ext cx="5826934" cy="147683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What words contribute to how a tweet's sentiment is classified?</a:t>
          </a:r>
        </a:p>
      </dsp:txBody>
      <dsp:txXfrm>
        <a:off x="72093" y="427680"/>
        <a:ext cx="5682748" cy="1332646"/>
      </dsp:txXfrm>
    </dsp:sp>
    <dsp:sp modelId="{481A9873-9775-7345-823C-45A84DE19B96}">
      <dsp:nvSpPr>
        <dsp:cNvPr id="0" name=""/>
        <dsp:cNvSpPr/>
      </dsp:nvSpPr>
      <dsp:spPr>
        <a:xfrm>
          <a:off x="0" y="1910179"/>
          <a:ext cx="5826934" cy="1476832"/>
        </a:xfrm>
        <a:prstGeom prst="roundRect">
          <a:avLst/>
        </a:prstGeom>
        <a:solidFill>
          <a:schemeClr val="accent2">
            <a:hueOff val="-750387"/>
            <a:satOff val="-14930"/>
            <a:lumOff val="-5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Given a testing set, where is a tweet likely to fall on a sentiment scale?</a:t>
          </a:r>
        </a:p>
      </dsp:txBody>
      <dsp:txXfrm>
        <a:off x="72093" y="1982272"/>
        <a:ext cx="5682748" cy="1332646"/>
      </dsp:txXfrm>
    </dsp:sp>
    <dsp:sp modelId="{C211C398-4C03-7240-8DE2-F27CDE54E91C}">
      <dsp:nvSpPr>
        <dsp:cNvPr id="0" name=""/>
        <dsp:cNvSpPr/>
      </dsp:nvSpPr>
      <dsp:spPr>
        <a:xfrm>
          <a:off x="0" y="3464772"/>
          <a:ext cx="5826934" cy="1476832"/>
        </a:xfrm>
        <a:prstGeom prst="roundRect">
          <a:avLst/>
        </a:prstGeom>
        <a:solidFill>
          <a:schemeClr val="accent2">
            <a:hueOff val="-1500774"/>
            <a:satOff val="-29860"/>
            <a:lumOff val="-10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How does classification precision change with different classification models implemented?</a:t>
          </a:r>
        </a:p>
      </dsp:txBody>
      <dsp:txXfrm>
        <a:off x="72093" y="3536865"/>
        <a:ext cx="5682748" cy="13326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B3097F-1B59-764A-994D-0B493640402D}">
      <dsp:nvSpPr>
        <dsp:cNvPr id="0" name=""/>
        <dsp:cNvSpPr/>
      </dsp:nvSpPr>
      <dsp:spPr>
        <a:xfrm>
          <a:off x="0" y="289470"/>
          <a:ext cx="5826934" cy="127575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2235" tIns="374904" rIns="45223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Manipulating data analysis to produce a favorable result as being statistically significant</a:t>
          </a:r>
        </a:p>
      </dsp:txBody>
      <dsp:txXfrm>
        <a:off x="0" y="289470"/>
        <a:ext cx="5826934" cy="1275750"/>
      </dsp:txXfrm>
    </dsp:sp>
    <dsp:sp modelId="{1D473E2C-54C5-0E4A-BE1A-CB7FF96890BA}">
      <dsp:nvSpPr>
        <dsp:cNvPr id="0" name=""/>
        <dsp:cNvSpPr/>
      </dsp:nvSpPr>
      <dsp:spPr>
        <a:xfrm>
          <a:off x="291346" y="23790"/>
          <a:ext cx="4078853" cy="5313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4171" tIns="0" rIns="154171" bIns="0" numCol="1" spcCol="1270" anchor="ctr" anchorCtr="0">
          <a:noAutofit/>
        </a:bodyPr>
        <a:lstStyle/>
        <a:p>
          <a:pPr marL="0" lvl="0" indent="0" algn="l" defTabSz="800100">
            <a:lnSpc>
              <a:spcPct val="90000"/>
            </a:lnSpc>
            <a:spcBef>
              <a:spcPct val="0"/>
            </a:spcBef>
            <a:spcAft>
              <a:spcPct val="35000"/>
            </a:spcAft>
            <a:buNone/>
          </a:pPr>
          <a:r>
            <a:rPr lang="en-US" sz="1800" kern="1200"/>
            <a:t>What’s p-hacking?</a:t>
          </a:r>
        </a:p>
      </dsp:txBody>
      <dsp:txXfrm>
        <a:off x="317285" y="49729"/>
        <a:ext cx="4026975" cy="479482"/>
      </dsp:txXfrm>
    </dsp:sp>
    <dsp:sp modelId="{3F8352B7-AB30-A94E-B847-E4F74D57E6CB}">
      <dsp:nvSpPr>
        <dsp:cNvPr id="0" name=""/>
        <dsp:cNvSpPr/>
      </dsp:nvSpPr>
      <dsp:spPr>
        <a:xfrm>
          <a:off x="0" y="1928101"/>
          <a:ext cx="5826934" cy="33453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2235" tIns="374904" rIns="45223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Within the analysis, depending on how we decided to order the sentiments in the end classification, results would be skewed towards whatever sentiment came first.</a:t>
          </a:r>
        </a:p>
        <a:p>
          <a:pPr marL="342900" lvl="2" indent="-171450" algn="l" defTabSz="800100">
            <a:lnSpc>
              <a:spcPct val="90000"/>
            </a:lnSpc>
            <a:spcBef>
              <a:spcPct val="0"/>
            </a:spcBef>
            <a:spcAft>
              <a:spcPct val="15000"/>
            </a:spcAft>
            <a:buChar char="•"/>
          </a:pPr>
          <a:r>
            <a:rPr lang="en-US" sz="1800" kern="1200"/>
            <a:t>E.g.: If we coded our classifications as “negative, positive, neutral” instead of “positive, negative, neutral” - the first model would produce higher accuracy for negative classification while the second model would produce higher accuracy for positive classification.</a:t>
          </a:r>
        </a:p>
      </dsp:txBody>
      <dsp:txXfrm>
        <a:off x="0" y="1928101"/>
        <a:ext cx="5826934" cy="3345300"/>
      </dsp:txXfrm>
    </dsp:sp>
    <dsp:sp modelId="{48749D19-FAD7-9E4C-8965-C2186CD6D11A}">
      <dsp:nvSpPr>
        <dsp:cNvPr id="0" name=""/>
        <dsp:cNvSpPr/>
      </dsp:nvSpPr>
      <dsp:spPr>
        <a:xfrm>
          <a:off x="291346" y="1662421"/>
          <a:ext cx="4078853" cy="5313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4171" tIns="0" rIns="154171" bIns="0" numCol="1" spcCol="1270" anchor="ctr" anchorCtr="0">
          <a:noAutofit/>
        </a:bodyPr>
        <a:lstStyle/>
        <a:p>
          <a:pPr marL="0" lvl="0" indent="0" algn="l" defTabSz="800100">
            <a:lnSpc>
              <a:spcPct val="90000"/>
            </a:lnSpc>
            <a:spcBef>
              <a:spcPct val="0"/>
            </a:spcBef>
            <a:spcAft>
              <a:spcPct val="35000"/>
            </a:spcAft>
            <a:buNone/>
          </a:pPr>
          <a:r>
            <a:rPr lang="en-US" sz="1800" kern="1200"/>
            <a:t>Why is this the p-hacking model?</a:t>
          </a:r>
        </a:p>
      </dsp:txBody>
      <dsp:txXfrm>
        <a:off x="317285" y="1688360"/>
        <a:ext cx="4026975" cy="4794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6A931-2274-6E4D-8C73-55B90F5CB54F}">
      <dsp:nvSpPr>
        <dsp:cNvPr id="0" name=""/>
        <dsp:cNvSpPr/>
      </dsp:nvSpPr>
      <dsp:spPr>
        <a:xfrm>
          <a:off x="0" y="161558"/>
          <a:ext cx="10515600" cy="17046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Categorize positive, negative, or neutral sentiments as distinct sets dependent upon training set’s “selected_text” column and associated dataset.</a:t>
          </a:r>
        </a:p>
      </dsp:txBody>
      <dsp:txXfrm>
        <a:off x="83216" y="244774"/>
        <a:ext cx="10349168" cy="1538258"/>
      </dsp:txXfrm>
    </dsp:sp>
    <dsp:sp modelId="{120E635C-166A-F04E-9661-4B346D5D1884}">
      <dsp:nvSpPr>
        <dsp:cNvPr id="0" name=""/>
        <dsp:cNvSpPr/>
      </dsp:nvSpPr>
      <dsp:spPr>
        <a:xfrm>
          <a:off x="0" y="1955528"/>
          <a:ext cx="10515600" cy="17046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Using words in testing dataset, assign probability of text’s sentiment using sets described above, assign text to highest probability sentiment, and assess precision.</a:t>
          </a:r>
        </a:p>
      </dsp:txBody>
      <dsp:txXfrm>
        <a:off x="83216" y="2038744"/>
        <a:ext cx="10349168" cy="15382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F0E33D-D291-4575-974D-86845B429A2F}">
      <dsp:nvSpPr>
        <dsp:cNvPr id="0" name=""/>
        <dsp:cNvSpPr/>
      </dsp:nvSpPr>
      <dsp:spPr>
        <a:xfrm>
          <a:off x="568971" y="0"/>
          <a:ext cx="1509048" cy="13536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A2B645-1CDD-416D-8895-516D9F582ACA}">
      <dsp:nvSpPr>
        <dsp:cNvPr id="0" name=""/>
        <dsp:cNvSpPr/>
      </dsp:nvSpPr>
      <dsp:spPr>
        <a:xfrm>
          <a:off x="568971" y="1455868"/>
          <a:ext cx="4311566" cy="58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Afinn contains 3300+ words with a polarity score associated for each word being used in a sentiment analysis.</a:t>
          </a:r>
        </a:p>
      </dsp:txBody>
      <dsp:txXfrm>
        <a:off x="568971" y="1455868"/>
        <a:ext cx="4311566" cy="580130"/>
      </dsp:txXfrm>
    </dsp:sp>
    <dsp:sp modelId="{51A3A82C-C8D5-4BC0-8EC8-E89291E37F84}">
      <dsp:nvSpPr>
        <dsp:cNvPr id="0" name=""/>
        <dsp:cNvSpPr/>
      </dsp:nvSpPr>
      <dsp:spPr>
        <a:xfrm>
          <a:off x="568971" y="2083548"/>
          <a:ext cx="4311566" cy="569463"/>
        </a:xfrm>
        <a:prstGeom prst="rect">
          <a:avLst/>
        </a:prstGeom>
        <a:noFill/>
        <a:ln>
          <a:noFill/>
        </a:ln>
        <a:effectLst/>
      </dsp:spPr>
      <dsp:style>
        <a:lnRef idx="0">
          <a:scrgbClr r="0" g="0" b="0"/>
        </a:lnRef>
        <a:fillRef idx="0">
          <a:scrgbClr r="0" g="0" b="0"/>
        </a:fillRef>
        <a:effectRef idx="0">
          <a:scrgbClr r="0" g="0" b="0"/>
        </a:effectRef>
        <a:fontRef idx="minor"/>
      </dsp:style>
    </dsp:sp>
    <dsp:sp modelId="{533BA265-4073-41BC-A799-6824B3D329C9}">
      <dsp:nvSpPr>
        <dsp:cNvPr id="0" name=""/>
        <dsp:cNvSpPr/>
      </dsp:nvSpPr>
      <dsp:spPr>
        <a:xfrm>
          <a:off x="5635062" y="0"/>
          <a:ext cx="1509048" cy="13536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CF6A29-F2F2-4360-BBA1-7390DE4288E9}">
      <dsp:nvSpPr>
        <dsp:cNvPr id="0" name=""/>
        <dsp:cNvSpPr/>
      </dsp:nvSpPr>
      <dsp:spPr>
        <a:xfrm>
          <a:off x="5635062" y="1455868"/>
          <a:ext cx="4311566" cy="58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There is a built-in function for the Afinn lexicon where scores are assigned to the text:</a:t>
          </a:r>
        </a:p>
      </dsp:txBody>
      <dsp:txXfrm>
        <a:off x="5635062" y="1455868"/>
        <a:ext cx="4311566" cy="580130"/>
      </dsp:txXfrm>
    </dsp:sp>
    <dsp:sp modelId="{D5C26B17-164C-4F93-B01B-DAA1299E2C63}">
      <dsp:nvSpPr>
        <dsp:cNvPr id="0" name=""/>
        <dsp:cNvSpPr/>
      </dsp:nvSpPr>
      <dsp:spPr>
        <a:xfrm>
          <a:off x="5635062" y="2083548"/>
          <a:ext cx="4311566" cy="569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If score &gt; 0, then sentiment is positive</a:t>
          </a:r>
        </a:p>
        <a:p>
          <a:pPr marL="0" lvl="0" indent="0" algn="l" defTabSz="488950">
            <a:lnSpc>
              <a:spcPct val="90000"/>
            </a:lnSpc>
            <a:spcBef>
              <a:spcPct val="0"/>
            </a:spcBef>
            <a:spcAft>
              <a:spcPct val="35000"/>
            </a:spcAft>
            <a:buNone/>
          </a:pPr>
          <a:r>
            <a:rPr lang="en-US" sz="1100" kern="1200"/>
            <a:t>If score &lt; 0, then sentiment is negative</a:t>
          </a:r>
        </a:p>
        <a:p>
          <a:pPr marL="0" lvl="0" indent="0" algn="l" defTabSz="488950">
            <a:lnSpc>
              <a:spcPct val="90000"/>
            </a:lnSpc>
            <a:spcBef>
              <a:spcPct val="0"/>
            </a:spcBef>
            <a:spcAft>
              <a:spcPct val="35000"/>
            </a:spcAft>
            <a:buNone/>
          </a:pPr>
          <a:r>
            <a:rPr lang="en-US" sz="1100" kern="1200"/>
            <a:t>Else, the sentiment is neutral.</a:t>
          </a:r>
        </a:p>
      </dsp:txBody>
      <dsp:txXfrm>
        <a:off x="5635062" y="2083548"/>
        <a:ext cx="4311566" cy="5694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185B9-9E3E-2243-A24A-15A431B57725}">
      <dsp:nvSpPr>
        <dsp:cNvPr id="0" name=""/>
        <dsp:cNvSpPr/>
      </dsp:nvSpPr>
      <dsp:spPr>
        <a:xfrm>
          <a:off x="3286" y="788861"/>
          <a:ext cx="3203971" cy="101429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a:t>It’s a beautiful day.</a:t>
          </a:r>
        </a:p>
      </dsp:txBody>
      <dsp:txXfrm>
        <a:off x="3286" y="788861"/>
        <a:ext cx="3203971" cy="1014295"/>
      </dsp:txXfrm>
    </dsp:sp>
    <dsp:sp modelId="{0A5D0621-5DE6-7C4D-9656-587536F18EB7}">
      <dsp:nvSpPr>
        <dsp:cNvPr id="0" name=""/>
        <dsp:cNvSpPr/>
      </dsp:nvSpPr>
      <dsp:spPr>
        <a:xfrm>
          <a:off x="3286" y="1803156"/>
          <a:ext cx="3203971" cy="12297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ctr" defTabSz="1244600">
            <a:lnSpc>
              <a:spcPct val="90000"/>
            </a:lnSpc>
            <a:spcBef>
              <a:spcPct val="0"/>
            </a:spcBef>
            <a:spcAft>
              <a:spcPct val="15000"/>
            </a:spcAft>
            <a:buNone/>
          </a:pPr>
          <a:r>
            <a:rPr lang="en-US" sz="2800" kern="1200" dirty="0"/>
            <a:t>Polarity: 0.85</a:t>
          </a:r>
        </a:p>
        <a:p>
          <a:pPr marL="285750" lvl="1" indent="-285750" algn="ctr" defTabSz="1244600">
            <a:lnSpc>
              <a:spcPct val="90000"/>
            </a:lnSpc>
            <a:spcBef>
              <a:spcPct val="0"/>
            </a:spcBef>
            <a:spcAft>
              <a:spcPct val="15000"/>
            </a:spcAft>
            <a:buNone/>
          </a:pPr>
          <a:r>
            <a:rPr lang="en-US" sz="2800" kern="1200" dirty="0"/>
            <a:t>Positive</a:t>
          </a:r>
        </a:p>
      </dsp:txBody>
      <dsp:txXfrm>
        <a:off x="3286" y="1803156"/>
        <a:ext cx="3203971" cy="1229759"/>
      </dsp:txXfrm>
    </dsp:sp>
    <dsp:sp modelId="{7A7DCBE1-2DE0-7043-9B67-BC1AD1716D54}">
      <dsp:nvSpPr>
        <dsp:cNvPr id="0" name=""/>
        <dsp:cNvSpPr/>
      </dsp:nvSpPr>
      <dsp:spPr>
        <a:xfrm>
          <a:off x="3655814" y="788861"/>
          <a:ext cx="3203971" cy="101429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a:t>The move is badly directed.</a:t>
          </a:r>
        </a:p>
      </dsp:txBody>
      <dsp:txXfrm>
        <a:off x="3655814" y="788861"/>
        <a:ext cx="3203971" cy="1014295"/>
      </dsp:txXfrm>
    </dsp:sp>
    <dsp:sp modelId="{706A9DEE-67C7-774B-980C-3E87BA117F8F}">
      <dsp:nvSpPr>
        <dsp:cNvPr id="0" name=""/>
        <dsp:cNvSpPr/>
      </dsp:nvSpPr>
      <dsp:spPr>
        <a:xfrm>
          <a:off x="3655814" y="1803156"/>
          <a:ext cx="3203971" cy="12297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ctr" defTabSz="1244600">
            <a:lnSpc>
              <a:spcPct val="90000"/>
            </a:lnSpc>
            <a:spcBef>
              <a:spcPct val="0"/>
            </a:spcBef>
            <a:spcAft>
              <a:spcPct val="15000"/>
            </a:spcAft>
            <a:buNone/>
          </a:pPr>
          <a:r>
            <a:rPr lang="en-US" sz="2800" kern="1200" dirty="0"/>
            <a:t>Polarity: -0.69</a:t>
          </a:r>
        </a:p>
        <a:p>
          <a:pPr marL="285750" lvl="1" indent="-285750" algn="ctr" defTabSz="1244600">
            <a:lnSpc>
              <a:spcPct val="90000"/>
            </a:lnSpc>
            <a:spcBef>
              <a:spcPct val="0"/>
            </a:spcBef>
            <a:spcAft>
              <a:spcPct val="15000"/>
            </a:spcAft>
            <a:buNone/>
          </a:pPr>
          <a:r>
            <a:rPr lang="en-US" sz="2800" kern="1200" dirty="0"/>
            <a:t>Negative</a:t>
          </a:r>
        </a:p>
      </dsp:txBody>
      <dsp:txXfrm>
        <a:off x="3655814" y="1803156"/>
        <a:ext cx="3203971" cy="1229759"/>
      </dsp:txXfrm>
    </dsp:sp>
    <dsp:sp modelId="{A1AB050E-5155-1E47-B5A3-B27C89CBB6EF}">
      <dsp:nvSpPr>
        <dsp:cNvPr id="0" name=""/>
        <dsp:cNvSpPr/>
      </dsp:nvSpPr>
      <dsp:spPr>
        <a:xfrm>
          <a:off x="7308342" y="788861"/>
          <a:ext cx="3203971" cy="101429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a:t>The weather today is pleasant</a:t>
          </a:r>
        </a:p>
      </dsp:txBody>
      <dsp:txXfrm>
        <a:off x="7308342" y="788861"/>
        <a:ext cx="3203971" cy="1014295"/>
      </dsp:txXfrm>
    </dsp:sp>
    <dsp:sp modelId="{B82BEAFD-B7BA-F24D-975C-822AFA2D0EC2}">
      <dsp:nvSpPr>
        <dsp:cNvPr id="0" name=""/>
        <dsp:cNvSpPr/>
      </dsp:nvSpPr>
      <dsp:spPr>
        <a:xfrm>
          <a:off x="7308342" y="1803156"/>
          <a:ext cx="3203971" cy="12297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ctr" defTabSz="1244600">
            <a:lnSpc>
              <a:spcPct val="90000"/>
            </a:lnSpc>
            <a:spcBef>
              <a:spcPct val="0"/>
            </a:spcBef>
            <a:spcAft>
              <a:spcPct val="15000"/>
            </a:spcAft>
            <a:buNone/>
          </a:pPr>
          <a:r>
            <a:rPr lang="en-US" sz="2800" kern="1200" dirty="0"/>
            <a:t>Polarity: 0.73</a:t>
          </a:r>
        </a:p>
        <a:p>
          <a:pPr marL="285750" lvl="1" indent="-285750" algn="ctr" defTabSz="1244600">
            <a:lnSpc>
              <a:spcPct val="90000"/>
            </a:lnSpc>
            <a:spcBef>
              <a:spcPct val="0"/>
            </a:spcBef>
            <a:spcAft>
              <a:spcPct val="15000"/>
            </a:spcAft>
            <a:buNone/>
          </a:pPr>
          <a:r>
            <a:rPr lang="en-US" sz="2800" kern="1200" dirty="0"/>
            <a:t>Positive</a:t>
          </a:r>
        </a:p>
      </dsp:txBody>
      <dsp:txXfrm>
        <a:off x="7308342" y="1803156"/>
        <a:ext cx="3203971" cy="122975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763CB6-A72E-6547-AB03-68412A4DD543}">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52C3C5-0386-5243-AA00-76DD67C14D76}">
      <dsp:nvSpPr>
        <dsp:cNvPr id="0" name=""/>
        <dsp:cNvSpPr/>
      </dsp:nvSpPr>
      <dsp:spPr>
        <a:xfrm>
          <a:off x="0" y="0"/>
          <a:ext cx="10515600" cy="95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84% accuracy with positive sentiment tweets</a:t>
          </a:r>
        </a:p>
      </dsp:txBody>
      <dsp:txXfrm>
        <a:off x="0" y="0"/>
        <a:ext cx="10515600" cy="955444"/>
      </dsp:txXfrm>
    </dsp:sp>
    <dsp:sp modelId="{31EF87CF-5AFA-094C-A81F-D1DDED92C71C}">
      <dsp:nvSpPr>
        <dsp:cNvPr id="0" name=""/>
        <dsp:cNvSpPr/>
      </dsp:nvSpPr>
      <dsp:spPr>
        <a:xfrm>
          <a:off x="0" y="95544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2F224C-869A-2747-BA0A-F184C512B37E}">
      <dsp:nvSpPr>
        <dsp:cNvPr id="0" name=""/>
        <dsp:cNvSpPr/>
      </dsp:nvSpPr>
      <dsp:spPr>
        <a:xfrm>
          <a:off x="0" y="955444"/>
          <a:ext cx="10515600" cy="95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62% accuracy with negative sentiment tweets</a:t>
          </a:r>
        </a:p>
      </dsp:txBody>
      <dsp:txXfrm>
        <a:off x="0" y="955444"/>
        <a:ext cx="10515600" cy="955444"/>
      </dsp:txXfrm>
    </dsp:sp>
    <dsp:sp modelId="{69FC8376-0DDE-4E49-914E-F53FD09D3F0E}">
      <dsp:nvSpPr>
        <dsp:cNvPr id="0" name=""/>
        <dsp:cNvSpPr/>
      </dsp:nvSpPr>
      <dsp:spPr>
        <a:xfrm>
          <a:off x="0" y="191088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3EECCE-A086-7A4A-961A-3B8AAB3230E4}">
      <dsp:nvSpPr>
        <dsp:cNvPr id="0" name=""/>
        <dsp:cNvSpPr/>
      </dsp:nvSpPr>
      <dsp:spPr>
        <a:xfrm>
          <a:off x="0" y="1910888"/>
          <a:ext cx="10515600" cy="95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54% accuracy with neutral sentiment tweets</a:t>
          </a:r>
        </a:p>
      </dsp:txBody>
      <dsp:txXfrm>
        <a:off x="0" y="1910888"/>
        <a:ext cx="10515600" cy="955444"/>
      </dsp:txXfrm>
    </dsp:sp>
    <dsp:sp modelId="{32392DE8-920A-EB4F-8B99-9C3A916B71B1}">
      <dsp:nvSpPr>
        <dsp:cNvPr id="0" name=""/>
        <dsp:cNvSpPr/>
      </dsp:nvSpPr>
      <dsp:spPr>
        <a:xfrm>
          <a:off x="0" y="286633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F82E54-8C84-0E43-93F6-5FCAFB67FF1E}">
      <dsp:nvSpPr>
        <dsp:cNvPr id="0" name=""/>
        <dsp:cNvSpPr/>
      </dsp:nvSpPr>
      <dsp:spPr>
        <a:xfrm>
          <a:off x="0" y="2866333"/>
          <a:ext cx="10515600" cy="95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65% overall accuracy for sentiment classification</a:t>
          </a:r>
        </a:p>
      </dsp:txBody>
      <dsp:txXfrm>
        <a:off x="0" y="2866333"/>
        <a:ext cx="10515600" cy="95544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DBA9F7-280C-47A2-867B-600D31E49F16}">
      <dsp:nvSpPr>
        <dsp:cNvPr id="0" name=""/>
        <dsp:cNvSpPr/>
      </dsp:nvSpPr>
      <dsp:spPr>
        <a:xfrm>
          <a:off x="0" y="0"/>
          <a:ext cx="3327201" cy="265301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1155700">
            <a:lnSpc>
              <a:spcPct val="100000"/>
            </a:lnSpc>
            <a:spcBef>
              <a:spcPct val="0"/>
            </a:spcBef>
            <a:spcAft>
              <a:spcPct val="35000"/>
            </a:spcAft>
            <a:buNone/>
          </a:pPr>
          <a:r>
            <a:rPr lang="en-US" sz="2600" kern="1200" dirty="0"/>
            <a:t>99.73% accuracy for positive sentiment</a:t>
          </a:r>
        </a:p>
      </dsp:txBody>
      <dsp:txXfrm>
        <a:off x="0" y="1061204"/>
        <a:ext cx="3327201" cy="1591807"/>
      </dsp:txXfrm>
    </dsp:sp>
    <dsp:sp modelId="{9AFE052E-A739-4574-8A66-8DC1184BB979}">
      <dsp:nvSpPr>
        <dsp:cNvPr id="0" name=""/>
        <dsp:cNvSpPr/>
      </dsp:nvSpPr>
      <dsp:spPr>
        <a:xfrm flipV="1">
          <a:off x="821" y="507744"/>
          <a:ext cx="3327201" cy="45716"/>
        </a:xfrm>
        <a:prstGeom prst="rect">
          <a:avLst/>
        </a:prstGeom>
        <a:noFill/>
        <a:ln>
          <a:noFill/>
        </a:ln>
        <a:effectLst/>
        <a:scene3d>
          <a:camera prst="orthographicFront"/>
          <a:lightRig rig="threePt" dir="t">
            <a:rot lat="0" lon="0" rev="7500000"/>
          </a:lightRig>
        </a:scene3d>
        <a:sp3d/>
      </dsp:spPr>
      <dsp:style>
        <a:lnRef idx="0">
          <a:scrgbClr r="0" g="0" b="0"/>
        </a:lnRef>
        <a:fillRef idx="1">
          <a:scrgbClr r="0" g="0" b="0"/>
        </a:fillRef>
        <a:effectRef idx="2">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622300">
            <a:lnSpc>
              <a:spcPct val="90000"/>
            </a:lnSpc>
            <a:spcBef>
              <a:spcPct val="0"/>
            </a:spcBef>
            <a:spcAft>
              <a:spcPct val="35000"/>
            </a:spcAft>
            <a:buNone/>
          </a:pPr>
          <a:endParaRPr lang="en-US" sz="1400" kern="1200" dirty="0"/>
        </a:p>
      </dsp:txBody>
      <dsp:txXfrm rot="10800000">
        <a:off x="821" y="507744"/>
        <a:ext cx="3327201" cy="45716"/>
      </dsp:txXfrm>
    </dsp:sp>
    <dsp:sp modelId="{FF36E90A-16A4-4775-B32E-433646289120}">
      <dsp:nvSpPr>
        <dsp:cNvPr id="0" name=""/>
        <dsp:cNvSpPr/>
      </dsp:nvSpPr>
      <dsp:spPr>
        <a:xfrm>
          <a:off x="3594199" y="0"/>
          <a:ext cx="3327201" cy="265301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1155700">
            <a:lnSpc>
              <a:spcPct val="100000"/>
            </a:lnSpc>
            <a:spcBef>
              <a:spcPct val="0"/>
            </a:spcBef>
            <a:spcAft>
              <a:spcPct val="35000"/>
            </a:spcAft>
            <a:buNone/>
          </a:pPr>
          <a:r>
            <a:rPr lang="en-US" sz="2600" kern="1200" dirty="0"/>
            <a:t>99.97% accuracy for negative sentiment</a:t>
          </a:r>
        </a:p>
      </dsp:txBody>
      <dsp:txXfrm>
        <a:off x="3594199" y="1061204"/>
        <a:ext cx="3327201" cy="1591807"/>
      </dsp:txXfrm>
    </dsp:sp>
    <dsp:sp modelId="{114A7169-3B89-47EE-BAE5-08166D6B7270}">
      <dsp:nvSpPr>
        <dsp:cNvPr id="0" name=""/>
        <dsp:cNvSpPr/>
      </dsp:nvSpPr>
      <dsp:spPr>
        <a:xfrm>
          <a:off x="3594199" y="0"/>
          <a:ext cx="3327201" cy="1061204"/>
        </a:xfrm>
        <a:prstGeom prst="rect">
          <a:avLst/>
        </a:prstGeom>
        <a:noFill/>
        <a:ln>
          <a:noFill/>
        </a:ln>
        <a:effectLst/>
        <a:scene3d>
          <a:camera prst="orthographicFront"/>
          <a:lightRig rig="threePt" dir="t">
            <a:rot lat="0" lon="0" rev="7500000"/>
          </a:lightRig>
        </a:scene3d>
        <a:sp3d/>
      </dsp:spPr>
      <dsp:style>
        <a:lnRef idx="0">
          <a:scrgbClr r="0" g="0" b="0"/>
        </a:lnRef>
        <a:fillRef idx="1">
          <a:scrgbClr r="0" g="0" b="0"/>
        </a:fillRef>
        <a:effectRef idx="2">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311400">
            <a:lnSpc>
              <a:spcPct val="90000"/>
            </a:lnSpc>
            <a:spcBef>
              <a:spcPct val="0"/>
            </a:spcBef>
            <a:spcAft>
              <a:spcPct val="35000"/>
            </a:spcAft>
            <a:buNone/>
          </a:pPr>
          <a:endParaRPr lang="en-US" sz="5200" kern="1200" dirty="0"/>
        </a:p>
      </dsp:txBody>
      <dsp:txXfrm>
        <a:off x="3594199" y="0"/>
        <a:ext cx="3327201" cy="1061204"/>
      </dsp:txXfrm>
    </dsp:sp>
    <dsp:sp modelId="{9FD55074-1366-4D6C-A840-719A7C1BDA23}">
      <dsp:nvSpPr>
        <dsp:cNvPr id="0" name=""/>
        <dsp:cNvSpPr/>
      </dsp:nvSpPr>
      <dsp:spPr>
        <a:xfrm>
          <a:off x="7187576" y="0"/>
          <a:ext cx="3327201" cy="265301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1155700">
            <a:lnSpc>
              <a:spcPct val="100000"/>
            </a:lnSpc>
            <a:spcBef>
              <a:spcPct val="0"/>
            </a:spcBef>
            <a:spcAft>
              <a:spcPct val="35000"/>
            </a:spcAft>
            <a:buNone/>
          </a:pPr>
          <a:r>
            <a:rPr lang="en-US" sz="2600" kern="1200" dirty="0"/>
            <a:t>0% accuracy overall</a:t>
          </a:r>
        </a:p>
      </dsp:txBody>
      <dsp:txXfrm>
        <a:off x="7187576" y="1061204"/>
        <a:ext cx="3327201" cy="1591807"/>
      </dsp:txXfrm>
    </dsp:sp>
    <dsp:sp modelId="{02F883EE-0695-4500-B93F-657D101D52E0}">
      <dsp:nvSpPr>
        <dsp:cNvPr id="0" name=""/>
        <dsp:cNvSpPr/>
      </dsp:nvSpPr>
      <dsp:spPr>
        <a:xfrm>
          <a:off x="7187576" y="0"/>
          <a:ext cx="3327201" cy="1061204"/>
        </a:xfrm>
        <a:prstGeom prst="rect">
          <a:avLst/>
        </a:prstGeom>
        <a:noFill/>
        <a:ln>
          <a:noFill/>
        </a:ln>
        <a:effectLst/>
        <a:scene3d>
          <a:camera prst="orthographicFront"/>
          <a:lightRig rig="threePt" dir="t">
            <a:rot lat="0" lon="0" rev="7500000"/>
          </a:lightRig>
        </a:scene3d>
        <a:sp3d/>
      </dsp:spPr>
      <dsp:style>
        <a:lnRef idx="0">
          <a:scrgbClr r="0" g="0" b="0"/>
        </a:lnRef>
        <a:fillRef idx="1">
          <a:scrgbClr r="0" g="0" b="0"/>
        </a:fillRef>
        <a:effectRef idx="2">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311400">
            <a:lnSpc>
              <a:spcPct val="90000"/>
            </a:lnSpc>
            <a:spcBef>
              <a:spcPct val="0"/>
            </a:spcBef>
            <a:spcAft>
              <a:spcPct val="35000"/>
            </a:spcAft>
            <a:buNone/>
          </a:pPr>
          <a:endParaRPr lang="en-US" sz="5200" kern="1200" dirty="0"/>
        </a:p>
      </dsp:txBody>
      <dsp:txXfrm>
        <a:off x="7187576" y="0"/>
        <a:ext cx="3327201" cy="106120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ACFC13-28EE-934A-8B0E-9330BEF9E136}">
      <dsp:nvSpPr>
        <dsp:cNvPr id="0" name=""/>
        <dsp:cNvSpPr/>
      </dsp:nvSpPr>
      <dsp:spPr>
        <a:xfrm>
          <a:off x="3080" y="512024"/>
          <a:ext cx="2199649" cy="1396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9319B4-0160-9344-9464-1211EE71F2EF}">
      <dsp:nvSpPr>
        <dsp:cNvPr id="0" name=""/>
        <dsp:cNvSpPr/>
      </dsp:nvSpPr>
      <dsp:spPr>
        <a:xfrm>
          <a:off x="247486" y="744209"/>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78.06% accuracy for positive sentiment</a:t>
          </a:r>
        </a:p>
      </dsp:txBody>
      <dsp:txXfrm>
        <a:off x="288396" y="785119"/>
        <a:ext cx="2117829" cy="1314957"/>
      </dsp:txXfrm>
    </dsp:sp>
    <dsp:sp modelId="{D4D4CCF4-8D91-D949-87E9-DE47AF0DDB77}">
      <dsp:nvSpPr>
        <dsp:cNvPr id="0" name=""/>
        <dsp:cNvSpPr/>
      </dsp:nvSpPr>
      <dsp:spPr>
        <a:xfrm>
          <a:off x="2691541" y="512024"/>
          <a:ext cx="2199649" cy="1396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633550-D6E2-E040-B85C-445258B5C2B5}">
      <dsp:nvSpPr>
        <dsp:cNvPr id="0" name=""/>
        <dsp:cNvSpPr/>
      </dsp:nvSpPr>
      <dsp:spPr>
        <a:xfrm>
          <a:off x="2935947" y="744209"/>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49.05% accuracy for negative sentiment</a:t>
          </a:r>
        </a:p>
      </dsp:txBody>
      <dsp:txXfrm>
        <a:off x="2976857" y="785119"/>
        <a:ext cx="2117829" cy="1314957"/>
      </dsp:txXfrm>
    </dsp:sp>
    <dsp:sp modelId="{DADABD28-5E89-AA40-BEDF-1B23AA290518}">
      <dsp:nvSpPr>
        <dsp:cNvPr id="0" name=""/>
        <dsp:cNvSpPr/>
      </dsp:nvSpPr>
      <dsp:spPr>
        <a:xfrm>
          <a:off x="5380002" y="512024"/>
          <a:ext cx="2199649" cy="1396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42B1FD-E81C-0B45-971B-FC631C7B2AE4}">
      <dsp:nvSpPr>
        <dsp:cNvPr id="0" name=""/>
        <dsp:cNvSpPr/>
      </dsp:nvSpPr>
      <dsp:spPr>
        <a:xfrm>
          <a:off x="5624408" y="744209"/>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51.12% accuracy for neutral sentiment</a:t>
          </a:r>
        </a:p>
      </dsp:txBody>
      <dsp:txXfrm>
        <a:off x="5665318" y="785119"/>
        <a:ext cx="2117829" cy="1314957"/>
      </dsp:txXfrm>
    </dsp:sp>
    <dsp:sp modelId="{8695BB5E-3E3E-004D-8449-3120D81FD0BD}">
      <dsp:nvSpPr>
        <dsp:cNvPr id="0" name=""/>
        <dsp:cNvSpPr/>
      </dsp:nvSpPr>
      <dsp:spPr>
        <a:xfrm>
          <a:off x="8068463" y="512024"/>
          <a:ext cx="2199649" cy="1396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94646F-99A8-CB40-B52E-0C51B978E52B}">
      <dsp:nvSpPr>
        <dsp:cNvPr id="0" name=""/>
        <dsp:cNvSpPr/>
      </dsp:nvSpPr>
      <dsp:spPr>
        <a:xfrm>
          <a:off x="8312869" y="744209"/>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58.94% accuracy overall</a:t>
          </a:r>
        </a:p>
      </dsp:txBody>
      <dsp:txXfrm>
        <a:off x="8353779" y="785119"/>
        <a:ext cx="2117829" cy="131495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838200" y="1122363"/>
            <a:ext cx="9829800" cy="2387600"/>
          </a:xfrm>
        </p:spPr>
        <p:txBody>
          <a:bodyPr anchor="b">
            <a:normAutofit/>
          </a:bodyPr>
          <a:lstStyle>
            <a:lvl1pPr algn="l">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838200" y="3602038"/>
            <a:ext cx="98298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838200" y="136525"/>
            <a:ext cx="2743200" cy="365125"/>
          </a:xfrm>
        </p:spPr>
        <p:txBody>
          <a:bodyPr/>
          <a:lstStyle>
            <a:lvl1pPr algn="l">
              <a:defRPr/>
            </a:lvl1pPr>
          </a:lstStyle>
          <a:p>
            <a:fld id="{9549D6DC-E1CB-4874-BF52-C3407230D20E}" type="datetime1">
              <a:rPr lang="en-US" smtClean="0"/>
              <a:t>6/10/22</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25434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F7701D81-C4B9-4A87-89A7-22E29E6C9200}" type="datetime1">
              <a:rPr lang="en-US" smtClean="0"/>
              <a:t>6/10/22</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60472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8724900" y="731520"/>
            <a:ext cx="2628900" cy="537807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838200" y="731520"/>
            <a:ext cx="7734300" cy="53780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EE307718-69F7-427E-95A3-C1246AF46913}" type="datetime1">
              <a:rPr lang="en-US" smtClean="0"/>
              <a:t>6/10/22</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29367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p:txBody>
          <a:bodyPr/>
          <a:lstStyle/>
          <a:p>
            <a:fld id="{48913E51-B7F7-4C24-B8E3-5471755DC0E0}" type="datetime1">
              <a:rPr lang="en-US" smtClean="0"/>
              <a:t>6/10/22</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807308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831850" y="1709738"/>
            <a:ext cx="10515600" cy="2852737"/>
          </a:xfrm>
        </p:spPr>
        <p:txBody>
          <a:bodyPr anchor="b">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A91A59F-D956-4598-A3C1-AE72A5387751}" type="datetime1">
              <a:rPr lang="en-US" smtClean="0"/>
              <a:t>6/10/22</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273BAE12-D270-459D-897B-6833652BB167}" type="slidenum">
              <a:rPr lang="en-US" smtClean="0"/>
              <a:t>‹#›</a:t>
            </a:fld>
            <a:endParaRPr lang="en-US" dirty="0"/>
          </a:p>
        </p:txBody>
      </p:sp>
    </p:spTree>
    <p:extLst>
      <p:ext uri="{BB962C8B-B14F-4D97-AF65-F5344CB8AC3E}">
        <p14:creationId xmlns:p14="http://schemas.microsoft.com/office/powerpoint/2010/main" val="2112321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838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6172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D70BBD69-7BD3-4731-8064-242619E92CBE}" type="datetime1">
              <a:rPr lang="en-US" smtClean="0"/>
              <a:t>6/10/22</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005837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839788" y="73152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839788" y="2149131"/>
            <a:ext cx="5157787"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839788" y="2910625"/>
            <a:ext cx="5157787"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6172200" y="2149131"/>
            <a:ext cx="5183188"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6172200" y="2910625"/>
            <a:ext cx="5183188"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38BD77D9-239F-488B-9358-023C46BC7084}" type="datetime1">
              <a:rPr lang="en-US" smtClean="0"/>
              <a:t>6/10/22</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976852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838200" y="731520"/>
            <a:ext cx="1051560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1EE61C24-7140-4FDE-92F3-654C6E2D3C1C}" type="datetime1">
              <a:rPr lang="en-US" smtClean="0"/>
              <a:t>6/10/22</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956895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DC4D6ACF-ECB9-4B5F-A429-08B8AC75E8EF}" type="datetime1">
              <a:rPr lang="en-US" smtClean="0"/>
              <a:t>6/10/22</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90991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839788" y="731520"/>
            <a:ext cx="3932237" cy="2346326"/>
          </a:xfrm>
        </p:spPr>
        <p:txBody>
          <a:bodyPr anchor="b">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731521"/>
            <a:ext cx="6172200" cy="512953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839788" y="3429000"/>
            <a:ext cx="3932237"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788B429B-EE2A-486A-BDB9-0C848B4FAFDD}" type="datetime1">
              <a:rPr lang="en-US" smtClean="0"/>
              <a:t>6/10/22</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928046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839788" y="731520"/>
            <a:ext cx="3932237" cy="2341564"/>
          </a:xfrm>
        </p:spPr>
        <p:txBody>
          <a:bodyPr anchor="b">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687257"/>
            <a:ext cx="6172200" cy="51737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839788"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8DA5FE4A-CB8D-40AB-BFFC-AAF37EA071CB}" type="datetime1">
              <a:rPr lang="en-US" smtClean="0"/>
              <a:t>6/10/22</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023217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p:nvPr/>
        </p:nvGrpSpPr>
        <p:grpSpPr>
          <a:xfrm>
            <a:off x="572" y="-1"/>
            <a:ext cx="12192000" cy="6857996"/>
            <a:chOff x="572" y="-1"/>
            <a:chExt cx="12192000" cy="6857996"/>
          </a:xfrm>
        </p:grpSpPr>
        <p:cxnSp>
          <p:nvCxnSpPr>
            <p:cNvPr id="9" name="Straight Connector 8">
              <a:extLst>
                <a:ext uri="{FF2B5EF4-FFF2-40B4-BE49-F238E27FC236}">
                  <a16:creationId xmlns:a16="http://schemas.microsoft.com/office/drawing/2014/main" id="{D3DD55E4-EA4F-4874-8B5B-6E0EAF4BBFC4}"/>
                </a:ext>
              </a:extLst>
            </p:cNvPr>
            <p:cNvCxnSpPr>
              <a:cxnSpLocks/>
            </p:cNvCxnSpPr>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950BAF-7673-4138-AEA2-DE7D368CC357}"/>
                </a:ext>
              </a:extLst>
            </p:cNvPr>
            <p:cNvCxnSpPr>
              <a:cxnSpLocks/>
            </p:cNvCxnSpPr>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3E2B5-EA1C-415A-941A-843C7EA148E1}"/>
                </a:ext>
              </a:extLst>
            </p:cNvPr>
            <p:cNvCxnSpPr>
              <a:cxnSpLocks/>
            </p:cNvCxnSpPr>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FA3A6-E398-4576-B6B8-3328028D84B2}"/>
                </a:ext>
              </a:extLst>
            </p:cNvPr>
            <p:cNvCxnSpPr>
              <a:cxnSpLocks/>
            </p:cNvCxnSpPr>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Graphic 33">
              <a:extLst>
                <a:ext uri="{FF2B5EF4-FFF2-40B4-BE49-F238E27FC236}">
                  <a16:creationId xmlns:a16="http://schemas.microsoft.com/office/drawing/2014/main" id="{EFB597D7-65E0-476A-B9EB-3AA6ED33884C}"/>
                </a:ext>
              </a:extLst>
            </p:cNvPr>
            <p:cNvSpPr/>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4" name="Graphic 33">
              <a:extLst>
                <a:ext uri="{FF2B5EF4-FFF2-40B4-BE49-F238E27FC236}">
                  <a16:creationId xmlns:a16="http://schemas.microsoft.com/office/drawing/2014/main" id="{11AA060A-BE0E-4687-8F9E-0E2955D9796D}"/>
                </a:ext>
              </a:extLst>
            </p:cNvPr>
            <p:cNvSpPr/>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838200" y="727323"/>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838200" y="2189408"/>
            <a:ext cx="10515600" cy="3821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838200" y="136525"/>
            <a:ext cx="2743200"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fld id="{C0517C94-3B1E-4991-BED3-41F8B0158A00}" type="datetime1">
              <a:rPr lang="en-US" smtClean="0"/>
              <a:t>6/10/22</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838200" y="6356350"/>
            <a:ext cx="3450659"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563467" y="3246434"/>
            <a:ext cx="628533" cy="365125"/>
          </a:xfrm>
          <a:prstGeom prst="rect">
            <a:avLst/>
          </a:prstGeom>
        </p:spPr>
        <p:txBody>
          <a:bodyPr vert="horz" lIns="91440" tIns="45720" rIns="91440" bIns="45720" rtlCol="0" anchor="ctr"/>
          <a:lstStyle>
            <a:lvl1pPr algn="ctr">
              <a:defRPr sz="1100" cap="all" spc="150" baseline="0">
                <a:solidFill>
                  <a:schemeClr val="tx2">
                    <a:lumMod val="60000"/>
                    <a:lumOff val="40000"/>
                  </a:schemeClr>
                </a:solidFill>
              </a:defRPr>
            </a:lvl1p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313860735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19.jpeg"/><Relationship Id="rId1" Type="http://schemas.openxmlformats.org/officeDocument/2006/relationships/slideLayout" Target="../slideLayouts/slideLayout8.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 name="Rectangle 1034">
            <a:extLst>
              <a:ext uri="{FF2B5EF4-FFF2-40B4-BE49-F238E27FC236}">
                <a16:creationId xmlns:a16="http://schemas.microsoft.com/office/drawing/2014/main" id="{6896F022-319F-41B3-9726-F2F3E5D2B2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 name="Rectangle 1036">
            <a:extLst>
              <a:ext uri="{FF2B5EF4-FFF2-40B4-BE49-F238E27FC236}">
                <a16:creationId xmlns:a16="http://schemas.microsoft.com/office/drawing/2014/main" id="{1BE74794-0573-40B0-9B0C-8A1A9C359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8ACD92-4214-ED0B-71EB-0EF5DAD5D94F}"/>
              </a:ext>
            </a:extLst>
          </p:cNvPr>
          <p:cNvSpPr>
            <a:spLocks noGrp="1"/>
          </p:cNvSpPr>
          <p:nvPr>
            <p:ph type="ctrTitle"/>
          </p:nvPr>
        </p:nvSpPr>
        <p:spPr>
          <a:xfrm>
            <a:off x="847725" y="608496"/>
            <a:ext cx="6025443" cy="2450016"/>
          </a:xfrm>
        </p:spPr>
        <p:txBody>
          <a:bodyPr anchor="ctr">
            <a:normAutofit/>
          </a:bodyPr>
          <a:lstStyle/>
          <a:p>
            <a:r>
              <a:rPr lang="en-US"/>
              <a:t>Tweet Sentiment Classification</a:t>
            </a:r>
          </a:p>
        </p:txBody>
      </p:sp>
      <p:sp>
        <p:nvSpPr>
          <p:cNvPr id="3" name="Subtitle 2">
            <a:extLst>
              <a:ext uri="{FF2B5EF4-FFF2-40B4-BE49-F238E27FC236}">
                <a16:creationId xmlns:a16="http://schemas.microsoft.com/office/drawing/2014/main" id="{042F5EE9-84B5-8265-3F2D-14A8D4321FA5}"/>
              </a:ext>
            </a:extLst>
          </p:cNvPr>
          <p:cNvSpPr>
            <a:spLocks noGrp="1"/>
          </p:cNvSpPr>
          <p:nvPr>
            <p:ph type="subTitle" idx="1"/>
          </p:nvPr>
        </p:nvSpPr>
        <p:spPr>
          <a:xfrm>
            <a:off x="7322703" y="608495"/>
            <a:ext cx="4240763" cy="2450016"/>
          </a:xfrm>
        </p:spPr>
        <p:txBody>
          <a:bodyPr anchor="ctr">
            <a:normAutofit/>
          </a:bodyPr>
          <a:lstStyle/>
          <a:p>
            <a:r>
              <a:rPr lang="en-US"/>
              <a:t>Bethel Ikejiofor &amp; Valerie Huston</a:t>
            </a:r>
          </a:p>
        </p:txBody>
      </p:sp>
      <p:grpSp>
        <p:nvGrpSpPr>
          <p:cNvPr id="1050" name="Group 1038">
            <a:extLst>
              <a:ext uri="{FF2B5EF4-FFF2-40B4-BE49-F238E27FC236}">
                <a16:creationId xmlns:a16="http://schemas.microsoft.com/office/drawing/2014/main" id="{C31485E6-33AF-43FF-9590-046B4CFDB8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38031"/>
            <a:ext cx="12192572" cy="3635435"/>
            <a:chOff x="0" y="3238031"/>
            <a:chExt cx="12192572" cy="3635435"/>
          </a:xfrm>
        </p:grpSpPr>
        <p:cxnSp>
          <p:nvCxnSpPr>
            <p:cNvPr id="1051" name="Straight Connector 1039">
              <a:extLst>
                <a:ext uri="{FF2B5EF4-FFF2-40B4-BE49-F238E27FC236}">
                  <a16:creationId xmlns:a16="http://schemas.microsoft.com/office/drawing/2014/main" id="{DDEE4750-7DC7-47C3-9980-EA151BE5E3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11565601" y="3240917"/>
              <a:ext cx="0" cy="3623467"/>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41" name="Straight Connector 1040">
              <a:extLst>
                <a:ext uri="{FF2B5EF4-FFF2-40B4-BE49-F238E27FC236}">
                  <a16:creationId xmlns:a16="http://schemas.microsoft.com/office/drawing/2014/main" id="{406A5535-2EBC-4BD5-9FD1-A3A08378BA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634694" y="3240917"/>
              <a:ext cx="0" cy="3623467"/>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42" name="Straight Connector 1041">
              <a:extLst>
                <a:ext uri="{FF2B5EF4-FFF2-40B4-BE49-F238E27FC236}">
                  <a16:creationId xmlns:a16="http://schemas.microsoft.com/office/drawing/2014/main" id="{D1672E52-4CD4-4E1F-A5F2-9FC34043C3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46239"/>
              <a:ext cx="12166945"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AEFD503E-55B4-4FBC-96A4-E798686CB7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6100377" y="3240917"/>
              <a:ext cx="0" cy="3632549"/>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0D764DB3-3944-4C1F-9E5F-C35108050B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3238031"/>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45" name="Freeform: Shape 1044">
              <a:extLst>
                <a:ext uri="{FF2B5EF4-FFF2-40B4-BE49-F238E27FC236}">
                  <a16:creationId xmlns:a16="http://schemas.microsoft.com/office/drawing/2014/main" id="{9E5631A1-6886-4D76-936B-163004238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7076409" y="3732349"/>
              <a:ext cx="3649797" cy="3134744"/>
            </a:xfrm>
            <a:custGeom>
              <a:avLst/>
              <a:gdLst>
                <a:gd name="connsiteX0" fmla="*/ 1700213 w 3400426"/>
                <a:gd name="connsiteY0" fmla="*/ 2920565 h 2920565"/>
                <a:gd name="connsiteX1" fmla="*/ 0 w 3400426"/>
                <a:gd name="connsiteY1" fmla="*/ 1220352 h 2920565"/>
                <a:gd name="connsiteX2" fmla="*/ 0 w 3400426"/>
                <a:gd name="connsiteY2" fmla="*/ 615515 h 2920565"/>
                <a:gd name="connsiteX3" fmla="*/ 0 w 3400426"/>
                <a:gd name="connsiteY3" fmla="*/ 0 h 2920565"/>
                <a:gd name="connsiteX4" fmla="*/ 3400426 w 3400426"/>
                <a:gd name="connsiteY4" fmla="*/ 0 h 2920565"/>
                <a:gd name="connsiteX5" fmla="*/ 3400426 w 3400426"/>
                <a:gd name="connsiteY5" fmla="*/ 1220352 h 2920565"/>
                <a:gd name="connsiteX6" fmla="*/ 1700213 w 3400426"/>
                <a:gd name="connsiteY6" fmla="*/ 2920565 h 2920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00426" h="2920565">
                  <a:moveTo>
                    <a:pt x="1700213" y="2920565"/>
                  </a:moveTo>
                  <a:cubicBezTo>
                    <a:pt x="761211" y="2920565"/>
                    <a:pt x="0" y="2159354"/>
                    <a:pt x="0" y="1220352"/>
                  </a:cubicBezTo>
                  <a:lnTo>
                    <a:pt x="0" y="615515"/>
                  </a:lnTo>
                  <a:lnTo>
                    <a:pt x="0" y="0"/>
                  </a:lnTo>
                  <a:lnTo>
                    <a:pt x="3400426" y="0"/>
                  </a:lnTo>
                  <a:lnTo>
                    <a:pt x="3400426" y="1220352"/>
                  </a:lnTo>
                  <a:cubicBezTo>
                    <a:pt x="3400426" y="2159354"/>
                    <a:pt x="2639215" y="2920565"/>
                    <a:pt x="1700213" y="2920565"/>
                  </a:cubicBezTo>
                  <a:close/>
                </a:path>
              </a:pathLst>
            </a:custGeom>
            <a:solidFill>
              <a:srgbClr val="FFFFFF"/>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6" name="Freeform: Shape 1045">
              <a:extLst>
                <a:ext uri="{FF2B5EF4-FFF2-40B4-BE49-F238E27FC236}">
                  <a16:creationId xmlns:a16="http://schemas.microsoft.com/office/drawing/2014/main" id="{FFC873E6-A7B3-41BD-8C6E-7394ABBD6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427504" y="3728016"/>
              <a:ext cx="3649797" cy="3134744"/>
            </a:xfrm>
            <a:custGeom>
              <a:avLst/>
              <a:gdLst>
                <a:gd name="connsiteX0" fmla="*/ 1700213 w 3400426"/>
                <a:gd name="connsiteY0" fmla="*/ 2920565 h 2920565"/>
                <a:gd name="connsiteX1" fmla="*/ 0 w 3400426"/>
                <a:gd name="connsiteY1" fmla="*/ 1220352 h 2920565"/>
                <a:gd name="connsiteX2" fmla="*/ 0 w 3400426"/>
                <a:gd name="connsiteY2" fmla="*/ 615515 h 2920565"/>
                <a:gd name="connsiteX3" fmla="*/ 0 w 3400426"/>
                <a:gd name="connsiteY3" fmla="*/ 0 h 2920565"/>
                <a:gd name="connsiteX4" fmla="*/ 3400426 w 3400426"/>
                <a:gd name="connsiteY4" fmla="*/ 0 h 2920565"/>
                <a:gd name="connsiteX5" fmla="*/ 3400426 w 3400426"/>
                <a:gd name="connsiteY5" fmla="*/ 1220352 h 2920565"/>
                <a:gd name="connsiteX6" fmla="*/ 1700213 w 3400426"/>
                <a:gd name="connsiteY6" fmla="*/ 2920565 h 2920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00426" h="2920565">
                  <a:moveTo>
                    <a:pt x="1700213" y="2920565"/>
                  </a:moveTo>
                  <a:cubicBezTo>
                    <a:pt x="761211" y="2920565"/>
                    <a:pt x="0" y="2159354"/>
                    <a:pt x="0" y="1220352"/>
                  </a:cubicBezTo>
                  <a:lnTo>
                    <a:pt x="0" y="615515"/>
                  </a:lnTo>
                  <a:lnTo>
                    <a:pt x="0" y="0"/>
                  </a:lnTo>
                  <a:lnTo>
                    <a:pt x="3400426" y="0"/>
                  </a:lnTo>
                  <a:lnTo>
                    <a:pt x="3400426" y="1220352"/>
                  </a:lnTo>
                  <a:cubicBezTo>
                    <a:pt x="3400426" y="2159354"/>
                    <a:pt x="2639215" y="2920565"/>
                    <a:pt x="1700213" y="2920565"/>
                  </a:cubicBezTo>
                  <a:close/>
                </a:path>
              </a:pathLst>
            </a:custGeom>
            <a:solidFill>
              <a:srgbClr val="FFFFFF"/>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4" name="Picture 3">
            <a:extLst>
              <a:ext uri="{FF2B5EF4-FFF2-40B4-BE49-F238E27FC236}">
                <a16:creationId xmlns:a16="http://schemas.microsoft.com/office/drawing/2014/main" id="{67F50D80-1719-CDC7-12A8-C6D4EB503049}"/>
              </a:ext>
            </a:extLst>
          </p:cNvPr>
          <p:cNvPicPr>
            <a:picLocks noChangeAspect="1"/>
          </p:cNvPicPr>
          <p:nvPr/>
        </p:nvPicPr>
        <p:blipFill rotWithShape="1">
          <a:blip r:embed="rId2"/>
          <a:srcRect t="13933" b="13933"/>
          <a:stretch/>
        </p:blipFill>
        <p:spPr>
          <a:xfrm>
            <a:off x="2004767" y="4838214"/>
            <a:ext cx="2495269" cy="1403949"/>
          </a:xfrm>
          <a:prstGeom prst="rect">
            <a:avLst/>
          </a:prstGeom>
        </p:spPr>
      </p:pic>
      <p:pic>
        <p:nvPicPr>
          <p:cNvPr id="1030" name="Picture 6" descr="How to edit a Tweet | Zapier">
            <a:extLst>
              <a:ext uri="{FF2B5EF4-FFF2-40B4-BE49-F238E27FC236}">
                <a16:creationId xmlns:a16="http://schemas.microsoft.com/office/drawing/2014/main" id="{E5B7B4E2-FA85-A397-DE6F-EE4E880175D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53672" y="4916372"/>
            <a:ext cx="2495269" cy="1247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810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E674-2E90-AF3C-FC43-5D2926D74F15}"/>
              </a:ext>
            </a:extLst>
          </p:cNvPr>
          <p:cNvSpPr>
            <a:spLocks noGrp="1"/>
          </p:cNvSpPr>
          <p:nvPr>
            <p:ph type="title"/>
          </p:nvPr>
        </p:nvSpPr>
        <p:spPr/>
        <p:txBody>
          <a:bodyPr/>
          <a:lstStyle/>
          <a:p>
            <a:r>
              <a:rPr lang="en-US" dirty="0"/>
              <a:t>“p-hacking” Example</a:t>
            </a:r>
          </a:p>
        </p:txBody>
      </p:sp>
      <p:sp>
        <p:nvSpPr>
          <p:cNvPr id="3" name="Content Placeholder 2">
            <a:extLst>
              <a:ext uri="{FF2B5EF4-FFF2-40B4-BE49-F238E27FC236}">
                <a16:creationId xmlns:a16="http://schemas.microsoft.com/office/drawing/2014/main" id="{55A24D27-6CBB-6D35-58D1-8A56C3E95C41}"/>
              </a:ext>
            </a:extLst>
          </p:cNvPr>
          <p:cNvSpPr>
            <a:spLocks noGrp="1"/>
          </p:cNvSpPr>
          <p:nvPr>
            <p:ph idx="1"/>
          </p:nvPr>
        </p:nvSpPr>
        <p:spPr/>
        <p:txBody>
          <a:bodyPr/>
          <a:lstStyle/>
          <a:p>
            <a:r>
              <a:rPr lang="en-US" dirty="0"/>
              <a:t>Training Dataset</a:t>
            </a:r>
          </a:p>
          <a:p>
            <a:pPr marL="0" indent="0">
              <a:buNone/>
            </a:pPr>
            <a:endParaRPr lang="en-US" dirty="0"/>
          </a:p>
          <a:p>
            <a:pPr marL="0" indent="0">
              <a:buNone/>
            </a:pPr>
            <a:endParaRPr lang="en-US" dirty="0"/>
          </a:p>
          <a:p>
            <a:r>
              <a:rPr lang="en-US" dirty="0"/>
              <a:t>Neutral words = “I’d”, “have”, “responded”, “if”, “I”, “were”, “going”</a:t>
            </a:r>
          </a:p>
          <a:p>
            <a:r>
              <a:rPr lang="en-US" dirty="0"/>
              <a:t> T</a:t>
            </a:r>
          </a:p>
        </p:txBody>
      </p:sp>
      <p:graphicFrame>
        <p:nvGraphicFramePr>
          <p:cNvPr id="4" name="Table 4">
            <a:extLst>
              <a:ext uri="{FF2B5EF4-FFF2-40B4-BE49-F238E27FC236}">
                <a16:creationId xmlns:a16="http://schemas.microsoft.com/office/drawing/2014/main" id="{7F1460CE-DCFE-CD6A-2E9E-49A37A90675C}"/>
              </a:ext>
            </a:extLst>
          </p:cNvPr>
          <p:cNvGraphicFramePr>
            <a:graphicFrameLocks noGrp="1"/>
          </p:cNvGraphicFramePr>
          <p:nvPr>
            <p:extLst>
              <p:ext uri="{D42A27DB-BD31-4B8C-83A1-F6EECF244321}">
                <p14:modId xmlns:p14="http://schemas.microsoft.com/office/powerpoint/2010/main" val="187152165"/>
              </p:ext>
            </p:extLst>
          </p:nvPr>
        </p:nvGraphicFramePr>
        <p:xfrm>
          <a:off x="1175473" y="2560041"/>
          <a:ext cx="8128000" cy="741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48329861"/>
                    </a:ext>
                  </a:extLst>
                </a:gridCol>
                <a:gridCol w="4064000">
                  <a:extLst>
                    <a:ext uri="{9D8B030D-6E8A-4147-A177-3AD203B41FA5}">
                      <a16:colId xmlns:a16="http://schemas.microsoft.com/office/drawing/2014/main" val="401219226"/>
                    </a:ext>
                  </a:extLst>
                </a:gridCol>
              </a:tblGrid>
              <a:tr h="370840">
                <a:tc>
                  <a:txBody>
                    <a:bodyPr/>
                    <a:lstStyle/>
                    <a:p>
                      <a:r>
                        <a:rPr lang="en-US" dirty="0" err="1"/>
                        <a:t>selected_text</a:t>
                      </a:r>
                      <a:endParaRPr lang="en-US" dirty="0"/>
                    </a:p>
                  </a:txBody>
                  <a:tcPr/>
                </a:tc>
                <a:tc>
                  <a:txBody>
                    <a:bodyPr/>
                    <a:lstStyle/>
                    <a:p>
                      <a:r>
                        <a:rPr lang="en-US" dirty="0"/>
                        <a:t>Sentiment</a:t>
                      </a:r>
                    </a:p>
                  </a:txBody>
                  <a:tcPr/>
                </a:tc>
                <a:extLst>
                  <a:ext uri="{0D108BD9-81ED-4DB2-BD59-A6C34878D82A}">
                    <a16:rowId xmlns:a16="http://schemas.microsoft.com/office/drawing/2014/main" val="2238277828"/>
                  </a:ext>
                </a:extLst>
              </a:tr>
              <a:tr h="370840">
                <a:tc>
                  <a:txBody>
                    <a:bodyPr/>
                    <a:lstStyle/>
                    <a:p>
                      <a:r>
                        <a:rPr lang="en-US" dirty="0"/>
                        <a:t>I’d have responded, if I were going</a:t>
                      </a:r>
                    </a:p>
                  </a:txBody>
                  <a:tcPr/>
                </a:tc>
                <a:tc>
                  <a:txBody>
                    <a:bodyPr/>
                    <a:lstStyle/>
                    <a:p>
                      <a:r>
                        <a:rPr lang="en-US" dirty="0"/>
                        <a:t>neutral</a:t>
                      </a:r>
                    </a:p>
                  </a:txBody>
                  <a:tcPr/>
                </a:tc>
                <a:extLst>
                  <a:ext uri="{0D108BD9-81ED-4DB2-BD59-A6C34878D82A}">
                    <a16:rowId xmlns:a16="http://schemas.microsoft.com/office/drawing/2014/main" val="3539494129"/>
                  </a:ext>
                </a:extLst>
              </a:tr>
            </a:tbl>
          </a:graphicData>
        </a:graphic>
      </p:graphicFrame>
    </p:spTree>
    <p:extLst>
      <p:ext uri="{BB962C8B-B14F-4D97-AF65-F5344CB8AC3E}">
        <p14:creationId xmlns:p14="http://schemas.microsoft.com/office/powerpoint/2010/main" val="182419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62E0F97-3B68-4A9A-81FD-184E8051D2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A9C0995-256A-4F90-97D6-FB8958A5D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6F97B8F-C372-406F-BC40-FEBF267FD1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719" y="2789105"/>
            <a:ext cx="10934171" cy="3456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31">
            <a:extLst>
              <a:ext uri="{FF2B5EF4-FFF2-40B4-BE49-F238E27FC236}">
                <a16:creationId xmlns:a16="http://schemas.microsoft.com/office/drawing/2014/main" id="{A6F7768D-2C22-4F7C-8BCA-F460371D5C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7581"/>
            <a:ext cx="12192000" cy="6881046"/>
            <a:chOff x="572" y="-7581"/>
            <a:chExt cx="12192000" cy="6881046"/>
          </a:xfrm>
        </p:grpSpPr>
        <p:cxnSp>
          <p:nvCxnSpPr>
            <p:cNvPr id="33" name="Straight Connector 32">
              <a:extLst>
                <a:ext uri="{FF2B5EF4-FFF2-40B4-BE49-F238E27FC236}">
                  <a16:creationId xmlns:a16="http://schemas.microsoft.com/office/drawing/2014/main" id="{5A282329-4807-44C6-8AF9-463180C741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45884"/>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40F1351-48CB-424C-8A88-1B23064770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96465"/>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40B9EBF-57BE-4E27-B9AF-D0B8E9034D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44509"/>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A53350B-5E17-48A4-8CDE-468FC9D9E4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35428"/>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7" name="Graphic 33">
              <a:extLst>
                <a:ext uri="{FF2B5EF4-FFF2-40B4-BE49-F238E27FC236}">
                  <a16:creationId xmlns:a16="http://schemas.microsoft.com/office/drawing/2014/main" id="{C673EDD6-6393-480B-B1FD-FFCC6ECD0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37174" y="-7581"/>
              <a:ext cx="3722031" cy="604044"/>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rgbClr val="D8897E"/>
              </a:solidFill>
              <a:prstDash val="solid"/>
              <a:miter/>
            </a:ln>
          </p:spPr>
          <p:txBody>
            <a:bodyPr rtlCol="0" anchor="ctr"/>
            <a:lstStyle/>
            <a:p>
              <a:endParaRPr lang="en-US"/>
            </a:p>
          </p:txBody>
        </p:sp>
        <p:sp>
          <p:nvSpPr>
            <p:cNvPr id="38" name="Graphic 33">
              <a:extLst>
                <a:ext uri="{FF2B5EF4-FFF2-40B4-BE49-F238E27FC236}">
                  <a16:creationId xmlns:a16="http://schemas.microsoft.com/office/drawing/2014/main" id="{849F7A27-D5D7-4A62-AD00-AD61A14E3C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237174" y="6253952"/>
              <a:ext cx="3722031" cy="604044"/>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rgbClr val="D8897E"/>
              </a:solid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827A2773-8A00-146A-76DA-2824845EB7C5}"/>
              </a:ext>
            </a:extLst>
          </p:cNvPr>
          <p:cNvSpPr>
            <a:spLocks noGrp="1"/>
          </p:cNvSpPr>
          <p:nvPr>
            <p:ph type="title"/>
          </p:nvPr>
        </p:nvSpPr>
        <p:spPr>
          <a:xfrm>
            <a:off x="838200" y="706524"/>
            <a:ext cx="10676934" cy="1972116"/>
          </a:xfrm>
        </p:spPr>
        <p:txBody>
          <a:bodyPr anchor="ctr">
            <a:normAutofit/>
          </a:bodyPr>
          <a:lstStyle/>
          <a:p>
            <a:r>
              <a:rPr lang="en-US" sz="5200"/>
              <a:t>Afinn Model</a:t>
            </a:r>
          </a:p>
        </p:txBody>
      </p:sp>
      <p:cxnSp>
        <p:nvCxnSpPr>
          <p:cNvPr id="40" name="Straight Connector 39">
            <a:extLst>
              <a:ext uri="{FF2B5EF4-FFF2-40B4-BE49-F238E27FC236}">
                <a16:creationId xmlns:a16="http://schemas.microsoft.com/office/drawing/2014/main" id="{ED77D0F5-35D0-4892-A2EA-D841FF8830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4123" y="2794702"/>
            <a:ext cx="1092317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22" name="Content Placeholder 2">
            <a:extLst>
              <a:ext uri="{FF2B5EF4-FFF2-40B4-BE49-F238E27FC236}">
                <a16:creationId xmlns:a16="http://schemas.microsoft.com/office/drawing/2014/main" id="{4C92FED8-4AD3-4117-D970-BFEB9783312A}"/>
              </a:ext>
            </a:extLst>
          </p:cNvPr>
          <p:cNvGraphicFramePr>
            <a:graphicFrameLocks noGrp="1"/>
          </p:cNvGraphicFramePr>
          <p:nvPr>
            <p:ph idx="1"/>
            <p:extLst>
              <p:ext uri="{D42A27DB-BD31-4B8C-83A1-F6EECF244321}">
                <p14:modId xmlns:p14="http://schemas.microsoft.com/office/powerpoint/2010/main" val="1682197200"/>
              </p:ext>
            </p:extLst>
          </p:nvPr>
        </p:nvGraphicFramePr>
        <p:xfrm>
          <a:off x="838200" y="3143922"/>
          <a:ext cx="10515600" cy="2653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6380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69707-881E-8E4F-8A45-5A4C1EADE15A}"/>
              </a:ext>
            </a:extLst>
          </p:cNvPr>
          <p:cNvSpPr>
            <a:spLocks noGrp="1"/>
          </p:cNvSpPr>
          <p:nvPr>
            <p:ph type="title"/>
          </p:nvPr>
        </p:nvSpPr>
        <p:spPr/>
        <p:txBody>
          <a:bodyPr/>
          <a:lstStyle/>
          <a:p>
            <a:r>
              <a:rPr lang="en-US" dirty="0" err="1"/>
              <a:t>Afinn</a:t>
            </a:r>
            <a:r>
              <a:rPr lang="en-US" dirty="0"/>
              <a:t> Example</a:t>
            </a:r>
          </a:p>
        </p:txBody>
      </p:sp>
      <p:graphicFrame>
        <p:nvGraphicFramePr>
          <p:cNvPr id="6" name="Content Placeholder 2">
            <a:extLst>
              <a:ext uri="{FF2B5EF4-FFF2-40B4-BE49-F238E27FC236}">
                <a16:creationId xmlns:a16="http://schemas.microsoft.com/office/drawing/2014/main" id="{2B12CDA9-C376-5D03-3B1B-10D1F72EDD9E}"/>
              </a:ext>
            </a:extLst>
          </p:cNvPr>
          <p:cNvGraphicFramePr>
            <a:graphicFrameLocks noGrp="1"/>
          </p:cNvGraphicFramePr>
          <p:nvPr>
            <p:ph idx="1"/>
            <p:extLst>
              <p:ext uri="{D42A27DB-BD31-4B8C-83A1-F6EECF244321}">
                <p14:modId xmlns:p14="http://schemas.microsoft.com/office/powerpoint/2010/main" val="3985943364"/>
              </p:ext>
            </p:extLst>
          </p:nvPr>
        </p:nvGraphicFramePr>
        <p:xfrm>
          <a:off x="838200" y="2189408"/>
          <a:ext cx="10515600" cy="38217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3674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DF4C-8AF5-C918-6B64-BD35F1241A3D}"/>
              </a:ext>
            </a:extLst>
          </p:cNvPr>
          <p:cNvSpPr>
            <a:spLocks noGrp="1"/>
          </p:cNvSpPr>
          <p:nvPr>
            <p:ph type="title"/>
          </p:nvPr>
        </p:nvSpPr>
        <p:spPr/>
        <p:txBody>
          <a:bodyPr/>
          <a:lstStyle/>
          <a:p>
            <a:r>
              <a:rPr lang="en-US" dirty="0"/>
              <a:t>Results from </a:t>
            </a:r>
            <a:r>
              <a:rPr lang="en-US" dirty="0" err="1"/>
              <a:t>Afinn</a:t>
            </a:r>
            <a:r>
              <a:rPr lang="en-US" dirty="0"/>
              <a:t> Model</a:t>
            </a:r>
          </a:p>
        </p:txBody>
      </p:sp>
      <p:graphicFrame>
        <p:nvGraphicFramePr>
          <p:cNvPr id="5" name="Content Placeholder 2">
            <a:extLst>
              <a:ext uri="{FF2B5EF4-FFF2-40B4-BE49-F238E27FC236}">
                <a16:creationId xmlns:a16="http://schemas.microsoft.com/office/drawing/2014/main" id="{5483AE8A-8743-0A94-74C9-95300BBD01F7}"/>
              </a:ext>
            </a:extLst>
          </p:cNvPr>
          <p:cNvGraphicFramePr>
            <a:graphicFrameLocks noGrp="1"/>
          </p:cNvGraphicFramePr>
          <p:nvPr>
            <p:ph idx="1"/>
          </p:nvPr>
        </p:nvGraphicFramePr>
        <p:xfrm>
          <a:off x="838200" y="2189408"/>
          <a:ext cx="10515600" cy="38217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0790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2" name="Rectangle 3091">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94" name="Rectangle 3093">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96" name="Group 3095">
            <a:extLst>
              <a:ext uri="{FF2B5EF4-FFF2-40B4-BE49-F238E27FC236}">
                <a16:creationId xmlns:a16="http://schemas.microsoft.com/office/drawing/2014/main" id="{6EDBC9C2-2A39-44A2-9D95-D1DE9E2B12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0"/>
            <a:ext cx="12192000" cy="6857912"/>
            <a:chOff x="572" y="0"/>
            <a:chExt cx="12192000" cy="6857912"/>
          </a:xfrm>
        </p:grpSpPr>
        <p:cxnSp>
          <p:nvCxnSpPr>
            <p:cNvPr id="3097" name="Straight Connector 3096">
              <a:extLst>
                <a:ext uri="{FF2B5EF4-FFF2-40B4-BE49-F238E27FC236}">
                  <a16:creationId xmlns:a16="http://schemas.microsoft.com/office/drawing/2014/main" id="{793379BC-3088-4AE8-8EF7-59370D7EB9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98" name="Straight Connector 3097">
              <a:extLst>
                <a:ext uri="{FF2B5EF4-FFF2-40B4-BE49-F238E27FC236}">
                  <a16:creationId xmlns:a16="http://schemas.microsoft.com/office/drawing/2014/main" id="{141DE74C-25AE-4959-99D5-0A77F1DFC8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99" name="Straight Connector 3098">
              <a:extLst>
                <a:ext uri="{FF2B5EF4-FFF2-40B4-BE49-F238E27FC236}">
                  <a16:creationId xmlns:a16="http://schemas.microsoft.com/office/drawing/2014/main" id="{3D9235EF-4E81-496D-ADA8-13EED901E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00" name="Straight Connector 3099">
              <a:extLst>
                <a:ext uri="{FF2B5EF4-FFF2-40B4-BE49-F238E27FC236}">
                  <a16:creationId xmlns:a16="http://schemas.microsoft.com/office/drawing/2014/main" id="{F7241A77-6415-454C-B86E-F42A280267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79F4ACE-7BE9-EE95-2491-F5E0E0835B0E}"/>
              </a:ext>
            </a:extLst>
          </p:cNvPr>
          <p:cNvSpPr>
            <a:spLocks noGrp="1"/>
          </p:cNvSpPr>
          <p:nvPr>
            <p:ph type="title"/>
          </p:nvPr>
        </p:nvSpPr>
        <p:spPr>
          <a:xfrm>
            <a:off x="838200" y="727323"/>
            <a:ext cx="4933950" cy="1596291"/>
          </a:xfrm>
        </p:spPr>
        <p:txBody>
          <a:bodyPr>
            <a:normAutofit/>
          </a:bodyPr>
          <a:lstStyle/>
          <a:p>
            <a:r>
              <a:rPr lang="en-US" dirty="0"/>
              <a:t>Flair Model</a:t>
            </a:r>
          </a:p>
        </p:txBody>
      </p:sp>
      <p:sp>
        <p:nvSpPr>
          <p:cNvPr id="3" name="Content Placeholder 2">
            <a:extLst>
              <a:ext uri="{FF2B5EF4-FFF2-40B4-BE49-F238E27FC236}">
                <a16:creationId xmlns:a16="http://schemas.microsoft.com/office/drawing/2014/main" id="{692D196F-A848-B6B6-385D-EC883A17E5CC}"/>
              </a:ext>
            </a:extLst>
          </p:cNvPr>
          <p:cNvSpPr>
            <a:spLocks noGrp="1"/>
          </p:cNvSpPr>
          <p:nvPr>
            <p:ph idx="1"/>
          </p:nvPr>
        </p:nvSpPr>
        <p:spPr>
          <a:xfrm>
            <a:off x="838200" y="2434196"/>
            <a:ext cx="4933950" cy="3430575"/>
          </a:xfrm>
        </p:spPr>
        <p:txBody>
          <a:bodyPr>
            <a:normAutofit/>
          </a:bodyPr>
          <a:lstStyle/>
          <a:p>
            <a:pPr>
              <a:lnSpc>
                <a:spcPct val="100000"/>
              </a:lnSpc>
            </a:pPr>
            <a:r>
              <a:rPr lang="en-US" sz="1500" b="0" i="0">
                <a:effectLst/>
              </a:rPr>
              <a:t>Flair utilizes a pre-trained model to detect positive or negative comments and print a number in brackets behind the label which is a prediction confidence.</a:t>
            </a:r>
          </a:p>
          <a:p>
            <a:pPr>
              <a:lnSpc>
                <a:spcPct val="100000"/>
              </a:lnSpc>
            </a:pPr>
            <a:r>
              <a:rPr lang="en-US" sz="1500" b="0" i="0">
                <a:effectLst/>
              </a:rPr>
              <a:t>It contains a powerful library which allows users to use and combine different word and document embeddings. Based on the corpus, it could analyze and tell the attitudes of the speakers. Comparing with other NLP packages, flair’s sentiment classifier is based on a character-level LSTM neural network which takes sequences of letters and words into account when predicting. </a:t>
            </a:r>
            <a:endParaRPr lang="en-US" sz="1500"/>
          </a:p>
        </p:txBody>
      </p:sp>
      <p:cxnSp>
        <p:nvCxnSpPr>
          <p:cNvPr id="3102" name="Straight Connector 3101">
            <a:extLst>
              <a:ext uri="{FF2B5EF4-FFF2-40B4-BE49-F238E27FC236}">
                <a16:creationId xmlns:a16="http://schemas.microsoft.com/office/drawing/2014/main" id="{E32B0B7D-C67A-4103-B2F0-ACE40BD56D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091410" y="574154"/>
            <a:ext cx="4590" cy="569388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3074" name="Picture 2" descr="Ric Flair | Retro WWE T-Shirt – HOMAGE">
            <a:extLst>
              <a:ext uri="{FF2B5EF4-FFF2-40B4-BE49-F238E27FC236}">
                <a16:creationId xmlns:a16="http://schemas.microsoft.com/office/drawing/2014/main" id="{43AFFFC8-3CED-D7EF-09CF-D5D26D23A9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581" b="1650"/>
          <a:stretch/>
        </p:blipFill>
        <p:spPr bwMode="auto">
          <a:xfrm>
            <a:off x="6415260" y="1359580"/>
            <a:ext cx="4824168" cy="4137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493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2E0F97-3B68-4A9A-81FD-184E8051D2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9C0995-256A-4F90-97D6-FB8958A5D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6F97B8F-C372-406F-BC40-FEBF267FD1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719" y="2789105"/>
            <a:ext cx="10934171" cy="3456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6F7768D-2C22-4F7C-8BCA-F460371D5C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7581"/>
            <a:ext cx="12192000" cy="6881046"/>
            <a:chOff x="572" y="-7581"/>
            <a:chExt cx="12192000" cy="6881046"/>
          </a:xfrm>
        </p:grpSpPr>
        <p:cxnSp>
          <p:nvCxnSpPr>
            <p:cNvPr id="17" name="Straight Connector 16">
              <a:extLst>
                <a:ext uri="{FF2B5EF4-FFF2-40B4-BE49-F238E27FC236}">
                  <a16:creationId xmlns:a16="http://schemas.microsoft.com/office/drawing/2014/main" id="{5A282329-4807-44C6-8AF9-463180C741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45884"/>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40F1351-48CB-424C-8A88-1B23064770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96465"/>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40B9EBF-57BE-4E27-B9AF-D0B8E9034D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44509"/>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A53350B-5E17-48A4-8CDE-468FC9D9E4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35428"/>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Graphic 33">
              <a:extLst>
                <a:ext uri="{FF2B5EF4-FFF2-40B4-BE49-F238E27FC236}">
                  <a16:creationId xmlns:a16="http://schemas.microsoft.com/office/drawing/2014/main" id="{C673EDD6-6393-480B-B1FD-FFCC6ECD0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37174" y="-7581"/>
              <a:ext cx="3722031" cy="604044"/>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rgbClr val="D8897E"/>
              </a:solidFill>
              <a:prstDash val="solid"/>
              <a:miter/>
            </a:ln>
          </p:spPr>
          <p:txBody>
            <a:bodyPr rtlCol="0" anchor="ctr"/>
            <a:lstStyle/>
            <a:p>
              <a:endParaRPr lang="en-US"/>
            </a:p>
          </p:txBody>
        </p:sp>
        <p:sp>
          <p:nvSpPr>
            <p:cNvPr id="22" name="Graphic 33">
              <a:extLst>
                <a:ext uri="{FF2B5EF4-FFF2-40B4-BE49-F238E27FC236}">
                  <a16:creationId xmlns:a16="http://schemas.microsoft.com/office/drawing/2014/main" id="{849F7A27-D5D7-4A62-AD00-AD61A14E3C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237174" y="6253952"/>
              <a:ext cx="3722031" cy="604044"/>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rgbClr val="D8897E"/>
              </a:solid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5502A43E-9F49-D069-6F23-41419BA19CBF}"/>
              </a:ext>
            </a:extLst>
          </p:cNvPr>
          <p:cNvSpPr>
            <a:spLocks noGrp="1"/>
          </p:cNvSpPr>
          <p:nvPr>
            <p:ph type="title"/>
          </p:nvPr>
        </p:nvSpPr>
        <p:spPr>
          <a:xfrm>
            <a:off x="838200" y="706524"/>
            <a:ext cx="10676934" cy="1972116"/>
          </a:xfrm>
        </p:spPr>
        <p:txBody>
          <a:bodyPr anchor="ctr">
            <a:normAutofit/>
          </a:bodyPr>
          <a:lstStyle/>
          <a:p>
            <a:r>
              <a:rPr lang="en-US" sz="5200" dirty="0"/>
              <a:t>Flair Model Results</a:t>
            </a:r>
          </a:p>
        </p:txBody>
      </p:sp>
      <p:cxnSp>
        <p:nvCxnSpPr>
          <p:cNvPr id="24" name="Straight Connector 23">
            <a:extLst>
              <a:ext uri="{FF2B5EF4-FFF2-40B4-BE49-F238E27FC236}">
                <a16:creationId xmlns:a16="http://schemas.microsoft.com/office/drawing/2014/main" id="{ED77D0F5-35D0-4892-A2EA-D841FF8830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4123" y="2794702"/>
            <a:ext cx="1092317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EB0ACCE-AA6C-5E44-76C4-354B82D63B91}"/>
              </a:ext>
            </a:extLst>
          </p:cNvPr>
          <p:cNvGraphicFramePr>
            <a:graphicFrameLocks noGrp="1"/>
          </p:cNvGraphicFramePr>
          <p:nvPr>
            <p:ph idx="1"/>
            <p:extLst>
              <p:ext uri="{D42A27DB-BD31-4B8C-83A1-F6EECF244321}">
                <p14:modId xmlns:p14="http://schemas.microsoft.com/office/powerpoint/2010/main" val="4154170253"/>
              </p:ext>
            </p:extLst>
          </p:nvPr>
        </p:nvGraphicFramePr>
        <p:xfrm>
          <a:off x="838200" y="3143922"/>
          <a:ext cx="10515600" cy="2653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349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AE6FDE22-1F54-452D-A9BA-1BE9FDB534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E24727BA-2777-4823-88E1-1B4B61968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2AB0E0E5-A956-4B80-A317-E670B96CB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7346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TextBlob: Simplified Text Processing — TextBlob 0.16.0 documentation">
            <a:extLst>
              <a:ext uri="{FF2B5EF4-FFF2-40B4-BE49-F238E27FC236}">
                <a16:creationId xmlns:a16="http://schemas.microsoft.com/office/drawing/2014/main" id="{8FD29E26-27A8-5222-BDB6-76FDFCD5FA8C}"/>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24545" r="-2" b="13971"/>
          <a:stretch/>
        </p:blipFill>
        <p:spPr bwMode="auto">
          <a:xfrm>
            <a:off x="20" y="-1"/>
            <a:ext cx="12191980" cy="6873463"/>
          </a:xfrm>
          <a:prstGeom prst="rect">
            <a:avLst/>
          </a:prstGeom>
          <a:noFill/>
          <a:ln w="12700">
            <a:noFill/>
          </a:ln>
          <a:extLst>
            <a:ext uri="{909E8E84-426E-40DD-AFC4-6F175D3DCCD1}">
              <a14:hiddenFill xmlns:a14="http://schemas.microsoft.com/office/drawing/2010/main">
                <a:solidFill>
                  <a:srgbClr val="FFFFFF"/>
                </a:solidFill>
              </a14:hiddenFill>
            </a:ext>
          </a:extLst>
        </p:spPr>
      </p:pic>
      <p:grpSp>
        <p:nvGrpSpPr>
          <p:cNvPr id="3085" name="Group 3084">
            <a:extLst>
              <a:ext uri="{FF2B5EF4-FFF2-40B4-BE49-F238E27FC236}">
                <a16:creationId xmlns:a16="http://schemas.microsoft.com/office/drawing/2014/main" id="{68142369-1172-4897-98AF-7E16842C4A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
            <a:ext cx="12192000" cy="6857996"/>
            <a:chOff x="572" y="-1"/>
            <a:chExt cx="12192000" cy="6857996"/>
          </a:xfrm>
        </p:grpSpPr>
        <p:cxnSp>
          <p:nvCxnSpPr>
            <p:cNvPr id="3086" name="Straight Connector 3085">
              <a:extLst>
                <a:ext uri="{FF2B5EF4-FFF2-40B4-BE49-F238E27FC236}">
                  <a16:creationId xmlns:a16="http://schemas.microsoft.com/office/drawing/2014/main" id="{6B4EC643-469D-49F7-B2C7-FA3DA6FFA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87" name="Straight Connector 3086">
              <a:extLst>
                <a:ext uri="{FF2B5EF4-FFF2-40B4-BE49-F238E27FC236}">
                  <a16:creationId xmlns:a16="http://schemas.microsoft.com/office/drawing/2014/main" id="{33C04565-7FC8-416F-9C08-F430D337F8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88" name="Straight Connector 3087">
              <a:extLst>
                <a:ext uri="{FF2B5EF4-FFF2-40B4-BE49-F238E27FC236}">
                  <a16:creationId xmlns:a16="http://schemas.microsoft.com/office/drawing/2014/main" id="{92BD8DCF-6634-460D-AA2E-1357451FBA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89" name="Straight Connector 3088">
              <a:extLst>
                <a:ext uri="{FF2B5EF4-FFF2-40B4-BE49-F238E27FC236}">
                  <a16:creationId xmlns:a16="http://schemas.microsoft.com/office/drawing/2014/main" id="{8EAC9175-245B-4886-A4F2-EEA53C13F5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090" name="Graphic 33">
              <a:extLst>
                <a:ext uri="{FF2B5EF4-FFF2-40B4-BE49-F238E27FC236}">
                  <a16:creationId xmlns:a16="http://schemas.microsoft.com/office/drawing/2014/main" id="{BC567658-11B8-4D35-89AE-B73534669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091" name="Graphic 33">
              <a:extLst>
                <a:ext uri="{FF2B5EF4-FFF2-40B4-BE49-F238E27FC236}">
                  <a16:creationId xmlns:a16="http://schemas.microsoft.com/office/drawing/2014/main" id="{B2AAA79A-1602-4193-8170-9C436D9CED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3AEF0F25-6411-6604-0FF1-AC5D1C82329A}"/>
              </a:ext>
            </a:extLst>
          </p:cNvPr>
          <p:cNvSpPr>
            <a:spLocks noGrp="1"/>
          </p:cNvSpPr>
          <p:nvPr>
            <p:ph type="title"/>
          </p:nvPr>
        </p:nvSpPr>
        <p:spPr>
          <a:xfrm>
            <a:off x="841248" y="876303"/>
            <a:ext cx="8817102" cy="2978517"/>
          </a:xfrm>
        </p:spPr>
        <p:txBody>
          <a:bodyPr anchor="b">
            <a:normAutofit/>
          </a:bodyPr>
          <a:lstStyle/>
          <a:p>
            <a:r>
              <a:rPr lang="en-US">
                <a:solidFill>
                  <a:srgbClr val="FFFFFF"/>
                </a:solidFill>
              </a:rPr>
              <a:t>TextBlob Model</a:t>
            </a:r>
          </a:p>
        </p:txBody>
      </p:sp>
      <p:sp>
        <p:nvSpPr>
          <p:cNvPr id="3" name="Content Placeholder 2">
            <a:extLst>
              <a:ext uri="{FF2B5EF4-FFF2-40B4-BE49-F238E27FC236}">
                <a16:creationId xmlns:a16="http://schemas.microsoft.com/office/drawing/2014/main" id="{77E8F72C-D8F9-B606-D0D4-B873591D477C}"/>
              </a:ext>
            </a:extLst>
          </p:cNvPr>
          <p:cNvSpPr>
            <a:spLocks noGrp="1"/>
          </p:cNvSpPr>
          <p:nvPr>
            <p:ph idx="1"/>
          </p:nvPr>
        </p:nvSpPr>
        <p:spPr>
          <a:xfrm>
            <a:off x="841248" y="4105835"/>
            <a:ext cx="8817102" cy="1918725"/>
          </a:xfrm>
        </p:spPr>
        <p:txBody>
          <a:bodyPr>
            <a:normAutofit/>
          </a:bodyPr>
          <a:lstStyle/>
          <a:p>
            <a:pPr>
              <a:lnSpc>
                <a:spcPct val="100000"/>
              </a:lnSpc>
            </a:pPr>
            <a:r>
              <a:rPr lang="en-US" sz="1000">
                <a:solidFill>
                  <a:srgbClr val="FFFFFF"/>
                </a:solidFill>
              </a:rPr>
              <a:t>TextBlob is a sentiment classifier that uses a movie reviews dataset where reviews are labeled positive or negative.</a:t>
            </a:r>
          </a:p>
          <a:p>
            <a:pPr>
              <a:lnSpc>
                <a:spcPct val="100000"/>
              </a:lnSpc>
            </a:pPr>
            <a:r>
              <a:rPr lang="en-US" sz="1000">
                <a:solidFill>
                  <a:srgbClr val="FFFFFF"/>
                </a:solidFill>
              </a:rPr>
              <a:t>Positive and negative features are extracted from each positive and negative reviews.</a:t>
            </a:r>
          </a:p>
          <a:p>
            <a:pPr>
              <a:lnSpc>
                <a:spcPct val="100000"/>
              </a:lnSpc>
            </a:pPr>
            <a:r>
              <a:rPr lang="en-US" sz="1000">
                <a:solidFill>
                  <a:srgbClr val="FFFFFF"/>
                </a:solidFill>
              </a:rPr>
              <a:t>This becomes the foundation of the training data, which consists of labeled positive and negative features. The data is trained on a Naïve Bayes Classifier</a:t>
            </a:r>
          </a:p>
          <a:p>
            <a:pPr>
              <a:lnSpc>
                <a:spcPct val="100000"/>
              </a:lnSpc>
            </a:pPr>
            <a:r>
              <a:rPr lang="en-US" sz="1000">
                <a:solidFill>
                  <a:srgbClr val="FFFFFF"/>
                </a:solidFill>
              </a:rPr>
              <a:t>TextBlob then assigns the polarity of a tweet between -1 and 1.</a:t>
            </a:r>
          </a:p>
          <a:p>
            <a:pPr lvl="1">
              <a:lnSpc>
                <a:spcPct val="100000"/>
              </a:lnSpc>
            </a:pPr>
            <a:r>
              <a:rPr lang="en-US" sz="1000">
                <a:solidFill>
                  <a:srgbClr val="FFFFFF"/>
                </a:solidFill>
              </a:rPr>
              <a:t>If polarity &gt; 0, then positive</a:t>
            </a:r>
          </a:p>
          <a:p>
            <a:pPr lvl="1">
              <a:lnSpc>
                <a:spcPct val="100000"/>
              </a:lnSpc>
            </a:pPr>
            <a:r>
              <a:rPr lang="en-US" sz="1000">
                <a:solidFill>
                  <a:srgbClr val="FFFFFF"/>
                </a:solidFill>
              </a:rPr>
              <a:t>If polarity = 0, then neutral</a:t>
            </a:r>
          </a:p>
          <a:p>
            <a:pPr lvl="1">
              <a:lnSpc>
                <a:spcPct val="100000"/>
              </a:lnSpc>
            </a:pPr>
            <a:r>
              <a:rPr lang="en-US" sz="1000">
                <a:solidFill>
                  <a:srgbClr val="FFFFFF"/>
                </a:solidFill>
              </a:rPr>
              <a:t>Else, negative</a:t>
            </a:r>
          </a:p>
        </p:txBody>
      </p:sp>
    </p:spTree>
    <p:extLst>
      <p:ext uri="{BB962C8B-B14F-4D97-AF65-F5344CB8AC3E}">
        <p14:creationId xmlns:p14="http://schemas.microsoft.com/office/powerpoint/2010/main" val="811437551"/>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C396-BD65-16FC-A203-33899E455030}"/>
              </a:ext>
            </a:extLst>
          </p:cNvPr>
          <p:cNvSpPr>
            <a:spLocks noGrp="1"/>
          </p:cNvSpPr>
          <p:nvPr>
            <p:ph type="title"/>
          </p:nvPr>
        </p:nvSpPr>
        <p:spPr/>
        <p:txBody>
          <a:bodyPr/>
          <a:lstStyle/>
          <a:p>
            <a:r>
              <a:rPr lang="en-US" dirty="0" err="1"/>
              <a:t>TextBlob</a:t>
            </a:r>
            <a:r>
              <a:rPr lang="en-US" dirty="0"/>
              <a:t> Example</a:t>
            </a:r>
          </a:p>
        </p:txBody>
      </p:sp>
      <p:sp>
        <p:nvSpPr>
          <p:cNvPr id="3" name="Content Placeholder 2">
            <a:extLst>
              <a:ext uri="{FF2B5EF4-FFF2-40B4-BE49-F238E27FC236}">
                <a16:creationId xmlns:a16="http://schemas.microsoft.com/office/drawing/2014/main" id="{33C97486-5F1C-8E6E-ED7D-C753F1A84D3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138641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2E0F97-3B68-4A9A-81FD-184E8051D2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9C0995-256A-4F90-97D6-FB8958A5D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8C4A48C-F8E4-40F0-B8C7-796C50B4C9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123" y="2794702"/>
            <a:ext cx="10928970" cy="345118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93ECDB61-C78E-49AB-9D9C-862EAA5FFC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40" y="6472"/>
            <a:ext cx="12201012" cy="6866993"/>
            <a:chOff x="-8440" y="6472"/>
            <a:chExt cx="12201012" cy="6866993"/>
          </a:xfrm>
        </p:grpSpPr>
        <p:grpSp>
          <p:nvGrpSpPr>
            <p:cNvPr id="16" name="Group 15">
              <a:extLst>
                <a:ext uri="{FF2B5EF4-FFF2-40B4-BE49-F238E27FC236}">
                  <a16:creationId xmlns:a16="http://schemas.microsoft.com/office/drawing/2014/main" id="{8A84E4F0-03F3-4373-BC08-F3420C4DD37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440" y="6472"/>
              <a:ext cx="12201012" cy="6866993"/>
              <a:chOff x="-8440" y="6472"/>
              <a:chExt cx="12201012" cy="6866993"/>
            </a:xfrm>
          </p:grpSpPr>
          <p:grpSp>
            <p:nvGrpSpPr>
              <p:cNvPr id="18" name="Group 17">
                <a:extLst>
                  <a:ext uri="{FF2B5EF4-FFF2-40B4-BE49-F238E27FC236}">
                    <a16:creationId xmlns:a16="http://schemas.microsoft.com/office/drawing/2014/main" id="{7DF65987-4A36-4202-998C-5ADCB2FB947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557299" y="2794702"/>
                <a:ext cx="634699" cy="1268599"/>
                <a:chOff x="11597128" y="2762119"/>
                <a:chExt cx="594872" cy="1268599"/>
              </a:xfrm>
            </p:grpSpPr>
            <p:cxnSp>
              <p:nvCxnSpPr>
                <p:cNvPr id="27" name="Straight Connector 26">
                  <a:extLst>
                    <a:ext uri="{FF2B5EF4-FFF2-40B4-BE49-F238E27FC236}">
                      <a16:creationId xmlns:a16="http://schemas.microsoft.com/office/drawing/2014/main" id="{F4238A89-F61E-46B4-A16C-1B27EEE4BD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1597128" y="2762119"/>
                  <a:ext cx="59434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5F870BE-1537-4939-A7CB-36BD77781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97653" y="4030718"/>
                  <a:ext cx="59434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92D909DC-9CB0-43B2-BFFB-48C8D4B1A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440" y="2794702"/>
                <a:ext cx="648551" cy="1268599"/>
                <a:chOff x="11597131" y="2762119"/>
                <a:chExt cx="594869" cy="1268599"/>
              </a:xfrm>
            </p:grpSpPr>
            <p:cxnSp>
              <p:nvCxnSpPr>
                <p:cNvPr id="25" name="Straight Connector 24">
                  <a:extLst>
                    <a:ext uri="{FF2B5EF4-FFF2-40B4-BE49-F238E27FC236}">
                      <a16:creationId xmlns:a16="http://schemas.microsoft.com/office/drawing/2014/main" id="{1EABC700-4E95-4450-BE4B-1149BC01264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1597131" y="2762119"/>
                  <a:ext cx="59434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35CD64B-F95D-4CF3-B317-37DAF82F2E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97653" y="4030718"/>
                  <a:ext cx="59434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E5E01DCE-5018-4BED-8C6B-73E056494C1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 y="6472"/>
                <a:ext cx="12192000" cy="6866993"/>
                <a:chOff x="572" y="6472"/>
                <a:chExt cx="12192000" cy="6866993"/>
              </a:xfrm>
            </p:grpSpPr>
            <p:cxnSp>
              <p:nvCxnSpPr>
                <p:cNvPr id="21" name="Straight Connector 20">
                  <a:extLst>
                    <a:ext uri="{FF2B5EF4-FFF2-40B4-BE49-F238E27FC236}">
                      <a16:creationId xmlns:a16="http://schemas.microsoft.com/office/drawing/2014/main" id="{25A04438-598C-4217-B5F5-3982C30626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45884"/>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4B43FA3-78DB-4F9F-B889-D8B65C922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96465"/>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69B4323-32F6-4DCF-94B4-36D8197761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44509"/>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4214668-F898-4859-87D6-23D6EF0678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35428"/>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pSp>
        <p:cxnSp>
          <p:nvCxnSpPr>
            <p:cNvPr id="17" name="Straight Connector 16">
              <a:extLst>
                <a:ext uri="{FF2B5EF4-FFF2-40B4-BE49-F238E27FC236}">
                  <a16:creationId xmlns:a16="http://schemas.microsoft.com/office/drawing/2014/main" id="{38F98E24-E208-40BF-B555-7B8DCEA31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34123" y="2794702"/>
              <a:ext cx="1092317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502A43E-9F49-D069-6F23-41419BA19CBF}"/>
              </a:ext>
            </a:extLst>
          </p:cNvPr>
          <p:cNvSpPr>
            <a:spLocks noGrp="1"/>
          </p:cNvSpPr>
          <p:nvPr>
            <p:ph type="title"/>
          </p:nvPr>
        </p:nvSpPr>
        <p:spPr>
          <a:xfrm>
            <a:off x="838200" y="706522"/>
            <a:ext cx="10515588" cy="1984671"/>
          </a:xfrm>
        </p:spPr>
        <p:txBody>
          <a:bodyPr anchor="ctr">
            <a:normAutofit/>
          </a:bodyPr>
          <a:lstStyle/>
          <a:p>
            <a:r>
              <a:rPr lang="en-US" sz="5200"/>
              <a:t>TextBlob Model Results</a:t>
            </a:r>
          </a:p>
        </p:txBody>
      </p:sp>
      <p:graphicFrame>
        <p:nvGraphicFramePr>
          <p:cNvPr id="5" name="Content Placeholder 2">
            <a:extLst>
              <a:ext uri="{FF2B5EF4-FFF2-40B4-BE49-F238E27FC236}">
                <a16:creationId xmlns:a16="http://schemas.microsoft.com/office/drawing/2014/main" id="{1EB0ACCE-AA6C-5E44-76C4-354B82D63B91}"/>
              </a:ext>
            </a:extLst>
          </p:cNvPr>
          <p:cNvGraphicFramePr>
            <a:graphicFrameLocks noGrp="1"/>
          </p:cNvGraphicFramePr>
          <p:nvPr>
            <p:ph idx="1"/>
            <p:extLst>
              <p:ext uri="{D42A27DB-BD31-4B8C-83A1-F6EECF244321}">
                <p14:modId xmlns:p14="http://schemas.microsoft.com/office/powerpoint/2010/main" val="2597124339"/>
              </p:ext>
            </p:extLst>
          </p:nvPr>
        </p:nvGraphicFramePr>
        <p:xfrm>
          <a:off x="838200" y="3193787"/>
          <a:ext cx="10515600" cy="2653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0483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62E0F97-3B68-4A9A-81FD-184E8051D2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A9C0995-256A-4F90-97D6-FB8958A5D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CA4121A-EA9A-2F27-8114-4B1265A70385}"/>
              </a:ext>
            </a:extLst>
          </p:cNvPr>
          <p:cNvSpPr>
            <a:spLocks noGrp="1"/>
          </p:cNvSpPr>
          <p:nvPr>
            <p:ph type="title"/>
          </p:nvPr>
        </p:nvSpPr>
        <p:spPr>
          <a:xfrm>
            <a:off x="838201" y="581336"/>
            <a:ext cx="4076910" cy="5695389"/>
          </a:xfrm>
        </p:spPr>
        <p:txBody>
          <a:bodyPr anchor="ctr">
            <a:normAutofit/>
          </a:bodyPr>
          <a:lstStyle/>
          <a:p>
            <a:r>
              <a:rPr lang="en-US" sz="5200"/>
              <a:t>VADER Model</a:t>
            </a:r>
          </a:p>
        </p:txBody>
      </p:sp>
      <p:grpSp>
        <p:nvGrpSpPr>
          <p:cNvPr id="32" name="Group 31">
            <a:extLst>
              <a:ext uri="{FF2B5EF4-FFF2-40B4-BE49-F238E27FC236}">
                <a16:creationId xmlns:a16="http://schemas.microsoft.com/office/drawing/2014/main" id="{2C500373-6BCD-49C7-86D2-7DC695C43C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71535" y="-6437"/>
            <a:ext cx="6400800" cy="6864437"/>
            <a:chOff x="5171535" y="-6437"/>
            <a:chExt cx="6400800" cy="6864437"/>
          </a:xfrm>
        </p:grpSpPr>
        <p:cxnSp>
          <p:nvCxnSpPr>
            <p:cNvPr id="33" name="Straight Connector 32">
              <a:extLst>
                <a:ext uri="{FF2B5EF4-FFF2-40B4-BE49-F238E27FC236}">
                  <a16:creationId xmlns:a16="http://schemas.microsoft.com/office/drawing/2014/main" id="{4C05CF5C-D74E-48AF-AAE5-61AEFB2C77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567246"/>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5A6A4E3-DB84-4A86-933F-10273F0AEE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62643"/>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3928F34-C1F4-426C-A393-E2052F48D4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990DE79-7D3C-40C4-926C-026AE2773C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aphicFrame>
        <p:nvGraphicFramePr>
          <p:cNvPr id="24" name="Content Placeholder 2">
            <a:extLst>
              <a:ext uri="{FF2B5EF4-FFF2-40B4-BE49-F238E27FC236}">
                <a16:creationId xmlns:a16="http://schemas.microsoft.com/office/drawing/2014/main" id="{9DAC27DB-9790-65F8-F592-4048C52B6CF5}"/>
              </a:ext>
            </a:extLst>
          </p:cNvPr>
          <p:cNvGraphicFramePr>
            <a:graphicFrameLocks noGrp="1"/>
          </p:cNvGraphicFramePr>
          <p:nvPr>
            <p:ph idx="1"/>
            <p:extLst>
              <p:ext uri="{D42A27DB-BD31-4B8C-83A1-F6EECF244321}">
                <p14:modId xmlns:p14="http://schemas.microsoft.com/office/powerpoint/2010/main" val="346852755"/>
              </p:ext>
            </p:extLst>
          </p:nvPr>
        </p:nvGraphicFramePr>
        <p:xfrm>
          <a:off x="5461176" y="788282"/>
          <a:ext cx="5826934" cy="5297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2357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2E0F97-3B68-4A9A-81FD-184E8051D2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9C0995-256A-4F90-97D6-FB8958A5D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28E7449-53C5-24BC-6998-452F214BE4AD}"/>
              </a:ext>
            </a:extLst>
          </p:cNvPr>
          <p:cNvSpPr>
            <a:spLocks noGrp="1"/>
          </p:cNvSpPr>
          <p:nvPr>
            <p:ph type="title"/>
          </p:nvPr>
        </p:nvSpPr>
        <p:spPr>
          <a:xfrm>
            <a:off x="838201" y="581265"/>
            <a:ext cx="4114800" cy="5695398"/>
          </a:xfrm>
        </p:spPr>
        <p:txBody>
          <a:bodyPr anchor="ctr">
            <a:normAutofit/>
          </a:bodyPr>
          <a:lstStyle/>
          <a:p>
            <a:r>
              <a:rPr lang="en-US" sz="5200"/>
              <a:t>About Me: Bethel Ikejiofor</a:t>
            </a:r>
          </a:p>
        </p:txBody>
      </p:sp>
      <p:sp>
        <p:nvSpPr>
          <p:cNvPr id="13" name="Rectangle 12">
            <a:extLst>
              <a:ext uri="{FF2B5EF4-FFF2-40B4-BE49-F238E27FC236}">
                <a16:creationId xmlns:a16="http://schemas.microsoft.com/office/drawing/2014/main" id="{9346307A-DFE3-4A97-B2EE-5D57DF413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6275" y="577406"/>
            <a:ext cx="6391931" cy="569539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CC277446-D71D-4C19-A013-95073D31A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66455" y="-6437"/>
            <a:ext cx="6405880" cy="6864437"/>
            <a:chOff x="5166455" y="-6437"/>
            <a:chExt cx="6405880" cy="6864437"/>
          </a:xfrm>
        </p:grpSpPr>
        <p:cxnSp>
          <p:nvCxnSpPr>
            <p:cNvPr id="16" name="Straight Connector 15">
              <a:extLst>
                <a:ext uri="{FF2B5EF4-FFF2-40B4-BE49-F238E27FC236}">
                  <a16:creationId xmlns:a16="http://schemas.microsoft.com/office/drawing/2014/main" id="{4C05CF5C-D74E-48AF-AAE5-61AEFB2C77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6455" y="567246"/>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5A6A4E3-DB84-4A86-933F-10273F0AEE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62643"/>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057BAF9-1A72-414E-8B1A-C58B353F11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8FCD6AB-4E6B-4F74-94C0-C14654F999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aphicFrame>
        <p:nvGraphicFramePr>
          <p:cNvPr id="5" name="Content Placeholder 2">
            <a:extLst>
              <a:ext uri="{FF2B5EF4-FFF2-40B4-BE49-F238E27FC236}">
                <a16:creationId xmlns:a16="http://schemas.microsoft.com/office/drawing/2014/main" id="{59F9FA20-0A39-1095-8236-1FC1A4D56437}"/>
              </a:ext>
            </a:extLst>
          </p:cNvPr>
          <p:cNvGraphicFramePr>
            <a:graphicFrameLocks noGrp="1"/>
          </p:cNvGraphicFramePr>
          <p:nvPr>
            <p:ph idx="1"/>
            <p:extLst>
              <p:ext uri="{D42A27DB-BD31-4B8C-83A1-F6EECF244321}">
                <p14:modId xmlns:p14="http://schemas.microsoft.com/office/powerpoint/2010/main" val="3334622272"/>
              </p:ext>
            </p:extLst>
          </p:nvPr>
        </p:nvGraphicFramePr>
        <p:xfrm>
          <a:off x="5461176" y="788282"/>
          <a:ext cx="5826934" cy="5297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0069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5" name="Rectangle 1030">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6" name="Group 1032">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034" name="Straight Connector 1033">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35" name="Straight Connector 1034">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36" name="Straight Connector 1035">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37" name="Straight Connector 1036">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57"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058"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useBgFill="1">
        <p:nvSpPr>
          <p:cNvPr id="1059" name="Rectangle 1040">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0" name="Rectangle 1042">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61" name="Group 1044">
            <a:extLst>
              <a:ext uri="{FF2B5EF4-FFF2-40B4-BE49-F238E27FC236}">
                <a16:creationId xmlns:a16="http://schemas.microsoft.com/office/drawing/2014/main" id="{6EDBC9C2-2A39-44A2-9D95-D1DE9E2B12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0"/>
            <a:ext cx="12192000" cy="6857912"/>
            <a:chOff x="572" y="0"/>
            <a:chExt cx="12192000" cy="6857912"/>
          </a:xfrm>
        </p:grpSpPr>
        <p:cxnSp>
          <p:nvCxnSpPr>
            <p:cNvPr id="1046" name="Straight Connector 1045">
              <a:extLst>
                <a:ext uri="{FF2B5EF4-FFF2-40B4-BE49-F238E27FC236}">
                  <a16:creationId xmlns:a16="http://schemas.microsoft.com/office/drawing/2014/main" id="{793379BC-3088-4AE8-8EF7-59370D7EB9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62" name="Straight Connector 1046">
              <a:extLst>
                <a:ext uri="{FF2B5EF4-FFF2-40B4-BE49-F238E27FC236}">
                  <a16:creationId xmlns:a16="http://schemas.microsoft.com/office/drawing/2014/main" id="{141DE74C-25AE-4959-99D5-0A77F1DFC8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48" name="Straight Connector 1047">
              <a:extLst>
                <a:ext uri="{FF2B5EF4-FFF2-40B4-BE49-F238E27FC236}">
                  <a16:creationId xmlns:a16="http://schemas.microsoft.com/office/drawing/2014/main" id="{3D9235EF-4E81-496D-ADA8-13EED901E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F7241A77-6415-454C-B86E-F42A280267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D3F04E6-E7F3-3F8B-5DB7-B0C1C515C3E3}"/>
              </a:ext>
            </a:extLst>
          </p:cNvPr>
          <p:cNvSpPr>
            <a:spLocks noGrp="1"/>
          </p:cNvSpPr>
          <p:nvPr>
            <p:ph type="title"/>
          </p:nvPr>
        </p:nvSpPr>
        <p:spPr>
          <a:xfrm>
            <a:off x="838200" y="727323"/>
            <a:ext cx="4933950" cy="1596291"/>
          </a:xfrm>
        </p:spPr>
        <p:txBody>
          <a:bodyPr vert="horz" lIns="91440" tIns="45720" rIns="91440" bIns="45720" rtlCol="0" anchor="ctr">
            <a:normAutofit/>
          </a:bodyPr>
          <a:lstStyle/>
          <a:p>
            <a:r>
              <a:rPr lang="en-US"/>
              <a:t>VADER Example</a:t>
            </a:r>
            <a:endParaRPr lang="en-US" dirty="0"/>
          </a:p>
        </p:txBody>
      </p:sp>
      <p:cxnSp>
        <p:nvCxnSpPr>
          <p:cNvPr id="1051" name="Straight Connector 1050">
            <a:extLst>
              <a:ext uri="{FF2B5EF4-FFF2-40B4-BE49-F238E27FC236}">
                <a16:creationId xmlns:a16="http://schemas.microsoft.com/office/drawing/2014/main" id="{E32B0B7D-C67A-4103-B2F0-ACE40BD56D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091410" y="574154"/>
            <a:ext cx="4590" cy="569388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026" name="Picture 2" descr="Darth Vader, Sith Lord - Star Wars - The Tatler guide to dating a lord |  Tatler">
            <a:extLst>
              <a:ext uri="{FF2B5EF4-FFF2-40B4-BE49-F238E27FC236}">
                <a16:creationId xmlns:a16="http://schemas.microsoft.com/office/drawing/2014/main" id="{BA36E93F-476D-34D7-9E77-87BCAC688C8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07104" y="868081"/>
            <a:ext cx="3840480" cy="512064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1" name="Content Placeholder 4">
            <a:extLst>
              <a:ext uri="{FF2B5EF4-FFF2-40B4-BE49-F238E27FC236}">
                <a16:creationId xmlns:a16="http://schemas.microsoft.com/office/drawing/2014/main" id="{406FE2A0-23DA-B57E-21DA-8D192FDE4C4B}"/>
              </a:ext>
            </a:extLst>
          </p:cNvPr>
          <p:cNvGraphicFramePr>
            <a:graphicFrameLocks noGrp="1"/>
          </p:cNvGraphicFramePr>
          <p:nvPr>
            <p:ph idx="1"/>
            <p:extLst>
              <p:ext uri="{D42A27DB-BD31-4B8C-83A1-F6EECF244321}">
                <p14:modId xmlns:p14="http://schemas.microsoft.com/office/powerpoint/2010/main" val="699542919"/>
              </p:ext>
            </p:extLst>
          </p:nvPr>
        </p:nvGraphicFramePr>
        <p:xfrm>
          <a:off x="838200" y="2434196"/>
          <a:ext cx="4933950" cy="34305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83042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E6FDE22-1F54-452D-A9BA-1BE9FDB534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4727BA-2777-4823-88E1-1B4B61968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B0E0E5-A956-4B80-A317-E670B96CB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7346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ormulae written on a blackboard">
            <a:extLst>
              <a:ext uri="{FF2B5EF4-FFF2-40B4-BE49-F238E27FC236}">
                <a16:creationId xmlns:a16="http://schemas.microsoft.com/office/drawing/2014/main" id="{7B54F1D6-6957-BDC5-3A9C-88568FBD01C5}"/>
              </a:ext>
            </a:extLst>
          </p:cNvPr>
          <p:cNvPicPr>
            <a:picLocks noChangeAspect="1"/>
          </p:cNvPicPr>
          <p:nvPr/>
        </p:nvPicPr>
        <p:blipFill rotWithShape="1">
          <a:blip r:embed="rId2">
            <a:alphaModFix amt="40000"/>
          </a:blip>
          <a:srcRect t="15540"/>
          <a:stretch/>
        </p:blipFill>
        <p:spPr>
          <a:xfrm>
            <a:off x="20" y="-1"/>
            <a:ext cx="12191980" cy="6873463"/>
          </a:xfrm>
          <a:prstGeom prst="rect">
            <a:avLst/>
          </a:prstGeom>
          <a:ln w="12700">
            <a:noFill/>
          </a:ln>
        </p:spPr>
      </p:pic>
      <p:grpSp>
        <p:nvGrpSpPr>
          <p:cNvPr id="15" name="Group 14">
            <a:extLst>
              <a:ext uri="{FF2B5EF4-FFF2-40B4-BE49-F238E27FC236}">
                <a16:creationId xmlns:a16="http://schemas.microsoft.com/office/drawing/2014/main" id="{68142369-1172-4897-98AF-7E16842C4A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
            <a:ext cx="12192000" cy="6857996"/>
            <a:chOff x="572" y="-1"/>
            <a:chExt cx="12192000" cy="6857996"/>
          </a:xfrm>
        </p:grpSpPr>
        <p:cxnSp>
          <p:nvCxnSpPr>
            <p:cNvPr id="16" name="Straight Connector 15">
              <a:extLst>
                <a:ext uri="{FF2B5EF4-FFF2-40B4-BE49-F238E27FC236}">
                  <a16:creationId xmlns:a16="http://schemas.microsoft.com/office/drawing/2014/main" id="{6B4EC643-469D-49F7-B2C7-FA3DA6FFA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3C04565-7FC8-416F-9C08-F430D337F8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2BD8DCF-6634-460D-AA2E-1357451FBA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AC9175-245B-4886-A4F2-EEA53C13F5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0" name="Graphic 33">
              <a:extLst>
                <a:ext uri="{FF2B5EF4-FFF2-40B4-BE49-F238E27FC236}">
                  <a16:creationId xmlns:a16="http://schemas.microsoft.com/office/drawing/2014/main" id="{BC567658-11B8-4D35-89AE-B73534669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1" name="Graphic 33">
              <a:extLst>
                <a:ext uri="{FF2B5EF4-FFF2-40B4-BE49-F238E27FC236}">
                  <a16:creationId xmlns:a16="http://schemas.microsoft.com/office/drawing/2014/main" id="{B2AAA79A-1602-4193-8170-9C436D9CED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616075EE-B6C9-63E2-A94D-4A7BC7284578}"/>
              </a:ext>
            </a:extLst>
          </p:cNvPr>
          <p:cNvSpPr>
            <a:spLocks noGrp="1"/>
          </p:cNvSpPr>
          <p:nvPr>
            <p:ph type="title"/>
          </p:nvPr>
        </p:nvSpPr>
        <p:spPr>
          <a:xfrm>
            <a:off x="841248" y="876303"/>
            <a:ext cx="8817102" cy="2978517"/>
          </a:xfrm>
        </p:spPr>
        <p:txBody>
          <a:bodyPr anchor="b">
            <a:normAutofit/>
          </a:bodyPr>
          <a:lstStyle/>
          <a:p>
            <a:r>
              <a:rPr lang="en-US">
                <a:solidFill>
                  <a:srgbClr val="FFFFFF"/>
                </a:solidFill>
              </a:rPr>
              <a:t>How VADER Works</a:t>
            </a:r>
          </a:p>
        </p:txBody>
      </p:sp>
      <p:sp>
        <p:nvSpPr>
          <p:cNvPr id="3" name="Content Placeholder 2">
            <a:extLst>
              <a:ext uri="{FF2B5EF4-FFF2-40B4-BE49-F238E27FC236}">
                <a16:creationId xmlns:a16="http://schemas.microsoft.com/office/drawing/2014/main" id="{CCF7B12F-8E69-9624-E139-106DBADC448E}"/>
              </a:ext>
            </a:extLst>
          </p:cNvPr>
          <p:cNvSpPr>
            <a:spLocks noGrp="1"/>
          </p:cNvSpPr>
          <p:nvPr>
            <p:ph idx="1"/>
          </p:nvPr>
        </p:nvSpPr>
        <p:spPr>
          <a:xfrm>
            <a:off x="841248" y="4105835"/>
            <a:ext cx="8817102" cy="1918725"/>
          </a:xfrm>
        </p:spPr>
        <p:txBody>
          <a:bodyPr>
            <a:normAutofit/>
          </a:bodyPr>
          <a:lstStyle/>
          <a:p>
            <a:r>
              <a:rPr lang="en-US" dirty="0">
                <a:solidFill>
                  <a:srgbClr val="FFFFFF"/>
                </a:solidFill>
              </a:rPr>
              <a:t>Generates a compound score which is the sum of all the normalized lexicon ratings between -1(most extreme negative) and +1(most extreme positive).</a:t>
            </a:r>
          </a:p>
          <a:p>
            <a:pPr lvl="1"/>
            <a:r>
              <a:rPr lang="en-US" dirty="0">
                <a:solidFill>
                  <a:srgbClr val="FFFFFF"/>
                </a:solidFill>
              </a:rPr>
              <a:t>If compound score &gt;= 0.05, then positive sentiment</a:t>
            </a:r>
          </a:p>
          <a:p>
            <a:pPr lvl="1"/>
            <a:r>
              <a:rPr lang="en-US" dirty="0">
                <a:solidFill>
                  <a:srgbClr val="FFFFFF"/>
                </a:solidFill>
              </a:rPr>
              <a:t>If compound score &lt;= -0.05, then negative sentiment.</a:t>
            </a:r>
          </a:p>
          <a:p>
            <a:pPr lvl="1"/>
            <a:r>
              <a:rPr lang="en-US" dirty="0">
                <a:solidFill>
                  <a:srgbClr val="FFFFFF"/>
                </a:solidFill>
              </a:rPr>
              <a:t>If compound score between -0.05 and 0.05, then neutral sentiment.</a:t>
            </a:r>
          </a:p>
        </p:txBody>
      </p:sp>
    </p:spTree>
    <p:extLst>
      <p:ext uri="{BB962C8B-B14F-4D97-AF65-F5344CB8AC3E}">
        <p14:creationId xmlns:p14="http://schemas.microsoft.com/office/powerpoint/2010/main" val="31635727"/>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2E0F97-3B68-4A9A-81FD-184E8051D2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9C0995-256A-4F90-97D6-FB8958A5D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FB1E9F7-AA8C-094F-FD27-7D8472D1FCA7}"/>
              </a:ext>
            </a:extLst>
          </p:cNvPr>
          <p:cNvSpPr>
            <a:spLocks noGrp="1"/>
          </p:cNvSpPr>
          <p:nvPr>
            <p:ph type="title"/>
          </p:nvPr>
        </p:nvSpPr>
        <p:spPr>
          <a:xfrm>
            <a:off x="838201" y="581265"/>
            <a:ext cx="4114800" cy="5695398"/>
          </a:xfrm>
        </p:spPr>
        <p:txBody>
          <a:bodyPr anchor="ctr">
            <a:normAutofit/>
          </a:bodyPr>
          <a:lstStyle/>
          <a:p>
            <a:r>
              <a:rPr lang="en-US" sz="5200"/>
              <a:t>VADER Model Results</a:t>
            </a:r>
          </a:p>
        </p:txBody>
      </p:sp>
      <p:sp>
        <p:nvSpPr>
          <p:cNvPr id="13" name="Rectangle 12">
            <a:extLst>
              <a:ext uri="{FF2B5EF4-FFF2-40B4-BE49-F238E27FC236}">
                <a16:creationId xmlns:a16="http://schemas.microsoft.com/office/drawing/2014/main" id="{9346307A-DFE3-4A97-B2EE-5D57DF413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6275" y="577406"/>
            <a:ext cx="6391931" cy="569539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CC277446-D71D-4C19-A013-95073D31A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66455" y="-6437"/>
            <a:ext cx="6405880" cy="6864437"/>
            <a:chOff x="5166455" y="-6437"/>
            <a:chExt cx="6405880" cy="6864437"/>
          </a:xfrm>
        </p:grpSpPr>
        <p:cxnSp>
          <p:nvCxnSpPr>
            <p:cNvPr id="16" name="Straight Connector 15">
              <a:extLst>
                <a:ext uri="{FF2B5EF4-FFF2-40B4-BE49-F238E27FC236}">
                  <a16:creationId xmlns:a16="http://schemas.microsoft.com/office/drawing/2014/main" id="{4C05CF5C-D74E-48AF-AAE5-61AEFB2C77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6455" y="567246"/>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5A6A4E3-DB84-4A86-933F-10273F0AEE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62643"/>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057BAF9-1A72-414E-8B1A-C58B353F11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8FCD6AB-4E6B-4F74-94C0-C14654F999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aphicFrame>
        <p:nvGraphicFramePr>
          <p:cNvPr id="5" name="Content Placeholder 2">
            <a:extLst>
              <a:ext uri="{FF2B5EF4-FFF2-40B4-BE49-F238E27FC236}">
                <a16:creationId xmlns:a16="http://schemas.microsoft.com/office/drawing/2014/main" id="{A243C241-862E-DB77-1AEC-5E2D78E3E02D}"/>
              </a:ext>
            </a:extLst>
          </p:cNvPr>
          <p:cNvGraphicFramePr>
            <a:graphicFrameLocks noGrp="1"/>
          </p:cNvGraphicFramePr>
          <p:nvPr>
            <p:ph idx="1"/>
            <p:extLst>
              <p:ext uri="{D42A27DB-BD31-4B8C-83A1-F6EECF244321}">
                <p14:modId xmlns:p14="http://schemas.microsoft.com/office/powerpoint/2010/main" val="568921768"/>
              </p:ext>
            </p:extLst>
          </p:nvPr>
        </p:nvGraphicFramePr>
        <p:xfrm>
          <a:off x="5461176" y="788282"/>
          <a:ext cx="5826934" cy="5297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5852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25">
            <a:extLst>
              <a:ext uri="{FF2B5EF4-FFF2-40B4-BE49-F238E27FC236}">
                <a16:creationId xmlns:a16="http://schemas.microsoft.com/office/drawing/2014/main" id="{B62E0F97-3B68-4A9A-81FD-184E8051D2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7">
            <a:extLst>
              <a:ext uri="{FF2B5EF4-FFF2-40B4-BE49-F238E27FC236}">
                <a16:creationId xmlns:a16="http://schemas.microsoft.com/office/drawing/2014/main" id="{1A9C0995-256A-4F90-97D6-FB8958A5D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29">
            <a:extLst>
              <a:ext uri="{FF2B5EF4-FFF2-40B4-BE49-F238E27FC236}">
                <a16:creationId xmlns:a16="http://schemas.microsoft.com/office/drawing/2014/main" id="{26F97B8F-C372-406F-BC40-FEBF267FD1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719" y="2789105"/>
            <a:ext cx="10934171" cy="3456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A6F7768D-2C22-4F7C-8BCA-F460371D5C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7581"/>
            <a:ext cx="12192000" cy="6881046"/>
            <a:chOff x="572" y="-7581"/>
            <a:chExt cx="12192000" cy="6881046"/>
          </a:xfrm>
        </p:grpSpPr>
        <p:cxnSp>
          <p:nvCxnSpPr>
            <p:cNvPr id="33" name="Straight Connector 32">
              <a:extLst>
                <a:ext uri="{FF2B5EF4-FFF2-40B4-BE49-F238E27FC236}">
                  <a16:creationId xmlns:a16="http://schemas.microsoft.com/office/drawing/2014/main" id="{5A282329-4807-44C6-8AF9-463180C741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45884"/>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40F1351-48CB-424C-8A88-1B23064770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96465"/>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40B9EBF-57BE-4E27-B9AF-D0B8E9034D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44509"/>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A53350B-5E17-48A4-8CDE-468FC9D9E4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35428"/>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7" name="Graphic 33">
              <a:extLst>
                <a:ext uri="{FF2B5EF4-FFF2-40B4-BE49-F238E27FC236}">
                  <a16:creationId xmlns:a16="http://schemas.microsoft.com/office/drawing/2014/main" id="{C673EDD6-6393-480B-B1FD-FFCC6ECD0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37174" y="-7581"/>
              <a:ext cx="3722031" cy="604044"/>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rgbClr val="D8897E"/>
              </a:solidFill>
              <a:prstDash val="solid"/>
              <a:miter/>
            </a:ln>
          </p:spPr>
          <p:txBody>
            <a:bodyPr rtlCol="0" anchor="ctr"/>
            <a:lstStyle/>
            <a:p>
              <a:endParaRPr lang="en-US"/>
            </a:p>
          </p:txBody>
        </p:sp>
        <p:sp>
          <p:nvSpPr>
            <p:cNvPr id="38" name="Graphic 33">
              <a:extLst>
                <a:ext uri="{FF2B5EF4-FFF2-40B4-BE49-F238E27FC236}">
                  <a16:creationId xmlns:a16="http://schemas.microsoft.com/office/drawing/2014/main" id="{849F7A27-D5D7-4A62-AD00-AD61A14E3C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237174" y="6253952"/>
              <a:ext cx="3722031" cy="604044"/>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rgbClr val="D8897E"/>
              </a:solid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02C5E4B1-42F1-4ED5-ADD5-D5B3649C7B6A}"/>
              </a:ext>
            </a:extLst>
          </p:cNvPr>
          <p:cNvSpPr>
            <a:spLocks noGrp="1"/>
          </p:cNvSpPr>
          <p:nvPr>
            <p:ph type="title"/>
          </p:nvPr>
        </p:nvSpPr>
        <p:spPr>
          <a:xfrm>
            <a:off x="838200" y="706524"/>
            <a:ext cx="10676934" cy="1972116"/>
          </a:xfrm>
        </p:spPr>
        <p:txBody>
          <a:bodyPr anchor="ctr">
            <a:normAutofit/>
          </a:bodyPr>
          <a:lstStyle/>
          <a:p>
            <a:r>
              <a:rPr lang="en-US" sz="5200"/>
              <a:t>Naïve Bayes Classifier Model</a:t>
            </a:r>
          </a:p>
        </p:txBody>
      </p:sp>
      <p:cxnSp>
        <p:nvCxnSpPr>
          <p:cNvPr id="40" name="Straight Connector 39">
            <a:extLst>
              <a:ext uri="{FF2B5EF4-FFF2-40B4-BE49-F238E27FC236}">
                <a16:creationId xmlns:a16="http://schemas.microsoft.com/office/drawing/2014/main" id="{ED77D0F5-35D0-4892-A2EA-D841FF8830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4123" y="2794702"/>
            <a:ext cx="1092317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43" name="Content Placeholder 2">
            <a:extLst>
              <a:ext uri="{FF2B5EF4-FFF2-40B4-BE49-F238E27FC236}">
                <a16:creationId xmlns:a16="http://schemas.microsoft.com/office/drawing/2014/main" id="{B690162D-607C-6604-EC88-A2CE55E67688}"/>
              </a:ext>
            </a:extLst>
          </p:cNvPr>
          <p:cNvGraphicFramePr>
            <a:graphicFrameLocks noGrp="1"/>
          </p:cNvGraphicFramePr>
          <p:nvPr>
            <p:ph idx="1"/>
            <p:extLst>
              <p:ext uri="{D42A27DB-BD31-4B8C-83A1-F6EECF244321}">
                <p14:modId xmlns:p14="http://schemas.microsoft.com/office/powerpoint/2010/main" val="1413647305"/>
              </p:ext>
            </p:extLst>
          </p:nvPr>
        </p:nvGraphicFramePr>
        <p:xfrm>
          <a:off x="838200" y="3143922"/>
          <a:ext cx="10515600" cy="2653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5823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E6FDE22-1F54-452D-A9BA-1BE9FDB534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2C01FB2-6D50-41C9-BE00-29B0F9925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F1A60F-5737-109F-948D-5308F55659B2}"/>
              </a:ext>
            </a:extLst>
          </p:cNvPr>
          <p:cNvSpPr>
            <a:spLocks noGrp="1"/>
          </p:cNvSpPr>
          <p:nvPr>
            <p:ph type="title"/>
          </p:nvPr>
        </p:nvSpPr>
        <p:spPr>
          <a:xfrm>
            <a:off x="838200" y="576491"/>
            <a:ext cx="4276541" cy="5705015"/>
          </a:xfrm>
        </p:spPr>
        <p:txBody>
          <a:bodyPr anchor="ctr">
            <a:normAutofit/>
          </a:bodyPr>
          <a:lstStyle/>
          <a:p>
            <a:r>
              <a:rPr lang="en-US" sz="5200"/>
              <a:t>Naïve Bayes Results</a:t>
            </a:r>
          </a:p>
        </p:txBody>
      </p:sp>
      <p:graphicFrame>
        <p:nvGraphicFramePr>
          <p:cNvPr id="4" name="Table 4">
            <a:extLst>
              <a:ext uri="{FF2B5EF4-FFF2-40B4-BE49-F238E27FC236}">
                <a16:creationId xmlns:a16="http://schemas.microsoft.com/office/drawing/2014/main" id="{C8E74085-1F96-B78D-F4E9-8600009B57AA}"/>
              </a:ext>
            </a:extLst>
          </p:cNvPr>
          <p:cNvGraphicFramePr>
            <a:graphicFrameLocks noGrp="1"/>
          </p:cNvGraphicFramePr>
          <p:nvPr>
            <p:ph idx="1"/>
            <p:extLst>
              <p:ext uri="{D42A27DB-BD31-4B8C-83A1-F6EECF244321}">
                <p14:modId xmlns:p14="http://schemas.microsoft.com/office/powerpoint/2010/main" val="578229038"/>
              </p:ext>
            </p:extLst>
          </p:nvPr>
        </p:nvGraphicFramePr>
        <p:xfrm>
          <a:off x="6453566" y="1683149"/>
          <a:ext cx="4788968" cy="3491703"/>
        </p:xfrm>
        <a:graphic>
          <a:graphicData uri="http://schemas.openxmlformats.org/drawingml/2006/table">
            <a:tbl>
              <a:tblPr firstRow="1" bandRow="1">
                <a:noFill/>
                <a:tableStyleId>{5C22544A-7EE6-4342-B048-85BDC9FD1C3A}</a:tableStyleId>
              </a:tblPr>
              <a:tblGrid>
                <a:gridCol w="2358935">
                  <a:extLst>
                    <a:ext uri="{9D8B030D-6E8A-4147-A177-3AD203B41FA5}">
                      <a16:colId xmlns:a16="http://schemas.microsoft.com/office/drawing/2014/main" val="2195342845"/>
                    </a:ext>
                  </a:extLst>
                </a:gridCol>
                <a:gridCol w="2430033">
                  <a:extLst>
                    <a:ext uri="{9D8B030D-6E8A-4147-A177-3AD203B41FA5}">
                      <a16:colId xmlns:a16="http://schemas.microsoft.com/office/drawing/2014/main" val="1979712548"/>
                    </a:ext>
                  </a:extLst>
                </a:gridCol>
              </a:tblGrid>
              <a:tr h="890887">
                <a:tc>
                  <a:txBody>
                    <a:bodyPr/>
                    <a:lstStyle/>
                    <a:p>
                      <a:endParaRPr lang="en-US" sz="3300" b="0" cap="none" spc="0">
                        <a:solidFill>
                          <a:schemeClr val="tx1"/>
                        </a:solidFill>
                      </a:endParaRPr>
                    </a:p>
                  </a:txBody>
                  <a:tcPr marL="215537" marR="215537" marT="150876" marB="150876">
                    <a:lnL w="12700" cmpd="sng">
                      <a:noFill/>
                    </a:lnL>
                    <a:lnR w="12700" cmpd="sng">
                      <a:noFill/>
                    </a:lnR>
                    <a:lnT w="28575" cap="flat" cmpd="sng" algn="ctr">
                      <a:solidFill>
                        <a:schemeClr val="tx1"/>
                      </a:solidFill>
                      <a:prstDash val="solid"/>
                    </a:lnT>
                    <a:lnB w="38100" cmpd="sng">
                      <a:noFill/>
                    </a:lnB>
                    <a:noFill/>
                  </a:tcPr>
                </a:tc>
                <a:tc>
                  <a:txBody>
                    <a:bodyPr/>
                    <a:lstStyle/>
                    <a:p>
                      <a:r>
                        <a:rPr lang="en-US" sz="3300" b="0" cap="none" spc="0">
                          <a:solidFill>
                            <a:schemeClr val="tx1"/>
                          </a:solidFill>
                        </a:rPr>
                        <a:t>Precision</a:t>
                      </a:r>
                    </a:p>
                  </a:txBody>
                  <a:tcPr marL="215537" marR="215537" marT="150876" marB="150876">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3565568736"/>
                  </a:ext>
                </a:extLst>
              </a:tr>
              <a:tr h="890887">
                <a:tc>
                  <a:txBody>
                    <a:bodyPr/>
                    <a:lstStyle/>
                    <a:p>
                      <a:r>
                        <a:rPr lang="en-US" sz="3300" cap="none" spc="0" dirty="0">
                          <a:solidFill>
                            <a:schemeClr val="tx1"/>
                          </a:solidFill>
                        </a:rPr>
                        <a:t>Negative</a:t>
                      </a:r>
                    </a:p>
                  </a:txBody>
                  <a:tcPr marL="215537" marR="215537" marT="150876" marB="150876">
                    <a:lnL w="28575" cap="flat" cmpd="sng" algn="ctr">
                      <a:noFill/>
                      <a:prstDash val="solid"/>
                    </a:lnL>
                    <a:lnR w="12700" cmpd="sng">
                      <a:noFill/>
                      <a:prstDash val="solid"/>
                    </a:lnR>
                    <a:lnT w="38100" cmpd="sng">
                      <a:noFill/>
                    </a:lnT>
                    <a:lnB w="12700" cap="flat" cmpd="sng" algn="ctr">
                      <a:noFill/>
                      <a:prstDash val="solid"/>
                    </a:lnB>
                    <a:noFill/>
                  </a:tcPr>
                </a:tc>
                <a:tc>
                  <a:txBody>
                    <a:bodyPr/>
                    <a:lstStyle/>
                    <a:p>
                      <a:r>
                        <a:rPr lang="en-US" sz="3300" cap="none" spc="0">
                          <a:solidFill>
                            <a:schemeClr val="tx1"/>
                          </a:solidFill>
                        </a:rPr>
                        <a:t>75%</a:t>
                      </a:r>
                    </a:p>
                  </a:txBody>
                  <a:tcPr marL="215537" marR="215537" marT="150876" marB="150876">
                    <a:lnL w="12700" cmpd="sng">
                      <a:noFill/>
                      <a:prstDash val="solid"/>
                    </a:lnL>
                    <a:lnR w="28575" cap="flat" cmpd="sng" algn="ctr">
                      <a:noFill/>
                      <a:prstDash val="solid"/>
                    </a:lnR>
                    <a:lnT w="38100" cmpd="sng">
                      <a:noFill/>
                    </a:lnT>
                    <a:lnB w="12700" cap="flat" cmpd="sng" algn="ctr">
                      <a:noFill/>
                      <a:prstDash val="solid"/>
                    </a:lnB>
                    <a:noFill/>
                  </a:tcPr>
                </a:tc>
                <a:extLst>
                  <a:ext uri="{0D108BD9-81ED-4DB2-BD59-A6C34878D82A}">
                    <a16:rowId xmlns:a16="http://schemas.microsoft.com/office/drawing/2014/main" val="992455247"/>
                  </a:ext>
                </a:extLst>
              </a:tr>
              <a:tr h="819042">
                <a:tc>
                  <a:txBody>
                    <a:bodyPr/>
                    <a:lstStyle/>
                    <a:p>
                      <a:r>
                        <a:rPr lang="en-US" sz="3300" cap="none" spc="0" dirty="0">
                          <a:solidFill>
                            <a:schemeClr val="tx1"/>
                          </a:solidFill>
                        </a:rPr>
                        <a:t>Neutral</a:t>
                      </a:r>
                    </a:p>
                  </a:txBody>
                  <a:tcPr marL="215537" marR="215537" marT="150876" marB="150876">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3300" cap="none" spc="0" dirty="0">
                          <a:solidFill>
                            <a:schemeClr val="tx1"/>
                          </a:solidFill>
                        </a:rPr>
                        <a:t>54 %</a:t>
                      </a:r>
                    </a:p>
                  </a:txBody>
                  <a:tcPr marL="215537" marR="215537" marT="150876" marB="150876">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054437696"/>
                  </a:ext>
                </a:extLst>
              </a:tr>
              <a:tr h="890887">
                <a:tc>
                  <a:txBody>
                    <a:bodyPr/>
                    <a:lstStyle/>
                    <a:p>
                      <a:r>
                        <a:rPr lang="en-US" sz="3300" cap="none" spc="0">
                          <a:solidFill>
                            <a:schemeClr val="tx1"/>
                          </a:solidFill>
                        </a:rPr>
                        <a:t>Positive</a:t>
                      </a:r>
                    </a:p>
                  </a:txBody>
                  <a:tcPr marL="215537" marR="215537" marT="150876" marB="150876">
                    <a:lnL w="28575" cap="flat" cmpd="sng" algn="ctr">
                      <a:noFill/>
                      <a:prstDash val="solid"/>
                    </a:lnL>
                    <a:lnR w="12700" cmpd="sng">
                      <a:noFill/>
                      <a:prstDash val="solid"/>
                    </a:lnR>
                    <a:lnT w="12700" cmpd="sng">
                      <a:noFill/>
                      <a:prstDash val="solid"/>
                    </a:lnT>
                    <a:lnB w="28575" cap="flat" cmpd="sng" algn="ctr">
                      <a:noFill/>
                      <a:prstDash val="solid"/>
                    </a:lnB>
                    <a:noFill/>
                  </a:tcPr>
                </a:tc>
                <a:tc>
                  <a:txBody>
                    <a:bodyPr/>
                    <a:lstStyle/>
                    <a:p>
                      <a:r>
                        <a:rPr lang="en-US" sz="3300" cap="none" spc="0" dirty="0">
                          <a:solidFill>
                            <a:schemeClr val="tx1"/>
                          </a:solidFill>
                        </a:rPr>
                        <a:t>77%</a:t>
                      </a:r>
                    </a:p>
                  </a:txBody>
                  <a:tcPr marL="215537" marR="215537" marT="150876" marB="150876">
                    <a:lnL w="12700" cmpd="sng">
                      <a:noFill/>
                      <a:prstDash val="solid"/>
                    </a:lnL>
                    <a:lnR w="28575" cap="flat" cmpd="sng" algn="ctr">
                      <a:noFill/>
                      <a:prstDash val="solid"/>
                    </a:lnR>
                    <a:lnT w="12700" cmpd="sng">
                      <a:noFill/>
                      <a:prstDash val="solid"/>
                    </a:lnT>
                    <a:lnB w="28575" cap="flat" cmpd="sng" algn="ctr">
                      <a:noFill/>
                      <a:prstDash val="solid"/>
                    </a:lnB>
                    <a:noFill/>
                  </a:tcPr>
                </a:tc>
                <a:extLst>
                  <a:ext uri="{0D108BD9-81ED-4DB2-BD59-A6C34878D82A}">
                    <a16:rowId xmlns:a16="http://schemas.microsoft.com/office/drawing/2014/main" val="156876429"/>
                  </a:ext>
                </a:extLst>
              </a:tr>
            </a:tbl>
          </a:graphicData>
        </a:graphic>
      </p:graphicFrame>
    </p:spTree>
    <p:extLst>
      <p:ext uri="{BB962C8B-B14F-4D97-AF65-F5344CB8AC3E}">
        <p14:creationId xmlns:p14="http://schemas.microsoft.com/office/powerpoint/2010/main" val="2830624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D2D4D3D-0943-4A9D-AE30-EEEAF707A3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6402F50-78D0-4C40-8FB9-47AF6DD06D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905FD742-A584-4C24-981D-4BE96AC561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0269" y="-15381"/>
            <a:ext cx="10933011" cy="6880178"/>
            <a:chOff x="630269" y="-15381"/>
            <a:chExt cx="10933011" cy="6880178"/>
          </a:xfrm>
        </p:grpSpPr>
        <p:grpSp>
          <p:nvGrpSpPr>
            <p:cNvPr id="12" name="Group 11">
              <a:extLst>
                <a:ext uri="{FF2B5EF4-FFF2-40B4-BE49-F238E27FC236}">
                  <a16:creationId xmlns:a16="http://schemas.microsoft.com/office/drawing/2014/main" id="{7258DE11-AA0C-48D2-8F00-9B8DC1093A4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30269" y="-15381"/>
              <a:ext cx="10933011" cy="6880178"/>
              <a:chOff x="630269" y="-15381"/>
              <a:chExt cx="10933011" cy="6880178"/>
            </a:xfrm>
          </p:grpSpPr>
          <p:cxnSp>
            <p:nvCxnSpPr>
              <p:cNvPr id="14" name="Straight Connector 13">
                <a:extLst>
                  <a:ext uri="{FF2B5EF4-FFF2-40B4-BE49-F238E27FC236}">
                    <a16:creationId xmlns:a16="http://schemas.microsoft.com/office/drawing/2014/main" id="{62A6129B-5E41-4111-BA49-D6E73631A7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2193087" y="0"/>
                <a:ext cx="0"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2ACD671-2209-4876-A99B-0D185B70D1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6729241" y="3413575"/>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ACF9EAE-7FB1-4C87-B3F1-9129699CB1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30269" y="3413532"/>
                <a:ext cx="2585819"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74E1729-16FC-4A78-A1FC-1B4B0D30C8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975913" y="3413529"/>
                <a:ext cx="258736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E4DB013-2DB1-4155-8355-AE8EDE75CC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35841"/>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7AED547-EF0A-4CE6-87B9-059D7C6375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35428"/>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3" name="Graphic 11">
              <a:extLst>
                <a:ext uri="{FF2B5EF4-FFF2-40B4-BE49-F238E27FC236}">
                  <a16:creationId xmlns:a16="http://schemas.microsoft.com/office/drawing/2014/main" id="{61ABD7CE-E0CE-4FE7-AEA1-F7DB71799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2063" y="702002"/>
              <a:ext cx="5759819" cy="6155995"/>
            </a:xfrm>
            <a:custGeom>
              <a:avLst/>
              <a:gdLst>
                <a:gd name="connsiteX0" fmla="*/ 0 w 4320540"/>
                <a:gd name="connsiteY0" fmla="*/ 4617720 h 4617719"/>
                <a:gd name="connsiteX1" fmla="*/ 0 w 4320540"/>
                <a:gd name="connsiteY1" fmla="*/ 4268439 h 4617719"/>
                <a:gd name="connsiteX2" fmla="*/ 0 w 4320540"/>
                <a:gd name="connsiteY2" fmla="*/ 2052352 h 4617719"/>
                <a:gd name="connsiteX3" fmla="*/ 2160270 w 4320540"/>
                <a:gd name="connsiteY3" fmla="*/ 0 h 4617719"/>
                <a:gd name="connsiteX4" fmla="*/ 2160270 w 4320540"/>
                <a:gd name="connsiteY4" fmla="*/ 0 h 4617719"/>
                <a:gd name="connsiteX5" fmla="*/ 4320540 w 4320540"/>
                <a:gd name="connsiteY5" fmla="*/ 2052352 h 4617719"/>
                <a:gd name="connsiteX6" fmla="*/ 4320540 w 4320540"/>
                <a:gd name="connsiteY6" fmla="*/ 2782443 h 4617719"/>
                <a:gd name="connsiteX7" fmla="*/ 4320540 w 4320540"/>
                <a:gd name="connsiteY7" fmla="*/ 4617720 h 4617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20540" h="4617719">
                  <a:moveTo>
                    <a:pt x="0" y="4617720"/>
                  </a:moveTo>
                  <a:lnTo>
                    <a:pt x="0" y="4268439"/>
                  </a:lnTo>
                  <a:lnTo>
                    <a:pt x="0" y="2052352"/>
                  </a:lnTo>
                  <a:cubicBezTo>
                    <a:pt x="0" y="918877"/>
                    <a:pt x="967169" y="0"/>
                    <a:pt x="2160270" y="0"/>
                  </a:cubicBezTo>
                  <a:lnTo>
                    <a:pt x="2160270" y="0"/>
                  </a:lnTo>
                  <a:cubicBezTo>
                    <a:pt x="3353372" y="0"/>
                    <a:pt x="4320540" y="918877"/>
                    <a:pt x="4320540" y="2052352"/>
                  </a:cubicBezTo>
                  <a:lnTo>
                    <a:pt x="4320540" y="2782443"/>
                  </a:lnTo>
                  <a:lnTo>
                    <a:pt x="4320540" y="4617720"/>
                  </a:lnTo>
                </a:path>
              </a:pathLst>
            </a:custGeom>
            <a:noFill/>
            <a:ln w="12700" cap="flat">
              <a:solidFill>
                <a:schemeClr val="accent4"/>
              </a:solid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0EA62A9C-9C2C-FA9F-F820-9443A844EF04}"/>
              </a:ext>
            </a:extLst>
          </p:cNvPr>
          <p:cNvSpPr>
            <a:spLocks noGrp="1"/>
          </p:cNvSpPr>
          <p:nvPr>
            <p:ph type="ctrTitle"/>
          </p:nvPr>
        </p:nvSpPr>
        <p:spPr>
          <a:xfrm>
            <a:off x="3301764" y="3428997"/>
            <a:ext cx="5592851" cy="2607814"/>
          </a:xfrm>
        </p:spPr>
        <p:txBody>
          <a:bodyPr anchor="t">
            <a:normAutofit/>
          </a:bodyPr>
          <a:lstStyle/>
          <a:p>
            <a:pPr algn="ctr"/>
            <a:r>
              <a:rPr lang="en-US" dirty="0"/>
              <a:t>Images</a:t>
            </a:r>
          </a:p>
        </p:txBody>
      </p:sp>
    </p:spTree>
    <p:extLst>
      <p:ext uri="{BB962C8B-B14F-4D97-AF65-F5344CB8AC3E}">
        <p14:creationId xmlns:p14="http://schemas.microsoft.com/office/powerpoint/2010/main" val="3390562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3DE20-D523-74DF-4B2B-08C395D09E4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253D695-A9AE-681F-2EBE-BC4707B9CA08}"/>
              </a:ext>
            </a:extLst>
          </p:cNvPr>
          <p:cNvPicPr>
            <a:picLocks noGrp="1" noChangeAspect="1"/>
          </p:cNvPicPr>
          <p:nvPr>
            <p:ph sz="half" idx="1"/>
          </p:nvPr>
        </p:nvPicPr>
        <p:blipFill rotWithShape="1">
          <a:blip r:embed="rId2"/>
          <a:srcRect l="16367" t="48344" r="56627" b="20535"/>
          <a:stretch/>
        </p:blipFill>
        <p:spPr>
          <a:xfrm>
            <a:off x="838200" y="2588655"/>
            <a:ext cx="5181600" cy="3195165"/>
          </a:xfrm>
          <a:prstGeom prst="rect">
            <a:avLst/>
          </a:prstGeom>
        </p:spPr>
      </p:pic>
      <p:pic>
        <p:nvPicPr>
          <p:cNvPr id="6" name="Content Placeholder 5">
            <a:extLst>
              <a:ext uri="{FF2B5EF4-FFF2-40B4-BE49-F238E27FC236}">
                <a16:creationId xmlns:a16="http://schemas.microsoft.com/office/drawing/2014/main" id="{CC1B84DB-3F15-D7E6-8475-FE1F51D56C1F}"/>
              </a:ext>
            </a:extLst>
          </p:cNvPr>
          <p:cNvPicPr>
            <a:picLocks noGrp="1" noChangeAspect="1"/>
          </p:cNvPicPr>
          <p:nvPr>
            <p:ph sz="half" idx="2"/>
          </p:nvPr>
        </p:nvPicPr>
        <p:blipFill rotWithShape="1">
          <a:blip r:embed="rId3"/>
          <a:srcRect l="15358" t="27655" r="42381" b="12522"/>
          <a:stretch/>
        </p:blipFill>
        <p:spPr>
          <a:xfrm>
            <a:off x="6262883" y="2195513"/>
            <a:ext cx="5000233" cy="3981450"/>
          </a:xfrm>
          <a:prstGeom prst="rect">
            <a:avLst/>
          </a:prstGeom>
        </p:spPr>
      </p:pic>
    </p:spTree>
    <p:extLst>
      <p:ext uri="{BB962C8B-B14F-4D97-AF65-F5344CB8AC3E}">
        <p14:creationId xmlns:p14="http://schemas.microsoft.com/office/powerpoint/2010/main" val="952235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F328F-C78B-2FE3-F526-E969F2F691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E4DF1E-6880-DF2B-DABA-A5FBE840F66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763006F-6FB8-5E35-D026-76A66C72B23F}"/>
              </a:ext>
            </a:extLst>
          </p:cNvPr>
          <p:cNvPicPr>
            <a:picLocks noChangeAspect="1"/>
          </p:cNvPicPr>
          <p:nvPr/>
        </p:nvPicPr>
        <p:blipFill rotWithShape="1">
          <a:blip r:embed="rId2"/>
          <a:srcRect l="15834" t="24372" r="28254" b="25447"/>
          <a:stretch/>
        </p:blipFill>
        <p:spPr>
          <a:xfrm>
            <a:off x="858907" y="1054704"/>
            <a:ext cx="10127402" cy="4862795"/>
          </a:xfrm>
          <a:prstGeom prst="rect">
            <a:avLst/>
          </a:prstGeom>
        </p:spPr>
      </p:pic>
    </p:spTree>
    <p:extLst>
      <p:ext uri="{BB962C8B-B14F-4D97-AF65-F5344CB8AC3E}">
        <p14:creationId xmlns:p14="http://schemas.microsoft.com/office/powerpoint/2010/main" val="2252754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E7449-53C5-24BC-6998-452F214BE4AD}"/>
              </a:ext>
            </a:extLst>
          </p:cNvPr>
          <p:cNvSpPr>
            <a:spLocks noGrp="1"/>
          </p:cNvSpPr>
          <p:nvPr>
            <p:ph type="title"/>
          </p:nvPr>
        </p:nvSpPr>
        <p:spPr/>
        <p:txBody>
          <a:bodyPr/>
          <a:lstStyle/>
          <a:p>
            <a:r>
              <a:rPr lang="en-US" dirty="0"/>
              <a:t>About Me: Valerie Huston</a:t>
            </a:r>
          </a:p>
        </p:txBody>
      </p:sp>
      <p:sp>
        <p:nvSpPr>
          <p:cNvPr id="3" name="Content Placeholder 2">
            <a:extLst>
              <a:ext uri="{FF2B5EF4-FFF2-40B4-BE49-F238E27FC236}">
                <a16:creationId xmlns:a16="http://schemas.microsoft.com/office/drawing/2014/main" id="{EAC555C4-ED72-379A-8F27-252CFB484F4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31999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6" name="Rectangle 2054">
            <a:extLst>
              <a:ext uri="{FF2B5EF4-FFF2-40B4-BE49-F238E27FC236}">
                <a16:creationId xmlns:a16="http://schemas.microsoft.com/office/drawing/2014/main" id="{AE6FDE22-1F54-452D-A9BA-1BE9FDB534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7" name="Rectangle 2056">
            <a:extLst>
              <a:ext uri="{FF2B5EF4-FFF2-40B4-BE49-F238E27FC236}">
                <a16:creationId xmlns:a16="http://schemas.microsoft.com/office/drawing/2014/main" id="{F06127CE-6F15-49AE-9751-398F3AC67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8"/>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3CEC08-8918-94BB-130D-EBC448161DA8}"/>
              </a:ext>
            </a:extLst>
          </p:cNvPr>
          <p:cNvSpPr>
            <a:spLocks noGrp="1"/>
          </p:cNvSpPr>
          <p:nvPr>
            <p:ph type="title"/>
          </p:nvPr>
        </p:nvSpPr>
        <p:spPr>
          <a:xfrm>
            <a:off x="838200" y="565603"/>
            <a:ext cx="3918652" cy="2463347"/>
          </a:xfrm>
        </p:spPr>
        <p:txBody>
          <a:bodyPr anchor="b">
            <a:normAutofit/>
          </a:bodyPr>
          <a:lstStyle/>
          <a:p>
            <a:r>
              <a:rPr lang="en-US" dirty="0"/>
              <a:t>Background</a:t>
            </a:r>
          </a:p>
        </p:txBody>
      </p:sp>
      <p:sp>
        <p:nvSpPr>
          <p:cNvPr id="3" name="Content Placeholder 2">
            <a:extLst>
              <a:ext uri="{FF2B5EF4-FFF2-40B4-BE49-F238E27FC236}">
                <a16:creationId xmlns:a16="http://schemas.microsoft.com/office/drawing/2014/main" id="{882890F4-A17F-2FA9-3433-A342239C2C98}"/>
              </a:ext>
            </a:extLst>
          </p:cNvPr>
          <p:cNvSpPr>
            <a:spLocks noGrp="1"/>
          </p:cNvSpPr>
          <p:nvPr>
            <p:ph idx="1"/>
          </p:nvPr>
        </p:nvSpPr>
        <p:spPr>
          <a:xfrm>
            <a:off x="838200" y="3133725"/>
            <a:ext cx="3918652" cy="3128918"/>
          </a:xfrm>
        </p:spPr>
        <p:txBody>
          <a:bodyPr>
            <a:normAutofit/>
          </a:bodyPr>
          <a:lstStyle/>
          <a:p>
            <a:pPr>
              <a:lnSpc>
                <a:spcPct val="100000"/>
              </a:lnSpc>
            </a:pPr>
            <a:r>
              <a:rPr lang="en-US" sz="1500"/>
              <a:t>The objective of this project is to classify the overall sentiment of a tweet's context as neutral, negative, or positive using NLP classifiers. To complete, this project, we are given a dataset of 27,481 tweets, where 22,464 of those tweets were captured as having either a neutral, negative, or positive sentiment. Our goal is to use this training data of ~27.5k tweets to predict the sentiment of the 3,534 tweets in our testing data set.</a:t>
            </a:r>
          </a:p>
        </p:txBody>
      </p:sp>
      <p:grpSp>
        <p:nvGrpSpPr>
          <p:cNvPr id="2068" name="Group 2058">
            <a:extLst>
              <a:ext uri="{FF2B5EF4-FFF2-40B4-BE49-F238E27FC236}">
                <a16:creationId xmlns:a16="http://schemas.microsoft.com/office/drawing/2014/main" id="{FCAB7548-8099-4066-AA4A-6689046790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68579" y="-6437"/>
            <a:ext cx="6403756" cy="6864437"/>
            <a:chOff x="5168579" y="-6437"/>
            <a:chExt cx="6403756" cy="6864437"/>
          </a:xfrm>
        </p:grpSpPr>
        <p:cxnSp>
          <p:nvCxnSpPr>
            <p:cNvPr id="2060" name="Straight Connector 2059">
              <a:extLst>
                <a:ext uri="{FF2B5EF4-FFF2-40B4-BE49-F238E27FC236}">
                  <a16:creationId xmlns:a16="http://schemas.microsoft.com/office/drawing/2014/main" id="{0DD6D54C-5C05-40DE-8EAF-FA50D609AE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3375606"/>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EB0CFF5B-7CFC-4A1B-811A-262201C049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567246"/>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3BD7D63C-11FE-48D4-8433-A188CDAB23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62643"/>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D0EB69FA-9640-4C07-9993-F74D211FB5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8362244" y="565603"/>
              <a:ext cx="0" cy="569704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B887ECAA-6BDB-4356-A66A-D28C7026B6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8579"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CFC3365E-17A9-4CC8-BE01-3969BF4C8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2050" name="Picture 2" descr="Mine my opinion? Part 2. What's so hard about sentiment analysis? | Kraken  Systems Ltd.">
            <a:extLst>
              <a:ext uri="{FF2B5EF4-FFF2-40B4-BE49-F238E27FC236}">
                <a16:creationId xmlns:a16="http://schemas.microsoft.com/office/drawing/2014/main" id="{6A73C26C-3543-9AED-1BDD-2460EE126F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38" r="2054" b="-2"/>
          <a:stretch/>
        </p:blipFill>
        <p:spPr bwMode="auto">
          <a:xfrm>
            <a:off x="5352373" y="1150838"/>
            <a:ext cx="6071687" cy="4449535"/>
          </a:xfrm>
          <a:custGeom>
            <a:avLst/>
            <a:gdLst/>
            <a:ahLst/>
            <a:cxnLst/>
            <a:rect l="l" t="t" r="r" b="b"/>
            <a:pathLst>
              <a:path w="6391928" h="4660591">
                <a:moveTo>
                  <a:pt x="2329728" y="0"/>
                </a:moveTo>
                <a:lnTo>
                  <a:pt x="2398607" y="0"/>
                </a:lnTo>
                <a:lnTo>
                  <a:pt x="3158515" y="0"/>
                </a:lnTo>
                <a:lnTo>
                  <a:pt x="3993320" y="0"/>
                </a:lnTo>
                <a:lnTo>
                  <a:pt x="4062199" y="0"/>
                </a:lnTo>
                <a:cubicBezTo>
                  <a:pt x="5348874" y="0"/>
                  <a:pt x="6391928" y="1043309"/>
                  <a:pt x="6391928" y="2330293"/>
                </a:cubicBezTo>
                <a:cubicBezTo>
                  <a:pt x="6391928" y="3617285"/>
                  <a:pt x="5348874" y="4660591"/>
                  <a:pt x="4062199" y="4660591"/>
                </a:cubicBezTo>
                <a:lnTo>
                  <a:pt x="3993320" y="4660591"/>
                </a:lnTo>
                <a:lnTo>
                  <a:pt x="3233415" y="4660591"/>
                </a:lnTo>
                <a:lnTo>
                  <a:pt x="2398607" y="4660591"/>
                </a:lnTo>
                <a:lnTo>
                  <a:pt x="2329728" y="4660591"/>
                </a:lnTo>
                <a:cubicBezTo>
                  <a:pt x="1043053" y="4660591"/>
                  <a:pt x="0" y="3617281"/>
                  <a:pt x="0" y="2330297"/>
                </a:cubicBezTo>
                <a:cubicBezTo>
                  <a:pt x="0" y="1043306"/>
                  <a:pt x="1043053" y="0"/>
                  <a:pt x="2329728" y="0"/>
                </a:cubicBezTo>
                <a:close/>
              </a:path>
            </a:pathLst>
          </a:custGeom>
          <a:noFill/>
          <a:ln w="12700">
            <a:solidFill>
              <a:schemeClr val="accent4"/>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933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9" name="Rectangle 2054">
            <a:extLst>
              <a:ext uri="{FF2B5EF4-FFF2-40B4-BE49-F238E27FC236}">
                <a16:creationId xmlns:a16="http://schemas.microsoft.com/office/drawing/2014/main" id="{AE6FDE22-1F54-452D-A9BA-1BE9FDB534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0" name="Rectangle 2056">
            <a:extLst>
              <a:ext uri="{FF2B5EF4-FFF2-40B4-BE49-F238E27FC236}">
                <a16:creationId xmlns:a16="http://schemas.microsoft.com/office/drawing/2014/main" id="{E24727BA-2777-4823-88E1-1B4B61968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1" name="Rectangle 2058">
            <a:extLst>
              <a:ext uri="{FF2B5EF4-FFF2-40B4-BE49-F238E27FC236}">
                <a16:creationId xmlns:a16="http://schemas.microsoft.com/office/drawing/2014/main" id="{2AB0E0E5-A956-4B80-A317-E670B96CB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7346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Objective setting and how this drives high performance in your organisation  | BRS">
            <a:extLst>
              <a:ext uri="{FF2B5EF4-FFF2-40B4-BE49-F238E27FC236}">
                <a16:creationId xmlns:a16="http://schemas.microsoft.com/office/drawing/2014/main" id="{C685343C-FB20-CF14-7BAC-68F5715677C2}"/>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l="21954" r="1" b="1"/>
          <a:stretch/>
        </p:blipFill>
        <p:spPr bwMode="auto">
          <a:xfrm>
            <a:off x="20" y="-1"/>
            <a:ext cx="12191980" cy="6873463"/>
          </a:xfrm>
          <a:prstGeom prst="rect">
            <a:avLst/>
          </a:prstGeom>
          <a:noFill/>
          <a:ln w="12700">
            <a:noFill/>
          </a:ln>
          <a:extLst>
            <a:ext uri="{909E8E84-426E-40DD-AFC4-6F175D3DCCD1}">
              <a14:hiddenFill xmlns:a14="http://schemas.microsoft.com/office/drawing/2010/main">
                <a:solidFill>
                  <a:srgbClr val="FFFFFF"/>
                </a:solidFill>
              </a14:hiddenFill>
            </a:ext>
          </a:extLst>
        </p:spPr>
      </p:pic>
      <p:grpSp>
        <p:nvGrpSpPr>
          <p:cNvPr id="2061" name="Group 2060">
            <a:extLst>
              <a:ext uri="{FF2B5EF4-FFF2-40B4-BE49-F238E27FC236}">
                <a16:creationId xmlns:a16="http://schemas.microsoft.com/office/drawing/2014/main" id="{B42A1F82-CCEE-4C0C-A877-4479E6E697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8366" y="87"/>
            <a:ext cx="10933011" cy="6864710"/>
            <a:chOff x="628366" y="87"/>
            <a:chExt cx="10933011" cy="6864710"/>
          </a:xfrm>
        </p:grpSpPr>
        <p:cxnSp>
          <p:nvCxnSpPr>
            <p:cNvPr id="2062" name="Straight Connector 2061">
              <a:extLst>
                <a:ext uri="{FF2B5EF4-FFF2-40B4-BE49-F238E27FC236}">
                  <a16:creationId xmlns:a16="http://schemas.microsoft.com/office/drawing/2014/main" id="{DAF6120F-8C25-48EE-B58B-0B1A353014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282750" y="3429044"/>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1F55B033-D8E3-4A82-AB0E-173CAD44C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6688336" y="3429043"/>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721F3F31-AC49-40C2-9F6E-441F41C575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8366" y="3413532"/>
              <a:ext cx="2585819"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072" name="Graphic 11">
              <a:extLst>
                <a:ext uri="{FF2B5EF4-FFF2-40B4-BE49-F238E27FC236}">
                  <a16:creationId xmlns:a16="http://schemas.microsoft.com/office/drawing/2014/main" id="{C820DA10-4D21-41E0-9E4D-DA1126254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2063" y="702002"/>
              <a:ext cx="5759819" cy="6155995"/>
            </a:xfrm>
            <a:custGeom>
              <a:avLst/>
              <a:gdLst>
                <a:gd name="connsiteX0" fmla="*/ 0 w 4320540"/>
                <a:gd name="connsiteY0" fmla="*/ 4617720 h 4617719"/>
                <a:gd name="connsiteX1" fmla="*/ 0 w 4320540"/>
                <a:gd name="connsiteY1" fmla="*/ 4268439 h 4617719"/>
                <a:gd name="connsiteX2" fmla="*/ 0 w 4320540"/>
                <a:gd name="connsiteY2" fmla="*/ 2052352 h 4617719"/>
                <a:gd name="connsiteX3" fmla="*/ 2160270 w 4320540"/>
                <a:gd name="connsiteY3" fmla="*/ 0 h 4617719"/>
                <a:gd name="connsiteX4" fmla="*/ 2160270 w 4320540"/>
                <a:gd name="connsiteY4" fmla="*/ 0 h 4617719"/>
                <a:gd name="connsiteX5" fmla="*/ 4320540 w 4320540"/>
                <a:gd name="connsiteY5" fmla="*/ 2052352 h 4617719"/>
                <a:gd name="connsiteX6" fmla="*/ 4320540 w 4320540"/>
                <a:gd name="connsiteY6" fmla="*/ 2782443 h 4617719"/>
                <a:gd name="connsiteX7" fmla="*/ 4320540 w 4320540"/>
                <a:gd name="connsiteY7" fmla="*/ 4617720 h 4617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20540" h="4617719">
                  <a:moveTo>
                    <a:pt x="0" y="4617720"/>
                  </a:moveTo>
                  <a:lnTo>
                    <a:pt x="0" y="4268439"/>
                  </a:lnTo>
                  <a:lnTo>
                    <a:pt x="0" y="2052352"/>
                  </a:lnTo>
                  <a:cubicBezTo>
                    <a:pt x="0" y="918877"/>
                    <a:pt x="967169" y="0"/>
                    <a:pt x="2160270" y="0"/>
                  </a:cubicBezTo>
                  <a:lnTo>
                    <a:pt x="2160270" y="0"/>
                  </a:lnTo>
                  <a:cubicBezTo>
                    <a:pt x="3353372" y="0"/>
                    <a:pt x="4320540" y="918877"/>
                    <a:pt x="4320540" y="2052352"/>
                  </a:cubicBezTo>
                  <a:lnTo>
                    <a:pt x="4320540" y="2782443"/>
                  </a:lnTo>
                  <a:lnTo>
                    <a:pt x="4320540" y="4617720"/>
                  </a:lnTo>
                </a:path>
              </a:pathLst>
            </a:custGeom>
            <a:noFill/>
            <a:ln w="12700" cap="flat">
              <a:solidFill>
                <a:schemeClr val="accent4"/>
              </a:solidFill>
              <a:prstDash val="solid"/>
              <a:miter/>
            </a:ln>
          </p:spPr>
          <p:txBody>
            <a:bodyPr rtlCol="0" anchor="ctr"/>
            <a:lstStyle/>
            <a:p>
              <a:endParaRPr lang="en-US"/>
            </a:p>
          </p:txBody>
        </p:sp>
        <p:cxnSp>
          <p:nvCxnSpPr>
            <p:cNvPr id="2066" name="Straight Connector 2065">
              <a:extLst>
                <a:ext uri="{FF2B5EF4-FFF2-40B4-BE49-F238E27FC236}">
                  <a16:creationId xmlns:a16="http://schemas.microsoft.com/office/drawing/2014/main" id="{77B9E282-7D7D-4E37-A9EA-0FC764361D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974010" y="3413529"/>
              <a:ext cx="258736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47D240B2-CB7B-4C39-9F1B-84F19DD7E8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2421" y="3435841"/>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4FB17155-CD99-45E3-8E4D-9229AB42A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6164" y="3435428"/>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597BCE6-898E-5EF7-638E-5B8350C9E1DC}"/>
              </a:ext>
            </a:extLst>
          </p:cNvPr>
          <p:cNvSpPr>
            <a:spLocks noGrp="1"/>
          </p:cNvSpPr>
          <p:nvPr>
            <p:ph type="title"/>
          </p:nvPr>
        </p:nvSpPr>
        <p:spPr>
          <a:xfrm>
            <a:off x="3496547" y="1745130"/>
            <a:ext cx="5105400" cy="2109690"/>
          </a:xfrm>
        </p:spPr>
        <p:txBody>
          <a:bodyPr anchor="b">
            <a:normAutofit/>
          </a:bodyPr>
          <a:lstStyle/>
          <a:p>
            <a:pPr algn="ctr"/>
            <a:r>
              <a:rPr lang="en-US">
                <a:solidFill>
                  <a:srgbClr val="FFFFFF"/>
                </a:solidFill>
              </a:rPr>
              <a:t>Objective</a:t>
            </a:r>
          </a:p>
        </p:txBody>
      </p:sp>
      <p:sp>
        <p:nvSpPr>
          <p:cNvPr id="3" name="Content Placeholder 2">
            <a:extLst>
              <a:ext uri="{FF2B5EF4-FFF2-40B4-BE49-F238E27FC236}">
                <a16:creationId xmlns:a16="http://schemas.microsoft.com/office/drawing/2014/main" id="{3B11A4B5-608D-2F68-8737-F1BB229570BF}"/>
              </a:ext>
            </a:extLst>
          </p:cNvPr>
          <p:cNvSpPr>
            <a:spLocks noGrp="1"/>
          </p:cNvSpPr>
          <p:nvPr>
            <p:ph idx="1"/>
          </p:nvPr>
        </p:nvSpPr>
        <p:spPr>
          <a:xfrm>
            <a:off x="3496547" y="4105835"/>
            <a:ext cx="5105400" cy="1995420"/>
          </a:xfrm>
        </p:spPr>
        <p:txBody>
          <a:bodyPr>
            <a:normAutofit/>
          </a:bodyPr>
          <a:lstStyle/>
          <a:p>
            <a:pPr marL="0" indent="0" algn="ctr">
              <a:lnSpc>
                <a:spcPct val="100000"/>
              </a:lnSpc>
              <a:buNone/>
            </a:pPr>
            <a:r>
              <a:rPr lang="en-US" sz="1700">
                <a:solidFill>
                  <a:srgbClr val="FFFFFF"/>
                </a:solidFill>
              </a:rPr>
              <a:t>Given a testing and training set, we ran NLP on a series of tweets to categorize their sentiments as bad, good, or neutral. We then use the testing dataset to see how efficient the NLP classifier is from there and tune the algorithm and compared different sentiment analysis models.</a:t>
            </a:r>
            <a:br>
              <a:rPr lang="en-US" sz="1700">
                <a:solidFill>
                  <a:srgbClr val="FFFFFF"/>
                </a:solidFill>
              </a:rPr>
            </a:br>
            <a:endParaRPr lang="en-US" sz="1700">
              <a:solidFill>
                <a:srgbClr val="FFFFFF"/>
              </a:solidFill>
            </a:endParaRPr>
          </a:p>
        </p:txBody>
      </p:sp>
    </p:spTree>
    <p:extLst>
      <p:ext uri="{BB962C8B-B14F-4D97-AF65-F5344CB8AC3E}">
        <p14:creationId xmlns:p14="http://schemas.microsoft.com/office/powerpoint/2010/main" val="82847748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2E0F97-3B68-4A9A-81FD-184E8051D2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9C0995-256A-4F90-97D6-FB8958A5D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437D69-6608-3CA7-6AEA-E588C66ADF98}"/>
              </a:ext>
            </a:extLst>
          </p:cNvPr>
          <p:cNvSpPr>
            <a:spLocks noGrp="1"/>
          </p:cNvSpPr>
          <p:nvPr>
            <p:ph type="title"/>
          </p:nvPr>
        </p:nvSpPr>
        <p:spPr>
          <a:xfrm>
            <a:off x="838201" y="581336"/>
            <a:ext cx="4076910" cy="5695389"/>
          </a:xfrm>
        </p:spPr>
        <p:txBody>
          <a:bodyPr anchor="ctr">
            <a:normAutofit/>
          </a:bodyPr>
          <a:lstStyle/>
          <a:p>
            <a:r>
              <a:rPr lang="en-US" sz="5200"/>
              <a:t>Questions</a:t>
            </a:r>
          </a:p>
        </p:txBody>
      </p:sp>
      <p:grpSp>
        <p:nvGrpSpPr>
          <p:cNvPr id="13" name="Group 12">
            <a:extLst>
              <a:ext uri="{FF2B5EF4-FFF2-40B4-BE49-F238E27FC236}">
                <a16:creationId xmlns:a16="http://schemas.microsoft.com/office/drawing/2014/main" id="{2C500373-6BCD-49C7-86D2-7DC695C43C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71535" y="-6437"/>
            <a:ext cx="6400800" cy="6864437"/>
            <a:chOff x="5171535" y="-6437"/>
            <a:chExt cx="6400800" cy="6864437"/>
          </a:xfrm>
        </p:grpSpPr>
        <p:cxnSp>
          <p:nvCxnSpPr>
            <p:cNvPr id="14" name="Straight Connector 13">
              <a:extLst>
                <a:ext uri="{FF2B5EF4-FFF2-40B4-BE49-F238E27FC236}">
                  <a16:creationId xmlns:a16="http://schemas.microsoft.com/office/drawing/2014/main" id="{4C05CF5C-D74E-48AF-AAE5-61AEFB2C77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567246"/>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5A6A4E3-DB84-4A86-933F-10273F0AEE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62643"/>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3928F34-C1F4-426C-A393-E2052F48D4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90DE79-7D3C-40C4-926C-026AE2773C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aphicFrame>
        <p:nvGraphicFramePr>
          <p:cNvPr id="5" name="Content Placeholder 2">
            <a:extLst>
              <a:ext uri="{FF2B5EF4-FFF2-40B4-BE49-F238E27FC236}">
                <a16:creationId xmlns:a16="http://schemas.microsoft.com/office/drawing/2014/main" id="{A33BA393-C28E-1DCE-BB16-978582FD72A6}"/>
              </a:ext>
            </a:extLst>
          </p:cNvPr>
          <p:cNvGraphicFramePr>
            <a:graphicFrameLocks noGrp="1"/>
          </p:cNvGraphicFramePr>
          <p:nvPr>
            <p:ph idx="1"/>
            <p:extLst>
              <p:ext uri="{D42A27DB-BD31-4B8C-83A1-F6EECF244321}">
                <p14:modId xmlns:p14="http://schemas.microsoft.com/office/powerpoint/2010/main" val="599510681"/>
              </p:ext>
            </p:extLst>
          </p:nvPr>
        </p:nvGraphicFramePr>
        <p:xfrm>
          <a:off x="5461176" y="788282"/>
          <a:ext cx="5826934" cy="5297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81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D2D4D3D-0943-4A9D-AE30-EEEAF707A3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6402F50-78D0-4C40-8FB9-47AF6DD06D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905FD742-A584-4C24-981D-4BE96AC561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0269" y="-15381"/>
            <a:ext cx="10933011" cy="6880178"/>
            <a:chOff x="630269" y="-15381"/>
            <a:chExt cx="10933011" cy="6880178"/>
          </a:xfrm>
        </p:grpSpPr>
        <p:grpSp>
          <p:nvGrpSpPr>
            <p:cNvPr id="12" name="Group 11">
              <a:extLst>
                <a:ext uri="{FF2B5EF4-FFF2-40B4-BE49-F238E27FC236}">
                  <a16:creationId xmlns:a16="http://schemas.microsoft.com/office/drawing/2014/main" id="{7258DE11-AA0C-48D2-8F00-9B8DC1093A4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30269" y="-15381"/>
              <a:ext cx="10933011" cy="6880178"/>
              <a:chOff x="630269" y="-15381"/>
              <a:chExt cx="10933011" cy="6880178"/>
            </a:xfrm>
          </p:grpSpPr>
          <p:cxnSp>
            <p:nvCxnSpPr>
              <p:cNvPr id="14" name="Straight Connector 13">
                <a:extLst>
                  <a:ext uri="{FF2B5EF4-FFF2-40B4-BE49-F238E27FC236}">
                    <a16:creationId xmlns:a16="http://schemas.microsoft.com/office/drawing/2014/main" id="{62A6129B-5E41-4111-BA49-D6E73631A7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2193087" y="0"/>
                <a:ext cx="0"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2ACD671-2209-4876-A99B-0D185B70D1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6729241" y="3413575"/>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ACF9EAE-7FB1-4C87-B3F1-9129699CB1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30269" y="3413532"/>
                <a:ext cx="2585819"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74E1729-16FC-4A78-A1FC-1B4B0D30C8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975913" y="3413529"/>
                <a:ext cx="258736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E4DB013-2DB1-4155-8355-AE8EDE75CC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35841"/>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7AED547-EF0A-4CE6-87B9-059D7C6375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35428"/>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3" name="Graphic 11">
              <a:extLst>
                <a:ext uri="{FF2B5EF4-FFF2-40B4-BE49-F238E27FC236}">
                  <a16:creationId xmlns:a16="http://schemas.microsoft.com/office/drawing/2014/main" id="{61ABD7CE-E0CE-4FE7-AEA1-F7DB71799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2063" y="702002"/>
              <a:ext cx="5759819" cy="6155995"/>
            </a:xfrm>
            <a:custGeom>
              <a:avLst/>
              <a:gdLst>
                <a:gd name="connsiteX0" fmla="*/ 0 w 4320540"/>
                <a:gd name="connsiteY0" fmla="*/ 4617720 h 4617719"/>
                <a:gd name="connsiteX1" fmla="*/ 0 w 4320540"/>
                <a:gd name="connsiteY1" fmla="*/ 4268439 h 4617719"/>
                <a:gd name="connsiteX2" fmla="*/ 0 w 4320540"/>
                <a:gd name="connsiteY2" fmla="*/ 2052352 h 4617719"/>
                <a:gd name="connsiteX3" fmla="*/ 2160270 w 4320540"/>
                <a:gd name="connsiteY3" fmla="*/ 0 h 4617719"/>
                <a:gd name="connsiteX4" fmla="*/ 2160270 w 4320540"/>
                <a:gd name="connsiteY4" fmla="*/ 0 h 4617719"/>
                <a:gd name="connsiteX5" fmla="*/ 4320540 w 4320540"/>
                <a:gd name="connsiteY5" fmla="*/ 2052352 h 4617719"/>
                <a:gd name="connsiteX6" fmla="*/ 4320540 w 4320540"/>
                <a:gd name="connsiteY6" fmla="*/ 2782443 h 4617719"/>
                <a:gd name="connsiteX7" fmla="*/ 4320540 w 4320540"/>
                <a:gd name="connsiteY7" fmla="*/ 4617720 h 4617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20540" h="4617719">
                  <a:moveTo>
                    <a:pt x="0" y="4617720"/>
                  </a:moveTo>
                  <a:lnTo>
                    <a:pt x="0" y="4268439"/>
                  </a:lnTo>
                  <a:lnTo>
                    <a:pt x="0" y="2052352"/>
                  </a:lnTo>
                  <a:cubicBezTo>
                    <a:pt x="0" y="918877"/>
                    <a:pt x="967169" y="0"/>
                    <a:pt x="2160270" y="0"/>
                  </a:cubicBezTo>
                  <a:lnTo>
                    <a:pt x="2160270" y="0"/>
                  </a:lnTo>
                  <a:cubicBezTo>
                    <a:pt x="3353372" y="0"/>
                    <a:pt x="4320540" y="918877"/>
                    <a:pt x="4320540" y="2052352"/>
                  </a:cubicBezTo>
                  <a:lnTo>
                    <a:pt x="4320540" y="2782443"/>
                  </a:lnTo>
                  <a:lnTo>
                    <a:pt x="4320540" y="4617720"/>
                  </a:lnTo>
                </a:path>
              </a:pathLst>
            </a:custGeom>
            <a:noFill/>
            <a:ln w="12700" cap="flat">
              <a:solidFill>
                <a:schemeClr val="accent4"/>
              </a:solid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0EA62A9C-9C2C-FA9F-F820-9443A844EF04}"/>
              </a:ext>
            </a:extLst>
          </p:cNvPr>
          <p:cNvSpPr>
            <a:spLocks noGrp="1"/>
          </p:cNvSpPr>
          <p:nvPr>
            <p:ph type="ctrTitle"/>
          </p:nvPr>
        </p:nvSpPr>
        <p:spPr>
          <a:xfrm>
            <a:off x="3301764" y="3428997"/>
            <a:ext cx="5592851" cy="2607814"/>
          </a:xfrm>
        </p:spPr>
        <p:txBody>
          <a:bodyPr anchor="t">
            <a:normAutofit/>
          </a:bodyPr>
          <a:lstStyle/>
          <a:p>
            <a:pPr algn="ctr"/>
            <a:r>
              <a:rPr lang="en-US" dirty="0"/>
              <a:t>Classification Models</a:t>
            </a:r>
          </a:p>
        </p:txBody>
      </p:sp>
    </p:spTree>
    <p:extLst>
      <p:ext uri="{BB962C8B-B14F-4D97-AF65-F5344CB8AC3E}">
        <p14:creationId xmlns:p14="http://schemas.microsoft.com/office/powerpoint/2010/main" val="3466313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62E0F97-3B68-4A9A-81FD-184E8051D2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A9C0995-256A-4F90-97D6-FB8958A5D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B9DCC79-3879-9E06-92DE-0CF85E6F856E}"/>
              </a:ext>
            </a:extLst>
          </p:cNvPr>
          <p:cNvSpPr>
            <a:spLocks noGrp="1"/>
          </p:cNvSpPr>
          <p:nvPr>
            <p:ph type="title"/>
          </p:nvPr>
        </p:nvSpPr>
        <p:spPr>
          <a:xfrm>
            <a:off x="838201" y="581336"/>
            <a:ext cx="4076910" cy="5695389"/>
          </a:xfrm>
        </p:spPr>
        <p:txBody>
          <a:bodyPr anchor="ctr">
            <a:normAutofit/>
          </a:bodyPr>
          <a:lstStyle/>
          <a:p>
            <a:r>
              <a:rPr lang="en-US" sz="5200" dirty="0"/>
              <a:t>“p-hacking” Model</a:t>
            </a:r>
          </a:p>
        </p:txBody>
      </p:sp>
      <p:grpSp>
        <p:nvGrpSpPr>
          <p:cNvPr id="41" name="Group 40">
            <a:extLst>
              <a:ext uri="{FF2B5EF4-FFF2-40B4-BE49-F238E27FC236}">
                <a16:creationId xmlns:a16="http://schemas.microsoft.com/office/drawing/2014/main" id="{2C500373-6BCD-49C7-86D2-7DC695C43C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71535" y="-6437"/>
            <a:ext cx="6400800" cy="6864437"/>
            <a:chOff x="5171535" y="-6437"/>
            <a:chExt cx="6400800" cy="6864437"/>
          </a:xfrm>
        </p:grpSpPr>
        <p:cxnSp>
          <p:nvCxnSpPr>
            <p:cNvPr id="42" name="Straight Connector 41">
              <a:extLst>
                <a:ext uri="{FF2B5EF4-FFF2-40B4-BE49-F238E27FC236}">
                  <a16:creationId xmlns:a16="http://schemas.microsoft.com/office/drawing/2014/main" id="{4C05CF5C-D74E-48AF-AAE5-61AEFB2C77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567246"/>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5A6A4E3-DB84-4A86-933F-10273F0AEE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62643"/>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3928F34-C1F4-426C-A393-E2052F48D4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990DE79-7D3C-40C4-926C-026AE2773C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aphicFrame>
        <p:nvGraphicFramePr>
          <p:cNvPr id="33" name="Content Placeholder 2">
            <a:extLst>
              <a:ext uri="{FF2B5EF4-FFF2-40B4-BE49-F238E27FC236}">
                <a16:creationId xmlns:a16="http://schemas.microsoft.com/office/drawing/2014/main" id="{60A88FE3-A784-90C3-EE2D-A62336656789}"/>
              </a:ext>
            </a:extLst>
          </p:cNvPr>
          <p:cNvGraphicFramePr>
            <a:graphicFrameLocks noGrp="1"/>
          </p:cNvGraphicFramePr>
          <p:nvPr>
            <p:ph idx="1"/>
            <p:extLst>
              <p:ext uri="{D42A27DB-BD31-4B8C-83A1-F6EECF244321}">
                <p14:modId xmlns:p14="http://schemas.microsoft.com/office/powerpoint/2010/main" val="1575131935"/>
              </p:ext>
            </p:extLst>
          </p:nvPr>
        </p:nvGraphicFramePr>
        <p:xfrm>
          <a:off x="5461176" y="788282"/>
          <a:ext cx="5826934" cy="5297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4086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46741-89EB-1778-27E9-7AFF961E000C}"/>
              </a:ext>
            </a:extLst>
          </p:cNvPr>
          <p:cNvSpPr>
            <a:spLocks noGrp="1"/>
          </p:cNvSpPr>
          <p:nvPr>
            <p:ph type="title"/>
          </p:nvPr>
        </p:nvSpPr>
        <p:spPr/>
        <p:txBody>
          <a:bodyPr/>
          <a:lstStyle/>
          <a:p>
            <a:r>
              <a:rPr lang="en-US" dirty="0"/>
              <a:t>“p-hacking” Model Production</a:t>
            </a:r>
          </a:p>
        </p:txBody>
      </p:sp>
      <p:graphicFrame>
        <p:nvGraphicFramePr>
          <p:cNvPr id="5" name="Content Placeholder 2">
            <a:extLst>
              <a:ext uri="{FF2B5EF4-FFF2-40B4-BE49-F238E27FC236}">
                <a16:creationId xmlns:a16="http://schemas.microsoft.com/office/drawing/2014/main" id="{F0F347BD-48D7-5C3B-52DE-972600CA1BD1}"/>
              </a:ext>
            </a:extLst>
          </p:cNvPr>
          <p:cNvGraphicFramePr>
            <a:graphicFrameLocks noGrp="1"/>
          </p:cNvGraphicFramePr>
          <p:nvPr>
            <p:ph idx="1"/>
          </p:nvPr>
        </p:nvGraphicFramePr>
        <p:xfrm>
          <a:off x="838200" y="2189408"/>
          <a:ext cx="10515600" cy="38217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0275689"/>
      </p:ext>
    </p:extLst>
  </p:cSld>
  <p:clrMapOvr>
    <a:masterClrMapping/>
  </p:clrMapOvr>
</p:sld>
</file>

<file path=ppt/theme/theme1.xml><?xml version="1.0" encoding="utf-8"?>
<a:theme xmlns:a="http://schemas.openxmlformats.org/drawingml/2006/main" name="ArchVTI">
  <a:themeElements>
    <a:clrScheme name="AnalogousFromLightSeedLeftStep">
      <a:dk1>
        <a:srgbClr val="000000"/>
      </a:dk1>
      <a:lt1>
        <a:srgbClr val="FFFFFF"/>
      </a:lt1>
      <a:dk2>
        <a:srgbClr val="243641"/>
      </a:dk2>
      <a:lt2>
        <a:srgbClr val="E8E7E2"/>
      </a:lt2>
      <a:accent1>
        <a:srgbClr val="768CE6"/>
      </a:accent1>
      <a:accent2>
        <a:srgbClr val="58ACE1"/>
      </a:accent2>
      <a:accent3>
        <a:srgbClr val="4FB3B0"/>
      </a:accent3>
      <a:accent4>
        <a:srgbClr val="47B685"/>
      </a:accent4>
      <a:accent5>
        <a:srgbClr val="43B954"/>
      </a:accent5>
      <a:accent6>
        <a:srgbClr val="67B748"/>
      </a:accent6>
      <a:hlink>
        <a:srgbClr val="8D8255"/>
      </a:hlink>
      <a:folHlink>
        <a:srgbClr val="7F7F7F"/>
      </a:folHlink>
    </a:clrScheme>
    <a:fontScheme name="Custom 16">
      <a:majorFont>
        <a:latin typeface="Footlight MT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VTI" id="{23FE938F-4DF0-4C94-8546-C2AC6D26660D}" vid="{62E62DA1-385F-4EE3-8841-58A87FAE2068}"/>
    </a:ext>
  </a:extLst>
</a:theme>
</file>

<file path=docProps/app.xml><?xml version="1.0" encoding="utf-8"?>
<Properties xmlns="http://schemas.openxmlformats.org/officeDocument/2006/extended-properties" xmlns:vt="http://schemas.openxmlformats.org/officeDocument/2006/docPropsVTypes">
  <TotalTime>3460</TotalTime>
  <Words>1062</Words>
  <Application>Microsoft Macintosh PowerPoint</Application>
  <PresentationFormat>Widescreen</PresentationFormat>
  <Paragraphs>111</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Avenir Next LT Pro</vt:lpstr>
      <vt:lpstr>Footlight MT Light</vt:lpstr>
      <vt:lpstr>ArchVTI</vt:lpstr>
      <vt:lpstr>Tweet Sentiment Classification</vt:lpstr>
      <vt:lpstr>About Me: Bethel Ikejiofor</vt:lpstr>
      <vt:lpstr>About Me: Valerie Huston</vt:lpstr>
      <vt:lpstr>Background</vt:lpstr>
      <vt:lpstr>Objective</vt:lpstr>
      <vt:lpstr>Questions</vt:lpstr>
      <vt:lpstr>Classification Models</vt:lpstr>
      <vt:lpstr>“p-hacking” Model</vt:lpstr>
      <vt:lpstr>“p-hacking” Model Production</vt:lpstr>
      <vt:lpstr>“p-hacking” Example</vt:lpstr>
      <vt:lpstr>Afinn Model</vt:lpstr>
      <vt:lpstr>Afinn Example</vt:lpstr>
      <vt:lpstr>Results from Afinn Model</vt:lpstr>
      <vt:lpstr>Flair Model</vt:lpstr>
      <vt:lpstr>Flair Model Results</vt:lpstr>
      <vt:lpstr>TextBlob Model</vt:lpstr>
      <vt:lpstr>TextBlob Example</vt:lpstr>
      <vt:lpstr>TextBlob Model Results</vt:lpstr>
      <vt:lpstr>VADER Model</vt:lpstr>
      <vt:lpstr>VADER Example</vt:lpstr>
      <vt:lpstr>How VADER Works</vt:lpstr>
      <vt:lpstr>VADER Model Results</vt:lpstr>
      <vt:lpstr>Naïve Bayes Classifier Model</vt:lpstr>
      <vt:lpstr>Naïve Bayes Results</vt:lpstr>
      <vt:lpstr>Images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Tweet Sentiment Classification</dc:title>
  <dc:creator>Bethel Ikejiofor</dc:creator>
  <cp:lastModifiedBy>Bethel Ikejiofor</cp:lastModifiedBy>
  <cp:revision>41</cp:revision>
  <dcterms:created xsi:type="dcterms:W3CDTF">2022-06-08T18:43:30Z</dcterms:created>
  <dcterms:modified xsi:type="dcterms:W3CDTF">2022-06-12T21:55:47Z</dcterms:modified>
</cp:coreProperties>
</file>