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ACD6"/>
    <a:srgbClr val="CC1D6E"/>
    <a:srgbClr val="3FA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6"/>
    <p:restoredTop sz="73454" autoAdjust="0"/>
  </p:normalViewPr>
  <p:slideViewPr>
    <p:cSldViewPr snapToGrid="0" snapToObjects="1">
      <p:cViewPr varScale="1">
        <p:scale>
          <a:sx n="82" d="100"/>
          <a:sy n="82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bQ62lLqMu@student.ethz.ch" userId="9644f811-e42f-4102-934e-79c5381944e7" providerId="ADAL" clId="{AD979EDD-E0C2-45A8-9CE6-E82F81F5003E}"/>
    <pc:docChg chg="undo redo custSel modSld">
      <pc:chgData name="wbQ62lLqMu@student.ethz.ch" userId="9644f811-e42f-4102-934e-79c5381944e7" providerId="ADAL" clId="{AD979EDD-E0C2-45A8-9CE6-E82F81F5003E}" dt="2019-02-15T08:28:01.090" v="4510" actId="1076"/>
      <pc:docMkLst>
        <pc:docMk/>
      </pc:docMkLst>
      <pc:sldChg chg="addSp delSp modSp modNotesTx">
        <pc:chgData name="wbQ62lLqMu@student.ethz.ch" userId="9644f811-e42f-4102-934e-79c5381944e7" providerId="ADAL" clId="{AD979EDD-E0C2-45A8-9CE6-E82F81F5003E}" dt="2019-02-14T15:54:17.701" v="4344" actId="20577"/>
        <pc:sldMkLst>
          <pc:docMk/>
          <pc:sldMk cId="1127231858" sldId="256"/>
        </pc:sldMkLst>
        <pc:spChg chg="add del mod">
          <ac:chgData name="wbQ62lLqMu@student.ethz.ch" userId="9644f811-e42f-4102-934e-79c5381944e7" providerId="ADAL" clId="{AD979EDD-E0C2-45A8-9CE6-E82F81F5003E}" dt="2019-02-13T13:45:24.150" v="408" actId="478"/>
          <ac:spMkLst>
            <pc:docMk/>
            <pc:sldMk cId="1127231858" sldId="256"/>
            <ac:spMk id="2" creationId="{71F13BF0-6C36-4475-A219-5363EE19D074}"/>
          </ac:spMkLst>
        </pc:spChg>
        <pc:spChg chg="add mod">
          <ac:chgData name="wbQ62lLqMu@student.ethz.ch" userId="9644f811-e42f-4102-934e-79c5381944e7" providerId="ADAL" clId="{AD979EDD-E0C2-45A8-9CE6-E82F81F5003E}" dt="2019-02-13T14:23:29.605" v="1109" actId="1076"/>
          <ac:spMkLst>
            <pc:docMk/>
            <pc:sldMk cId="1127231858" sldId="256"/>
            <ac:spMk id="3" creationId="{43E416AD-30A2-437D-92C3-120D45A2CC7B}"/>
          </ac:spMkLst>
        </pc:spChg>
        <pc:spChg chg="mod">
          <ac:chgData name="wbQ62lLqMu@student.ethz.ch" userId="9644f811-e42f-4102-934e-79c5381944e7" providerId="ADAL" clId="{AD979EDD-E0C2-45A8-9CE6-E82F81F5003E}" dt="2019-02-14T12:53:08.276" v="3949" actId="20577"/>
          <ac:spMkLst>
            <pc:docMk/>
            <pc:sldMk cId="1127231858" sldId="256"/>
            <ac:spMk id="4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3T14:23:22.818" v="1108" actId="1076"/>
          <ac:spMkLst>
            <pc:docMk/>
            <pc:sldMk cId="1127231858" sldId="256"/>
            <ac:spMk id="9" creationId="{3DFD74D4-24E7-4F45-B692-5C05A45E46E6}"/>
          </ac:spMkLst>
        </pc:spChg>
        <pc:picChg chg="del">
          <ac:chgData name="wbQ62lLqMu@student.ethz.ch" userId="9644f811-e42f-4102-934e-79c5381944e7" providerId="ADAL" clId="{AD979EDD-E0C2-45A8-9CE6-E82F81F5003E}" dt="2019-02-13T13:22:57.175" v="3" actId="478"/>
          <ac:picMkLst>
            <pc:docMk/>
            <pc:sldMk cId="1127231858" sldId="256"/>
            <ac:picMk id="7" creationId="{DABF9C63-6BD8-1246-BD2B-CE8DB8979E5C}"/>
          </ac:picMkLst>
        </pc:picChg>
        <pc:picChg chg="del">
          <ac:chgData name="wbQ62lLqMu@student.ethz.ch" userId="9644f811-e42f-4102-934e-79c5381944e7" providerId="ADAL" clId="{AD979EDD-E0C2-45A8-9CE6-E82F81F5003E}" dt="2019-02-13T13:22:56.049" v="2" actId="478"/>
          <ac:picMkLst>
            <pc:docMk/>
            <pc:sldMk cId="1127231858" sldId="256"/>
            <ac:picMk id="8" creationId="{D102DA90-3273-0D47-B32A-278772F9A8B8}"/>
          </ac:picMkLst>
        </pc:picChg>
        <pc:picChg chg="del">
          <ac:chgData name="wbQ62lLqMu@student.ethz.ch" userId="9644f811-e42f-4102-934e-79c5381944e7" providerId="ADAL" clId="{AD979EDD-E0C2-45A8-9CE6-E82F81F5003E}" dt="2019-02-13T13:22:53.161" v="0" actId="478"/>
          <ac:picMkLst>
            <pc:docMk/>
            <pc:sldMk cId="1127231858" sldId="256"/>
            <ac:picMk id="10" creationId="{74DF7FE2-76C8-3B4E-9C1E-99C6C1463B56}"/>
          </ac:picMkLst>
        </pc:picChg>
        <pc:picChg chg="mod">
          <ac:chgData name="wbQ62lLqMu@student.ethz.ch" userId="9644f811-e42f-4102-934e-79c5381944e7" providerId="ADAL" clId="{AD979EDD-E0C2-45A8-9CE6-E82F81F5003E}" dt="2019-02-13T16:11:12.432" v="2310" actId="1076"/>
          <ac:picMkLst>
            <pc:docMk/>
            <pc:sldMk cId="1127231858" sldId="256"/>
            <ac:picMk id="12" creationId="{36DE8C2C-A4CA-6544-AF9E-62AFD1F823B8}"/>
          </ac:picMkLst>
        </pc:picChg>
        <pc:picChg chg="del">
          <ac:chgData name="wbQ62lLqMu@student.ethz.ch" userId="9644f811-e42f-4102-934e-79c5381944e7" providerId="ADAL" clId="{AD979EDD-E0C2-45A8-9CE6-E82F81F5003E}" dt="2019-02-13T13:22:54.956" v="1" actId="478"/>
          <ac:picMkLst>
            <pc:docMk/>
            <pc:sldMk cId="1127231858" sldId="256"/>
            <ac:picMk id="14" creationId="{093EF275-8099-0648-B589-DE8683243C6B}"/>
          </ac:picMkLst>
        </pc:picChg>
      </pc:sldChg>
      <pc:sldChg chg="addSp delSp modSp setBg modNotesTx">
        <pc:chgData name="wbQ62lLqMu@student.ethz.ch" userId="9644f811-e42f-4102-934e-79c5381944e7" providerId="ADAL" clId="{AD979EDD-E0C2-45A8-9CE6-E82F81F5003E}" dt="2019-02-14T15:53:13.461" v="4338" actId="20577"/>
        <pc:sldMkLst>
          <pc:docMk/>
          <pc:sldMk cId="896589226" sldId="258"/>
        </pc:sldMkLst>
        <pc:spChg chg="add mod">
          <ac:chgData name="wbQ62lLqMu@student.ethz.ch" userId="9644f811-e42f-4102-934e-79c5381944e7" providerId="ADAL" clId="{AD979EDD-E0C2-45A8-9CE6-E82F81F5003E}" dt="2019-02-13T14:20:46.972" v="1056" actId="14100"/>
          <ac:spMkLst>
            <pc:docMk/>
            <pc:sldMk cId="896589226" sldId="258"/>
            <ac:spMk id="2" creationId="{4E852DB6-A550-4872-90BD-907468CBB78F}"/>
          </ac:spMkLst>
        </pc:spChg>
        <pc:spChg chg="del mod">
          <ac:chgData name="wbQ62lLqMu@student.ethz.ch" userId="9644f811-e42f-4102-934e-79c5381944e7" providerId="ADAL" clId="{AD979EDD-E0C2-45A8-9CE6-E82F81F5003E}" dt="2019-02-13T14:17:03.688" v="1034" actId="478"/>
          <ac:spMkLst>
            <pc:docMk/>
            <pc:sldMk cId="896589226" sldId="258"/>
            <ac:spMk id="3" creationId="{00000000-0000-0000-0000-000000000000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3" creationId="{8B3F82B8-9F07-4CAA-815B-4D2BFA479187}"/>
          </ac:spMkLst>
        </pc:spChg>
        <pc:spChg chg="add del mod">
          <ac:chgData name="wbQ62lLqMu@student.ethz.ch" userId="9644f811-e42f-4102-934e-79c5381944e7" providerId="ADAL" clId="{AD979EDD-E0C2-45A8-9CE6-E82F81F5003E}" dt="2019-02-13T16:09:23.264" v="2303" actId="478"/>
          <ac:spMkLst>
            <pc:docMk/>
            <pc:sldMk cId="896589226" sldId="258"/>
            <ac:spMk id="5" creationId="{C9BC2DD9-235C-4125-B98E-E733945DBC56}"/>
          </ac:spMkLst>
        </pc:spChg>
        <pc:spChg chg="add mod">
          <ac:chgData name="wbQ62lLqMu@student.ethz.ch" userId="9644f811-e42f-4102-934e-79c5381944e7" providerId="ADAL" clId="{AD979EDD-E0C2-45A8-9CE6-E82F81F5003E}" dt="2019-02-13T16:09:31.619" v="2306" actId="1076"/>
          <ac:spMkLst>
            <pc:docMk/>
            <pc:sldMk cId="896589226" sldId="258"/>
            <ac:spMk id="6" creationId="{DA428F4A-2DB8-4C63-907D-37AD0ED14A42}"/>
          </ac:spMkLst>
        </pc:spChg>
        <pc:spChg chg="add del mod">
          <ac:chgData name="wbQ62lLqMu@student.ethz.ch" userId="9644f811-e42f-4102-934e-79c5381944e7" providerId="ADAL" clId="{AD979EDD-E0C2-45A8-9CE6-E82F81F5003E}" dt="2019-02-13T16:09:23.267" v="2305"/>
          <ac:spMkLst>
            <pc:docMk/>
            <pc:sldMk cId="896589226" sldId="258"/>
            <ac:spMk id="7" creationId="{4D611B7A-761B-4DFB-99FA-26BB3034118D}"/>
          </ac:spMkLst>
        </pc:spChg>
        <pc:spChg chg="add mod">
          <ac:chgData name="wbQ62lLqMu@student.ethz.ch" userId="9644f811-e42f-4102-934e-79c5381944e7" providerId="ADAL" clId="{AD979EDD-E0C2-45A8-9CE6-E82F81F5003E}" dt="2019-02-14T14:52:37.728" v="3959" actId="20577"/>
          <ac:spMkLst>
            <pc:docMk/>
            <pc:sldMk cId="896589226" sldId="258"/>
            <ac:spMk id="8" creationId="{2CAEF6C4-4E30-413D-9897-0130E2DFD38D}"/>
          </ac:spMkLst>
        </pc:spChg>
        <pc:spChg chg="add del mod">
          <ac:chgData name="wbQ62lLqMu@student.ethz.ch" userId="9644f811-e42f-4102-934e-79c5381944e7" providerId="ADAL" clId="{AD979EDD-E0C2-45A8-9CE6-E82F81F5003E}" dt="2019-02-13T14:18:32.836" v="1044" actId="478"/>
          <ac:spMkLst>
            <pc:docMk/>
            <pc:sldMk cId="896589226" sldId="258"/>
            <ac:spMk id="10" creationId="{74ADC6C7-04BA-4012-8C37-A114B1B93869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12" creationId="{0532ADE9-A5E4-480E-883F-962147428878}"/>
          </ac:spMkLst>
        </pc:spChg>
        <pc:spChg chg="add del mod">
          <ac:chgData name="wbQ62lLqMu@student.ethz.ch" userId="9644f811-e42f-4102-934e-79c5381944e7" providerId="ADAL" clId="{AD979EDD-E0C2-45A8-9CE6-E82F81F5003E}" dt="2019-02-13T14:18:39.774" v="1046" actId="478"/>
          <ac:spMkLst>
            <pc:docMk/>
            <pc:sldMk cId="896589226" sldId="258"/>
            <ac:spMk id="12" creationId="{4E37438C-751E-403F-A3AE-1BA601A1B9F2}"/>
          </ac:spMkLst>
        </pc:spChg>
        <pc:spChg chg="mod">
          <ac:chgData name="wbQ62lLqMu@student.ethz.ch" userId="9644f811-e42f-4102-934e-79c5381944e7" providerId="ADAL" clId="{AD979EDD-E0C2-45A8-9CE6-E82F81F5003E}" dt="2019-02-14T10:07:24.272" v="3153" actId="14100"/>
          <ac:spMkLst>
            <pc:docMk/>
            <pc:sldMk cId="896589226" sldId="258"/>
            <ac:spMk id="14" creationId="{A0AA5302-69D4-4490-88CC-08E444D7B1CB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16" creationId="{A7B2DB21-6A51-4D5F-BE36-A7C8C3C2814E}"/>
          </ac:spMkLst>
        </pc:spChg>
        <pc:spChg chg="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17" creationId="{47AF80A0-6E77-40A7-BD9F-F81202334132}"/>
          </ac:spMkLst>
        </pc:spChg>
        <pc:spChg chg="del mod">
          <ac:chgData name="wbQ62lLqMu@student.ethz.ch" userId="9644f811-e42f-4102-934e-79c5381944e7" providerId="ADAL" clId="{AD979EDD-E0C2-45A8-9CE6-E82F81F5003E}" dt="2019-02-14T09:57:40.667" v="2788" actId="478"/>
          <ac:spMkLst>
            <pc:docMk/>
            <pc:sldMk cId="896589226" sldId="258"/>
            <ac:spMk id="20" creationId="{426B95A5-9054-4699-9E86-4758273F7F3C}"/>
          </ac:spMkLst>
        </pc:spChg>
        <pc:spChg chg="add 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24" creationId="{F9465B9D-AD91-465C-84A0-96552B23CEFA}"/>
          </ac:spMkLst>
        </pc:spChg>
        <pc:spChg chg="add del mod">
          <ac:chgData name="wbQ62lLqMu@student.ethz.ch" userId="9644f811-e42f-4102-934e-79c5381944e7" providerId="ADAL" clId="{AD979EDD-E0C2-45A8-9CE6-E82F81F5003E}" dt="2019-02-13T16:30:57.460" v="2348" actId="478"/>
          <ac:spMkLst>
            <pc:docMk/>
            <pc:sldMk cId="896589226" sldId="258"/>
            <ac:spMk id="25" creationId="{91896F99-6578-4B94-9B10-8003604E9901}"/>
          </ac:spMkLst>
        </pc:spChg>
        <pc:spChg chg="add del mod">
          <ac:chgData name="wbQ62lLqMu@student.ethz.ch" userId="9644f811-e42f-4102-934e-79c5381944e7" providerId="ADAL" clId="{AD979EDD-E0C2-45A8-9CE6-E82F81F5003E}" dt="2019-02-13T16:32:09.529" v="2361" actId="478"/>
          <ac:spMkLst>
            <pc:docMk/>
            <pc:sldMk cId="896589226" sldId="258"/>
            <ac:spMk id="26" creationId="{1FF00441-3635-4E54-9164-5968FC7523F5}"/>
          </ac:spMkLst>
        </pc:spChg>
        <pc:spChg chg="add mod">
          <ac:chgData name="wbQ62lLqMu@student.ethz.ch" userId="9644f811-e42f-4102-934e-79c5381944e7" providerId="ADAL" clId="{AD979EDD-E0C2-45A8-9CE6-E82F81F5003E}" dt="2019-02-14T09:58:52.632" v="2840" actId="164"/>
          <ac:spMkLst>
            <pc:docMk/>
            <pc:sldMk cId="896589226" sldId="258"/>
            <ac:spMk id="27" creationId="{3F06122E-DDE4-4CDC-9AF1-D2C784D5F953}"/>
          </ac:spMkLst>
        </pc:spChg>
        <pc:spChg chg="add mod">
          <ac:chgData name="wbQ62lLqMu@student.ethz.ch" userId="9644f811-e42f-4102-934e-79c5381944e7" providerId="ADAL" clId="{AD979EDD-E0C2-45A8-9CE6-E82F81F5003E}" dt="2019-02-14T10:02:55.699" v="3047" actId="1035"/>
          <ac:spMkLst>
            <pc:docMk/>
            <pc:sldMk cId="896589226" sldId="258"/>
            <ac:spMk id="28" creationId="{F1682133-BF3A-45B7-9F11-1DC92FB1391A}"/>
          </ac:spMkLst>
        </pc:spChg>
        <pc:spChg chg="add mod">
          <ac:chgData name="wbQ62lLqMu@student.ethz.ch" userId="9644f811-e42f-4102-934e-79c5381944e7" providerId="ADAL" clId="{AD979EDD-E0C2-45A8-9CE6-E82F81F5003E}" dt="2019-02-14T09:58:52.632" v="2840" actId="164"/>
          <ac:spMkLst>
            <pc:docMk/>
            <pc:sldMk cId="896589226" sldId="258"/>
            <ac:spMk id="29" creationId="{FCFA1BA6-EFAD-4365-AEC4-8BC968F4216F}"/>
          </ac:spMkLst>
        </pc:spChg>
        <pc:spChg chg="add del mod">
          <ac:chgData name="wbQ62lLqMu@student.ethz.ch" userId="9644f811-e42f-4102-934e-79c5381944e7" providerId="ADAL" clId="{AD979EDD-E0C2-45A8-9CE6-E82F81F5003E}" dt="2019-02-14T09:59:05.996" v="2846" actId="478"/>
          <ac:spMkLst>
            <pc:docMk/>
            <pc:sldMk cId="896589226" sldId="258"/>
            <ac:spMk id="30" creationId="{43F27C21-8A7D-4A47-BB19-83C73B8F4A94}"/>
          </ac:spMkLst>
        </pc:spChg>
        <pc:spChg chg="add del mod">
          <ac:chgData name="wbQ62lLqMu@student.ethz.ch" userId="9644f811-e42f-4102-934e-79c5381944e7" providerId="ADAL" clId="{AD979EDD-E0C2-45A8-9CE6-E82F81F5003E}" dt="2019-02-14T09:59:04.528" v="2845" actId="478"/>
          <ac:spMkLst>
            <pc:docMk/>
            <pc:sldMk cId="896589226" sldId="258"/>
            <ac:spMk id="31" creationId="{E56D49EF-4BCE-4073-85F6-D755AD68EB77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41" creationId="{DA185178-95F2-48DD-8563-822586B99ABB}"/>
          </ac:spMkLst>
        </pc:spChg>
        <pc:spChg chg="add mod">
          <ac:chgData name="wbQ62lLqMu@student.ethz.ch" userId="9644f811-e42f-4102-934e-79c5381944e7" providerId="ADAL" clId="{AD979EDD-E0C2-45A8-9CE6-E82F81F5003E}" dt="2019-02-14T10:06:33.859" v="3127" actId="2085"/>
          <ac:spMkLst>
            <pc:docMk/>
            <pc:sldMk cId="896589226" sldId="258"/>
            <ac:spMk id="42" creationId="{6FBD31BC-28B9-40D9-BE31-A30EF57AA610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4" creationId="{0F10089D-71D9-40B3-8D90-BC4996BB5834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5" creationId="{47CC8EE6-AAEE-4A94-8950-32B48B29AA54}"/>
          </ac:spMkLst>
        </pc:spChg>
        <pc:spChg chg="mod">
          <ac:chgData name="wbQ62lLqMu@student.ethz.ch" userId="9644f811-e42f-4102-934e-79c5381944e7" providerId="ADAL" clId="{AD979EDD-E0C2-45A8-9CE6-E82F81F5003E}" dt="2019-02-14T10:06:42.291" v="3128" actId="2085"/>
          <ac:spMkLst>
            <pc:docMk/>
            <pc:sldMk cId="896589226" sldId="258"/>
            <ac:spMk id="46" creationId="{EB7C5682-D0FD-47BC-9143-23419842E01A}"/>
          </ac:spMkLst>
        </pc:spChg>
        <pc:spChg chg="add mod">
          <ac:chgData name="wbQ62lLqMu@student.ethz.ch" userId="9644f811-e42f-4102-934e-79c5381944e7" providerId="ADAL" clId="{AD979EDD-E0C2-45A8-9CE6-E82F81F5003E}" dt="2019-02-14T10:06:20.989" v="3126" actId="1076"/>
          <ac:spMkLst>
            <pc:docMk/>
            <pc:sldMk cId="896589226" sldId="258"/>
            <ac:spMk id="48" creationId="{DD0C92F5-07C7-409B-9A12-871C3ADEA041}"/>
          </ac:spMkLst>
        </pc:s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15" creationId="{88C6E6B0-0D02-4294-8C99-F3F5EA75E7EA}"/>
          </ac:grpSpMkLst>
        </pc:grpChg>
        <pc:grpChg chg="add mod">
          <ac:chgData name="wbQ62lLqMu@student.ethz.ch" userId="9644f811-e42f-4102-934e-79c5381944e7" providerId="ADAL" clId="{AD979EDD-E0C2-45A8-9CE6-E82F81F5003E}" dt="2019-02-14T10:07:03.327" v="3134" actId="1038"/>
          <ac:grpSpMkLst>
            <pc:docMk/>
            <pc:sldMk cId="896589226" sldId="258"/>
            <ac:grpSpMk id="18" creationId="{542B110A-AC8A-495C-8443-9C15E498CB6A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2" creationId="{DF10260D-D0F7-4D5E-9751-B848047225EB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5" creationId="{D46F5DE1-0B8B-4E3A-B59B-7611AC4DCDE0}"/>
          </ac:grpSpMkLst>
        </pc:grpChg>
        <pc:grpChg chg="add mod">
          <ac:chgData name="wbQ62lLqMu@student.ethz.ch" userId="9644f811-e42f-4102-934e-79c5381944e7" providerId="ADAL" clId="{AD979EDD-E0C2-45A8-9CE6-E82F81F5003E}" dt="2019-02-14T10:02:55.699" v="3047" actId="1035"/>
          <ac:grpSpMkLst>
            <pc:docMk/>
            <pc:sldMk cId="896589226" sldId="258"/>
            <ac:grpSpMk id="38" creationId="{8AC11730-A0D0-4D53-89B4-A1EA333E1659}"/>
          </ac:grpSpMkLst>
        </pc:grpChg>
        <pc:grpChg chg="add mod">
          <ac:chgData name="wbQ62lLqMu@student.ethz.ch" userId="9644f811-e42f-4102-934e-79c5381944e7" providerId="ADAL" clId="{AD979EDD-E0C2-45A8-9CE6-E82F81F5003E}" dt="2019-02-14T10:06:52.665" v="3129" actId="207"/>
          <ac:grpSpMkLst>
            <pc:docMk/>
            <pc:sldMk cId="896589226" sldId="258"/>
            <ac:grpSpMk id="43" creationId="{1A9A0844-00CB-45D3-BDAC-A8DF2E639F89}"/>
          </ac:grpSpMkLst>
        </pc:grpChg>
        <pc:picChg chg="add del mod">
          <ac:chgData name="wbQ62lLqMu@student.ethz.ch" userId="9644f811-e42f-4102-934e-79c5381944e7" providerId="ADAL" clId="{AD979EDD-E0C2-45A8-9CE6-E82F81F5003E}" dt="2019-02-13T16:11:16.661" v="2311" actId="478"/>
          <ac:picMkLst>
            <pc:docMk/>
            <pc:sldMk cId="896589226" sldId="258"/>
            <ac:picMk id="4" creationId="{6491EC36-3F0A-4452-B19C-0992F102F4F9}"/>
          </ac:picMkLst>
        </pc:picChg>
        <pc:picChg chg="add del mod">
          <ac:chgData name="wbQ62lLqMu@student.ethz.ch" userId="9644f811-e42f-4102-934e-79c5381944e7" providerId="ADAL" clId="{AD979EDD-E0C2-45A8-9CE6-E82F81F5003E}" dt="2019-02-14T09:49:21.955" v="2600" actId="478"/>
          <ac:picMkLst>
            <pc:docMk/>
            <pc:sldMk cId="896589226" sldId="258"/>
            <ac:picMk id="4" creationId="{72FF80B6-B3E9-48E9-B727-2A0A2A322859}"/>
          </ac:picMkLst>
        </pc:picChg>
        <pc:picChg chg="add mod">
          <ac:chgData name="wbQ62lLqMu@student.ethz.ch" userId="9644f811-e42f-4102-934e-79c5381944e7" providerId="ADAL" clId="{AD979EDD-E0C2-45A8-9CE6-E82F81F5003E}" dt="2019-02-14T10:06:20.989" v="3126" actId="1076"/>
          <ac:picMkLst>
            <pc:docMk/>
            <pc:sldMk cId="896589226" sldId="258"/>
            <ac:picMk id="6" creationId="{C301E4A4-2EC0-47B3-B356-4D16B4D842C5}"/>
          </ac:picMkLst>
        </pc:picChg>
        <pc:picChg chg="mod">
          <ac:chgData name="wbQ62lLqMu@student.ethz.ch" userId="9644f811-e42f-4102-934e-79c5381944e7" providerId="ADAL" clId="{AD979EDD-E0C2-45A8-9CE6-E82F81F5003E}" dt="2019-02-14T10:07:19.334" v="3152" actId="1038"/>
          <ac:picMkLst>
            <pc:docMk/>
            <pc:sldMk cId="896589226" sldId="258"/>
            <ac:picMk id="7" creationId="{0592D2DA-9B30-4C2E-9E24-062216312CD8}"/>
          </ac:picMkLst>
        </pc:picChg>
        <pc:picChg chg="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10" creationId="{B5265A7F-15A1-4C5E-B3B4-034FF6D14C77}"/>
          </ac:picMkLst>
        </pc:picChg>
        <pc:picChg chg="add del mod">
          <ac:chgData name="wbQ62lLqMu@student.ethz.ch" userId="9644f811-e42f-4102-934e-79c5381944e7" providerId="ADAL" clId="{AD979EDD-E0C2-45A8-9CE6-E82F81F5003E}" dt="2019-02-14T10:03:23.513" v="3087" actId="478"/>
          <ac:picMkLst>
            <pc:docMk/>
            <pc:sldMk cId="896589226" sldId="258"/>
            <ac:picMk id="11" creationId="{20B6D10E-7D6E-44EB-AC5F-24E936F26ECE}"/>
          </ac:picMkLst>
        </pc:picChg>
        <pc:picChg chg="add mod">
          <ac:chgData name="wbQ62lLqMu@student.ethz.ch" userId="9644f811-e42f-4102-934e-79c5381944e7" providerId="ADAL" clId="{AD979EDD-E0C2-45A8-9CE6-E82F81F5003E}" dt="2019-02-13T16:11:22.420" v="2314" actId="1076"/>
          <ac:picMkLst>
            <pc:docMk/>
            <pc:sldMk cId="896589226" sldId="258"/>
            <ac:picMk id="13" creationId="{0C901CC2-4F6A-46C5-BC9B-57E976A0ECD7}"/>
          </ac:picMkLst>
        </pc:picChg>
        <pc:picChg chg="add del mod">
          <ac:chgData name="wbQ62lLqMu@student.ethz.ch" userId="9644f811-e42f-4102-934e-79c5381944e7" providerId="ADAL" clId="{AD979EDD-E0C2-45A8-9CE6-E82F81F5003E}" dt="2019-02-13T16:21:36.418" v="2327" actId="478"/>
          <ac:picMkLst>
            <pc:docMk/>
            <pc:sldMk cId="896589226" sldId="258"/>
            <ac:picMk id="15" creationId="{A0FB3B69-1549-4CD7-9BD0-785D06094B7A}"/>
          </ac:picMkLst>
        </pc:picChg>
        <pc:picChg chg="add del mod">
          <ac:chgData name="wbQ62lLqMu@student.ethz.ch" userId="9644f811-e42f-4102-934e-79c5381944e7" providerId="ADAL" clId="{AD979EDD-E0C2-45A8-9CE6-E82F81F5003E}" dt="2019-02-13T16:21:34.608" v="2326" actId="478"/>
          <ac:picMkLst>
            <pc:docMk/>
            <pc:sldMk cId="896589226" sldId="258"/>
            <ac:picMk id="17" creationId="{0C1B5DEC-0B68-4948-A56D-E4AE7191C51D}"/>
          </ac:picMkLst>
        </pc:picChg>
        <pc:picChg chg="add mod">
          <ac:chgData name="wbQ62lLqMu@student.ethz.ch" userId="9644f811-e42f-4102-934e-79c5381944e7" providerId="ADAL" clId="{AD979EDD-E0C2-45A8-9CE6-E82F81F5003E}" dt="2019-02-13T16:32:41.838" v="2370" actId="1076"/>
          <ac:picMkLst>
            <pc:docMk/>
            <pc:sldMk cId="896589226" sldId="258"/>
            <ac:picMk id="19" creationId="{3C384DB4-2DB4-4BCD-A249-E806C936C942}"/>
          </ac:picMkLst>
        </pc:picChg>
        <pc:picChg chg="add 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21" creationId="{44048716-29D2-4A62-8858-052EAC2173FC}"/>
          </ac:picMkLst>
        </pc:picChg>
        <pc:picChg chg="add mod">
          <ac:chgData name="wbQ62lLqMu@student.ethz.ch" userId="9644f811-e42f-4102-934e-79c5381944e7" providerId="ADAL" clId="{AD979EDD-E0C2-45A8-9CE6-E82F81F5003E}" dt="2019-02-14T10:07:19.334" v="3152" actId="1038"/>
          <ac:picMkLst>
            <pc:docMk/>
            <pc:sldMk cId="896589226" sldId="258"/>
            <ac:picMk id="23" creationId="{A11B48E1-19CC-4914-9A3A-6E467C155493}"/>
          </ac:picMkLst>
        </pc:picChg>
        <pc:picChg chg="add mod">
          <ac:chgData name="wbQ62lLqMu@student.ethz.ch" userId="9644f811-e42f-4102-934e-79c5381944e7" providerId="ADAL" clId="{AD979EDD-E0C2-45A8-9CE6-E82F81F5003E}" dt="2019-02-14T10:02:55.699" v="3047" actId="1035"/>
          <ac:picMkLst>
            <pc:docMk/>
            <pc:sldMk cId="896589226" sldId="258"/>
            <ac:picMk id="26" creationId="{70F46D2C-2679-42D6-BE8B-3F155CC98E59}"/>
          </ac:picMkLst>
        </pc:picChg>
        <pc:picChg chg="add mod">
          <ac:chgData name="wbQ62lLqMu@student.ethz.ch" userId="9644f811-e42f-4102-934e-79c5381944e7" providerId="ADAL" clId="{AD979EDD-E0C2-45A8-9CE6-E82F81F5003E}" dt="2019-02-14T10:06:20.989" v="3126" actId="1076"/>
          <ac:picMkLst>
            <pc:docMk/>
            <pc:sldMk cId="896589226" sldId="258"/>
            <ac:picMk id="47" creationId="{96EE4A0B-5AD3-451D-A67C-DF56C7CB03FE}"/>
          </ac:picMkLst>
        </pc:picChg>
      </pc:sldChg>
      <pc:sldChg chg="addSp delSp modSp modNotesTx">
        <pc:chgData name="wbQ62lLqMu@student.ethz.ch" userId="9644f811-e42f-4102-934e-79c5381944e7" providerId="ADAL" clId="{AD979EDD-E0C2-45A8-9CE6-E82F81F5003E}" dt="2019-02-14T14:59:31.962" v="4181" actId="113"/>
        <pc:sldMkLst>
          <pc:docMk/>
          <pc:sldMk cId="1580437096" sldId="259"/>
        </pc:sldMkLst>
        <pc:spChg chg="add del mod">
          <ac:chgData name="wbQ62lLqMu@student.ethz.ch" userId="9644f811-e42f-4102-934e-79c5381944e7" providerId="ADAL" clId="{AD979EDD-E0C2-45A8-9CE6-E82F81F5003E}" dt="2019-02-13T14:33:44.272" v="1124" actId="478"/>
          <ac:spMkLst>
            <pc:docMk/>
            <pc:sldMk cId="1580437096" sldId="259"/>
            <ac:spMk id="2" creationId="{34B9C32F-84C2-4553-BFC3-BC53106C1DE2}"/>
          </ac:spMkLst>
        </pc:spChg>
        <pc:spChg chg="del mod">
          <ac:chgData name="wbQ62lLqMu@student.ethz.ch" userId="9644f811-e42f-4102-934e-79c5381944e7" providerId="ADAL" clId="{AD979EDD-E0C2-45A8-9CE6-E82F81F5003E}" dt="2019-02-13T14:32:16.263" v="1122" actId="478"/>
          <ac:spMkLst>
            <pc:docMk/>
            <pc:sldMk cId="1580437096" sldId="259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5" creationId="{4BE1B871-8AEB-402F-BEFD-9E197B5F87DE}"/>
          </ac:spMkLst>
        </pc:spChg>
        <pc:spChg chg="add del mod">
          <ac:chgData name="wbQ62lLqMu@student.ethz.ch" userId="9644f811-e42f-4102-934e-79c5381944e7" providerId="ADAL" clId="{AD979EDD-E0C2-45A8-9CE6-E82F81F5003E}" dt="2019-02-13T14:47:27.029" v="1348" actId="478"/>
          <ac:spMkLst>
            <pc:docMk/>
            <pc:sldMk cId="1580437096" sldId="259"/>
            <ac:spMk id="10" creationId="{A11E81DE-48D9-4BF1-A94F-E009B6A8501D}"/>
          </ac:spMkLst>
        </pc:spChg>
        <pc:spChg chg="add del mod">
          <ac:chgData name="wbQ62lLqMu@student.ethz.ch" userId="9644f811-e42f-4102-934e-79c5381944e7" providerId="ADAL" clId="{AD979EDD-E0C2-45A8-9CE6-E82F81F5003E}" dt="2019-02-13T14:47:25.320" v="1347" actId="478"/>
          <ac:spMkLst>
            <pc:docMk/>
            <pc:sldMk cId="1580437096" sldId="259"/>
            <ac:spMk id="11" creationId="{3A81D146-68CA-4456-9A77-FA6451D9166C}"/>
          </ac:spMkLst>
        </pc:spChg>
        <pc:spChg chg="add del mod">
          <ac:chgData name="wbQ62lLqMu@student.ethz.ch" userId="9644f811-e42f-4102-934e-79c5381944e7" providerId="ADAL" clId="{AD979EDD-E0C2-45A8-9CE6-E82F81F5003E}" dt="2019-02-13T14:46:58.991" v="1337" actId="478"/>
          <ac:spMkLst>
            <pc:docMk/>
            <pc:sldMk cId="1580437096" sldId="259"/>
            <ac:spMk id="12" creationId="{34057DEE-4993-4762-B8DD-3BBD71763E10}"/>
          </ac:spMkLst>
        </pc:spChg>
        <pc:spChg chg="add del mod">
          <ac:chgData name="wbQ62lLqMu@student.ethz.ch" userId="9644f811-e42f-4102-934e-79c5381944e7" providerId="ADAL" clId="{AD979EDD-E0C2-45A8-9CE6-E82F81F5003E}" dt="2019-02-13T14:47:12.889" v="1343" actId="478"/>
          <ac:spMkLst>
            <pc:docMk/>
            <pc:sldMk cId="1580437096" sldId="259"/>
            <ac:spMk id="13" creationId="{9907AB26-F7ED-4E79-BCF7-0ACF7B44C761}"/>
          </ac:spMkLst>
        </pc:spChg>
        <pc:spChg chg="add del mod">
          <ac:chgData name="wbQ62lLqMu@student.ethz.ch" userId="9644f811-e42f-4102-934e-79c5381944e7" providerId="ADAL" clId="{AD979EDD-E0C2-45A8-9CE6-E82F81F5003E}" dt="2019-02-13T14:47:37.607" v="1353" actId="478"/>
          <ac:spMkLst>
            <pc:docMk/>
            <pc:sldMk cId="1580437096" sldId="259"/>
            <ac:spMk id="14" creationId="{31C8A7AE-7944-468A-99EE-47B769CA5C52}"/>
          </ac:spMkLst>
        </pc:spChg>
        <pc:spChg chg="add del mod">
          <ac:chgData name="wbQ62lLqMu@student.ethz.ch" userId="9644f811-e42f-4102-934e-79c5381944e7" providerId="ADAL" clId="{AD979EDD-E0C2-45A8-9CE6-E82F81F5003E}" dt="2019-02-13T14:47:40.039" v="1354" actId="478"/>
          <ac:spMkLst>
            <pc:docMk/>
            <pc:sldMk cId="1580437096" sldId="259"/>
            <ac:spMk id="15" creationId="{D9A0C30E-11E0-4B67-99F5-8B19A60A1DDA}"/>
          </ac:spMkLst>
        </pc:spChg>
        <pc:spChg chg="add del mod">
          <ac:chgData name="wbQ62lLqMu@student.ethz.ch" userId="9644f811-e42f-4102-934e-79c5381944e7" providerId="ADAL" clId="{AD979EDD-E0C2-45A8-9CE6-E82F81F5003E}" dt="2019-02-13T14:47:33.646" v="1351" actId="478"/>
          <ac:spMkLst>
            <pc:docMk/>
            <pc:sldMk cId="1580437096" sldId="259"/>
            <ac:spMk id="16" creationId="{7C0CF9F9-1689-4427-A4F2-FB36794CBD0F}"/>
          </ac:spMkLst>
        </pc:spChg>
        <pc:spChg chg="add mod">
          <ac:chgData name="wbQ62lLqMu@student.ethz.ch" userId="9644f811-e42f-4102-934e-79c5381944e7" providerId="ADAL" clId="{AD979EDD-E0C2-45A8-9CE6-E82F81F5003E}" dt="2019-02-14T10:19:17.276" v="3253" actId="164"/>
          <ac:spMkLst>
            <pc:docMk/>
            <pc:sldMk cId="1580437096" sldId="259"/>
            <ac:spMk id="17" creationId="{75524423-4938-4872-8F6B-F3B1C20455E3}"/>
          </ac:spMkLst>
        </pc:spChg>
        <pc:spChg chg="add del mod">
          <ac:chgData name="wbQ62lLqMu@student.ethz.ch" userId="9644f811-e42f-4102-934e-79c5381944e7" providerId="ADAL" clId="{AD979EDD-E0C2-45A8-9CE6-E82F81F5003E}" dt="2019-02-13T14:47:36.028" v="1352" actId="478"/>
          <ac:spMkLst>
            <pc:docMk/>
            <pc:sldMk cId="1580437096" sldId="259"/>
            <ac:spMk id="17" creationId="{D0C0DE81-0DE2-4CA5-AEF3-033F10136D1B}"/>
          </ac:spMkLst>
        </pc:spChg>
        <pc:spChg chg="add del mod">
          <ac:chgData name="wbQ62lLqMu@student.ethz.ch" userId="9644f811-e42f-4102-934e-79c5381944e7" providerId="ADAL" clId="{AD979EDD-E0C2-45A8-9CE6-E82F81F5003E}" dt="2019-02-13T14:47:30.477" v="1350" actId="478"/>
          <ac:spMkLst>
            <pc:docMk/>
            <pc:sldMk cId="1580437096" sldId="259"/>
            <ac:spMk id="18" creationId="{3A7E1BC9-7CBE-4BD7-9A29-A8660D6A7B1F}"/>
          </ac:spMkLst>
        </pc:spChg>
        <pc:spChg chg="add mod">
          <ac:chgData name="wbQ62lLqMu@student.ethz.ch" userId="9644f811-e42f-4102-934e-79c5381944e7" providerId="ADAL" clId="{AD979EDD-E0C2-45A8-9CE6-E82F81F5003E}" dt="2019-02-14T10:19:17.276" v="3253" actId="164"/>
          <ac:spMkLst>
            <pc:docMk/>
            <pc:sldMk cId="1580437096" sldId="259"/>
            <ac:spMk id="18" creationId="{F7A4D441-07D3-4D48-8DA5-4EE238BF6BAA}"/>
          </ac:spMkLst>
        </pc:spChg>
        <pc:spChg chg="add del mod">
          <ac:chgData name="wbQ62lLqMu@student.ethz.ch" userId="9644f811-e42f-4102-934e-79c5381944e7" providerId="ADAL" clId="{AD979EDD-E0C2-45A8-9CE6-E82F81F5003E}" dt="2019-02-13T14:47:28.721" v="1349" actId="478"/>
          <ac:spMkLst>
            <pc:docMk/>
            <pc:sldMk cId="1580437096" sldId="259"/>
            <ac:spMk id="19" creationId="{677A23FB-FB93-4C5A-BCF3-526AC4DCF5C7}"/>
          </ac:spMkLst>
        </pc:spChg>
        <pc:spChg chg="add del mod">
          <ac:chgData name="wbQ62lLqMu@student.ethz.ch" userId="9644f811-e42f-4102-934e-79c5381944e7" providerId="ADAL" clId="{AD979EDD-E0C2-45A8-9CE6-E82F81F5003E}" dt="2019-02-13T14:43:33.854" v="1193"/>
          <ac:spMkLst>
            <pc:docMk/>
            <pc:sldMk cId="1580437096" sldId="259"/>
            <ac:spMk id="20" creationId="{3764CB87-CC93-4461-B2FB-93A1D283A87C}"/>
          </ac:spMkLst>
        </pc:spChg>
        <pc:spChg chg="add mod">
          <ac:chgData name="wbQ62lLqMu@student.ethz.ch" userId="9644f811-e42f-4102-934e-79c5381944e7" providerId="ADAL" clId="{AD979EDD-E0C2-45A8-9CE6-E82F81F5003E}" dt="2019-02-14T14:59:31.962" v="4181" actId="113"/>
          <ac:spMkLst>
            <pc:docMk/>
            <pc:sldMk cId="1580437096" sldId="259"/>
            <ac:spMk id="21" creationId="{6366FFD4-39F7-49B9-984E-A662329384C8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2" creationId="{BD5EDFA5-EFB2-4DAC-8969-BD1CB5A2E722}"/>
          </ac:spMkLst>
        </pc:spChg>
        <pc:spChg chg="add mod">
          <ac:chgData name="wbQ62lLqMu@student.ethz.ch" userId="9644f811-e42f-4102-934e-79c5381944e7" providerId="ADAL" clId="{AD979EDD-E0C2-45A8-9CE6-E82F81F5003E}" dt="2019-02-14T10:49:38.193" v="3371" actId="1076"/>
          <ac:spMkLst>
            <pc:docMk/>
            <pc:sldMk cId="1580437096" sldId="259"/>
            <ac:spMk id="23" creationId="{90127F60-28DB-4EB1-91D6-92D026474791}"/>
          </ac:spMkLst>
        </pc:spChg>
        <pc:spChg chg="add mod">
          <ac:chgData name="wbQ62lLqMu@student.ethz.ch" userId="9644f811-e42f-4102-934e-79c5381944e7" providerId="ADAL" clId="{AD979EDD-E0C2-45A8-9CE6-E82F81F5003E}" dt="2019-02-14T11:38:51.283" v="3415" actId="1037"/>
          <ac:spMkLst>
            <pc:docMk/>
            <pc:sldMk cId="1580437096" sldId="259"/>
            <ac:spMk id="24" creationId="{60BFCE49-089E-40E5-BD00-D62386EF47E9}"/>
          </ac:spMkLst>
        </pc:spChg>
        <pc:spChg chg="add del mod">
          <ac:chgData name="wbQ62lLqMu@student.ethz.ch" userId="9644f811-e42f-4102-934e-79c5381944e7" providerId="ADAL" clId="{AD979EDD-E0C2-45A8-9CE6-E82F81F5003E}" dt="2019-02-13T14:48:13.417" v="1363" actId="478"/>
          <ac:spMkLst>
            <pc:docMk/>
            <pc:sldMk cId="1580437096" sldId="259"/>
            <ac:spMk id="24" creationId="{A10F51CE-0280-4864-B202-BBCB1D04D304}"/>
          </ac:spMkLst>
        </pc:spChg>
        <pc:spChg chg="add del mod">
          <ac:chgData name="wbQ62lLqMu@student.ethz.ch" userId="9644f811-e42f-4102-934e-79c5381944e7" providerId="ADAL" clId="{AD979EDD-E0C2-45A8-9CE6-E82F81F5003E}" dt="2019-02-13T15:14:12.843" v="1599" actId="478"/>
          <ac:spMkLst>
            <pc:docMk/>
            <pc:sldMk cId="1580437096" sldId="259"/>
            <ac:spMk id="25" creationId="{D882E7A8-529D-4601-947B-026203E02668}"/>
          </ac:spMkLst>
        </pc:spChg>
        <pc:spChg chg="add del mod">
          <ac:chgData name="wbQ62lLqMu@student.ethz.ch" userId="9644f811-e42f-4102-934e-79c5381944e7" providerId="ADAL" clId="{AD979EDD-E0C2-45A8-9CE6-E82F81F5003E}" dt="2019-02-13T15:14:14.523" v="1600" actId="478"/>
          <ac:spMkLst>
            <pc:docMk/>
            <pc:sldMk cId="1580437096" sldId="259"/>
            <ac:spMk id="26" creationId="{5832FAFE-57C2-488C-ABB0-E1882923DE3A}"/>
          </ac:spMkLst>
        </pc:spChg>
        <pc:spChg chg="add mod">
          <ac:chgData name="wbQ62lLqMu@student.ethz.ch" userId="9644f811-e42f-4102-934e-79c5381944e7" providerId="ADAL" clId="{AD979EDD-E0C2-45A8-9CE6-E82F81F5003E}" dt="2019-02-14T14:56:21.988" v="4116" actId="1076"/>
          <ac:spMkLst>
            <pc:docMk/>
            <pc:sldMk cId="1580437096" sldId="259"/>
            <ac:spMk id="26" creationId="{F8D057D0-8D7E-4B59-83B8-324D9F011098}"/>
          </ac:spMkLst>
        </pc:spChg>
        <pc:spChg chg="add mod">
          <ac:chgData name="wbQ62lLqMu@student.ethz.ch" userId="9644f811-e42f-4102-934e-79c5381944e7" providerId="ADAL" clId="{AD979EDD-E0C2-45A8-9CE6-E82F81F5003E}" dt="2019-02-14T10:46:38.516" v="3344" actId="164"/>
          <ac:spMkLst>
            <pc:docMk/>
            <pc:sldMk cId="1580437096" sldId="259"/>
            <ac:spMk id="26" creationId="{F9CE2DB5-CC06-45D0-AAB6-5AF2811C6F59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7" creationId="{70B4920E-77CB-413F-9532-54D1FDF83231}"/>
          </ac:spMkLst>
        </pc:spChg>
        <pc:spChg chg="add mod">
          <ac:chgData name="wbQ62lLqMu@student.ethz.ch" userId="9644f811-e42f-4102-934e-79c5381944e7" providerId="ADAL" clId="{AD979EDD-E0C2-45A8-9CE6-E82F81F5003E}" dt="2019-02-14T10:47:01.094" v="3350" actId="1076"/>
          <ac:spMkLst>
            <pc:docMk/>
            <pc:sldMk cId="1580437096" sldId="259"/>
            <ac:spMk id="28" creationId="{AA1B0D3E-8DA0-4D8F-9008-87A2C0D8535E}"/>
          </ac:spMkLst>
        </pc:spChg>
        <pc:spChg chg="add del mod">
          <ac:chgData name="wbQ62lLqMu@student.ethz.ch" userId="9644f811-e42f-4102-934e-79c5381944e7" providerId="ADAL" clId="{AD979EDD-E0C2-45A8-9CE6-E82F81F5003E}" dt="2019-02-13T14:51:02.182" v="1426"/>
          <ac:spMkLst>
            <pc:docMk/>
            <pc:sldMk cId="1580437096" sldId="259"/>
            <ac:spMk id="29" creationId="{5921D423-E91D-4022-9E84-46F377A24771}"/>
          </ac:spMkLst>
        </pc:spChg>
        <pc:spChg chg="add mod">
          <ac:chgData name="wbQ62lLqMu@student.ethz.ch" userId="9644f811-e42f-4102-934e-79c5381944e7" providerId="ADAL" clId="{AD979EDD-E0C2-45A8-9CE6-E82F81F5003E}" dt="2019-02-14T10:46:38.516" v="3344" actId="164"/>
          <ac:spMkLst>
            <pc:docMk/>
            <pc:sldMk cId="1580437096" sldId="259"/>
            <ac:spMk id="29" creationId="{A3B51CB4-7C9E-4A6F-A98E-374FAE70C26F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29" creationId="{EE48D216-837F-4550-BD5D-405D0776B37D}"/>
          </ac:spMkLst>
        </pc:spChg>
        <pc:spChg chg="add mod">
          <ac:chgData name="wbQ62lLqMu@student.ethz.ch" userId="9644f811-e42f-4102-934e-79c5381944e7" providerId="ADAL" clId="{AD979EDD-E0C2-45A8-9CE6-E82F81F5003E}" dt="2019-02-14T11:42:47.438" v="3533" actId="2085"/>
          <ac:spMkLst>
            <pc:docMk/>
            <pc:sldMk cId="1580437096" sldId="259"/>
            <ac:spMk id="30" creationId="{7941B57B-6D0A-47F6-8D93-03CFD156D3DF}"/>
          </ac:spMkLst>
        </pc:spChg>
        <pc:spChg chg="add mod">
          <ac:chgData name="wbQ62lLqMu@student.ethz.ch" userId="9644f811-e42f-4102-934e-79c5381944e7" providerId="ADAL" clId="{AD979EDD-E0C2-45A8-9CE6-E82F81F5003E}" dt="2019-02-14T10:48:48.907" v="3365" actId="1076"/>
          <ac:spMkLst>
            <pc:docMk/>
            <pc:sldMk cId="1580437096" sldId="259"/>
            <ac:spMk id="32" creationId="{DC3E0D53-225D-4F3B-BF4B-7A3A7153F4F3}"/>
          </ac:spMkLst>
        </pc:spChg>
        <pc:spChg chg="add mod">
          <ac:chgData name="wbQ62lLqMu@student.ethz.ch" userId="9644f811-e42f-4102-934e-79c5381944e7" providerId="ADAL" clId="{AD979EDD-E0C2-45A8-9CE6-E82F81F5003E}" dt="2019-02-14T14:56:34.851" v="4121" actId="164"/>
          <ac:spMkLst>
            <pc:docMk/>
            <pc:sldMk cId="1580437096" sldId="259"/>
            <ac:spMk id="35" creationId="{2E231B1C-FABB-4A19-937F-7CD7FCAD256C}"/>
          </ac:spMkLst>
        </pc:spChg>
        <pc:spChg chg="mod topLvl">
          <ac:chgData name="wbQ62lLqMu@student.ethz.ch" userId="9644f811-e42f-4102-934e-79c5381944e7" providerId="ADAL" clId="{AD979EDD-E0C2-45A8-9CE6-E82F81F5003E}" dt="2019-02-14T14:58:41.339" v="4170" actId="1035"/>
          <ac:spMkLst>
            <pc:docMk/>
            <pc:sldMk cId="1580437096" sldId="259"/>
            <ac:spMk id="41" creationId="{55106473-8E8F-4EB7-A433-5D644D9CA973}"/>
          </ac:spMkLst>
        </pc:spChg>
        <pc:grpChg chg="add del mod">
          <ac:chgData name="wbQ62lLqMu@student.ethz.ch" userId="9644f811-e42f-4102-934e-79c5381944e7" providerId="ADAL" clId="{AD979EDD-E0C2-45A8-9CE6-E82F81F5003E}" dt="2019-02-14T10:21:44.304" v="3275" actId="478"/>
          <ac:grpSpMkLst>
            <pc:docMk/>
            <pc:sldMk cId="1580437096" sldId="259"/>
            <ac:grpSpMk id="2" creationId="{C7C8BEAC-CDA9-4E49-B8E0-53D4675B0A12}"/>
          </ac:grpSpMkLst>
        </pc:grpChg>
        <pc:grpChg chg="add mod">
          <ac:chgData name="wbQ62lLqMu@student.ethz.ch" userId="9644f811-e42f-4102-934e-79c5381944e7" providerId="ADAL" clId="{AD979EDD-E0C2-45A8-9CE6-E82F81F5003E}" dt="2019-02-14T14:56:21.988" v="4116" actId="1076"/>
          <ac:grpSpMkLst>
            <pc:docMk/>
            <pc:sldMk cId="1580437096" sldId="259"/>
            <ac:grpSpMk id="7" creationId="{B9C55F8D-6698-4087-B5A4-231BB4A085AD}"/>
          </ac:grpSpMkLst>
        </pc:grpChg>
        <pc:grpChg chg="add mod">
          <ac:chgData name="wbQ62lLqMu@student.ethz.ch" userId="9644f811-e42f-4102-934e-79c5381944e7" providerId="ADAL" clId="{AD979EDD-E0C2-45A8-9CE6-E82F81F5003E}" dt="2019-02-14T14:57:44.383" v="4129" actId="207"/>
          <ac:grpSpMkLst>
            <pc:docMk/>
            <pc:sldMk cId="1580437096" sldId="259"/>
            <ac:grpSpMk id="10" creationId="{52641995-53B3-4456-A7EE-CD6A70C6E5EF}"/>
          </ac:grpSpMkLst>
        </pc:grpChg>
        <pc:grpChg chg="add del mod">
          <ac:chgData name="wbQ62lLqMu@student.ethz.ch" userId="9644f811-e42f-4102-934e-79c5381944e7" providerId="ADAL" clId="{AD979EDD-E0C2-45A8-9CE6-E82F81F5003E}" dt="2019-02-14T10:48:34.413" v="3360" actId="478"/>
          <ac:grpSpMkLst>
            <pc:docMk/>
            <pc:sldMk cId="1580437096" sldId="259"/>
            <ac:grpSpMk id="10" creationId="{5AD3EB0C-E9BE-406B-9656-D29CB7E887F9}"/>
          </ac:grpSpMkLst>
        </pc:grpChg>
        <pc:grpChg chg="add mod">
          <ac:chgData name="wbQ62lLqMu@student.ethz.ch" userId="9644f811-e42f-4102-934e-79c5381944e7" providerId="ADAL" clId="{AD979EDD-E0C2-45A8-9CE6-E82F81F5003E}" dt="2019-02-14T14:56:34.851" v="4121" actId="164"/>
          <ac:grpSpMkLst>
            <pc:docMk/>
            <pc:sldMk cId="1580437096" sldId="259"/>
            <ac:grpSpMk id="36" creationId="{0709D3E1-EFA9-4BF7-A754-35FE1938CB45}"/>
          </ac:grpSpMkLst>
        </pc:grpChg>
        <pc:grpChg chg="add del mod">
          <ac:chgData name="wbQ62lLqMu@student.ethz.ch" userId="9644f811-e42f-4102-934e-79c5381944e7" providerId="ADAL" clId="{AD979EDD-E0C2-45A8-9CE6-E82F81F5003E}" dt="2019-02-14T14:57:12.270" v="4127" actId="165"/>
          <ac:grpSpMkLst>
            <pc:docMk/>
            <pc:sldMk cId="1580437096" sldId="259"/>
            <ac:grpSpMk id="40" creationId="{8DEC005C-AB15-4CA7-89E9-205225EC6B04}"/>
          </ac:grpSpMkLst>
        </pc:grpChg>
        <pc:grpChg chg="mod topLvl">
          <ac:chgData name="wbQ62lLqMu@student.ethz.ch" userId="9644f811-e42f-4102-934e-79c5381944e7" providerId="ADAL" clId="{AD979EDD-E0C2-45A8-9CE6-E82F81F5003E}" dt="2019-02-14T14:58:52.988" v="4176" actId="1036"/>
          <ac:grpSpMkLst>
            <pc:docMk/>
            <pc:sldMk cId="1580437096" sldId="259"/>
            <ac:grpSpMk id="42" creationId="{FA7BDCE4-93A6-4AB6-B679-E5AC5132E7B4}"/>
          </ac:grpSpMkLst>
        </pc:grpChg>
        <pc:picChg chg="add mod">
          <ac:chgData name="wbQ62lLqMu@student.ethz.ch" userId="9644f811-e42f-4102-934e-79c5381944e7" providerId="ADAL" clId="{AD979EDD-E0C2-45A8-9CE6-E82F81F5003E}" dt="2019-02-14T11:40:40.937" v="3442" actId="1076"/>
          <ac:picMkLst>
            <pc:docMk/>
            <pc:sldMk cId="1580437096" sldId="259"/>
            <ac:picMk id="3" creationId="{1AB82169-9D7D-4947-B2CA-6E3668A50F42}"/>
          </ac:picMkLst>
        </pc:picChg>
        <pc:picChg chg="add del mod">
          <ac:chgData name="wbQ62lLqMu@student.ethz.ch" userId="9644f811-e42f-4102-934e-79c5381944e7" providerId="ADAL" clId="{AD979EDD-E0C2-45A8-9CE6-E82F81F5003E}" dt="2019-02-13T15:13:20.753" v="1593" actId="478"/>
          <ac:picMkLst>
            <pc:docMk/>
            <pc:sldMk cId="1580437096" sldId="259"/>
            <ac:picMk id="4" creationId="{18E1A490-0EE3-4010-B794-ADE868891F3D}"/>
          </ac:picMkLst>
        </pc:picChg>
        <pc:picChg chg="add mod">
          <ac:chgData name="wbQ62lLqMu@student.ethz.ch" userId="9644f811-e42f-4102-934e-79c5381944e7" providerId="ADAL" clId="{AD979EDD-E0C2-45A8-9CE6-E82F81F5003E}" dt="2019-02-14T11:38:14.388" v="3381" actId="1035"/>
          <ac:picMkLst>
            <pc:docMk/>
            <pc:sldMk cId="1580437096" sldId="259"/>
            <ac:picMk id="4" creationId="{8B425161-A18C-487F-8F38-9D5B27C2B1E8}"/>
          </ac:picMkLst>
        </pc:picChg>
        <pc:picChg chg="add mod">
          <ac:chgData name="wbQ62lLqMu@student.ethz.ch" userId="9644f811-e42f-4102-934e-79c5381944e7" providerId="ADAL" clId="{AD979EDD-E0C2-45A8-9CE6-E82F81F5003E}" dt="2019-02-14T11:41:00.833" v="3446" actId="1076"/>
          <ac:picMkLst>
            <pc:docMk/>
            <pc:sldMk cId="1580437096" sldId="259"/>
            <ac:picMk id="6" creationId="{BA7D3D33-6FAF-433B-856A-5DB5E08ACC3A}"/>
          </ac:picMkLst>
        </pc:picChg>
        <pc:picChg chg="add del mod">
          <ac:chgData name="wbQ62lLqMu@student.ethz.ch" userId="9644f811-e42f-4102-934e-79c5381944e7" providerId="ADAL" clId="{AD979EDD-E0C2-45A8-9CE6-E82F81F5003E}" dt="2019-02-14T10:43:13.872" v="3300" actId="478"/>
          <ac:picMkLst>
            <pc:docMk/>
            <pc:sldMk cId="1580437096" sldId="259"/>
            <ac:picMk id="7" creationId="{6FF8FFCA-C3C4-4DE5-9B2B-678044545FCE}"/>
          </ac:picMkLst>
        </pc:picChg>
        <pc:picChg chg="add del mod">
          <ac:chgData name="wbQ62lLqMu@student.ethz.ch" userId="9644f811-e42f-4102-934e-79c5381944e7" providerId="ADAL" clId="{AD979EDD-E0C2-45A8-9CE6-E82F81F5003E}" dt="2019-02-13T15:13:54.043" v="1597" actId="478"/>
          <ac:picMkLst>
            <pc:docMk/>
            <pc:sldMk cId="1580437096" sldId="259"/>
            <ac:picMk id="7" creationId="{ABDB00AE-EB77-437A-A020-1357123D2679}"/>
          </ac:picMkLst>
        </pc:picChg>
        <pc:picChg chg="add mod">
          <ac:chgData name="wbQ62lLqMu@student.ethz.ch" userId="9644f811-e42f-4102-934e-79c5381944e7" providerId="ADAL" clId="{AD979EDD-E0C2-45A8-9CE6-E82F81F5003E}" dt="2019-02-14T10:47:31.074" v="3356" actId="1076"/>
          <ac:picMkLst>
            <pc:docMk/>
            <pc:sldMk cId="1580437096" sldId="259"/>
            <ac:picMk id="9" creationId="{3578DBA6-6743-4EF2-B478-7AC050D170DA}"/>
          </ac:picMkLst>
        </pc:picChg>
        <pc:picChg chg="add mod">
          <ac:chgData name="wbQ62lLqMu@student.ethz.ch" userId="9644f811-e42f-4102-934e-79c5381944e7" providerId="ADAL" clId="{AD979EDD-E0C2-45A8-9CE6-E82F81F5003E}" dt="2019-02-14T11:38:44.593" v="3403" actId="1076"/>
          <ac:picMkLst>
            <pc:docMk/>
            <pc:sldMk cId="1580437096" sldId="259"/>
            <ac:picMk id="12" creationId="{3F3638B5-0BF1-451B-8B80-56544A1EEE50}"/>
          </ac:picMkLst>
        </pc:picChg>
        <pc:picChg chg="add del mod">
          <ac:chgData name="wbQ62lLqMu@student.ethz.ch" userId="9644f811-e42f-4102-934e-79c5381944e7" providerId="ADAL" clId="{AD979EDD-E0C2-45A8-9CE6-E82F81F5003E}" dt="2019-02-14T11:40:35.382" v="3440" actId="478"/>
          <ac:picMkLst>
            <pc:docMk/>
            <pc:sldMk cId="1580437096" sldId="259"/>
            <ac:picMk id="31" creationId="{928AB3A2-ABB7-48A9-B4BC-CB884950110E}"/>
          </ac:picMkLst>
        </pc:picChg>
        <pc:picChg chg="add mod">
          <ac:chgData name="wbQ62lLqMu@student.ethz.ch" userId="9644f811-e42f-4102-934e-79c5381944e7" providerId="ADAL" clId="{AD979EDD-E0C2-45A8-9CE6-E82F81F5003E}" dt="2019-02-14T11:43:12.018" v="3545" actId="1076"/>
          <ac:picMkLst>
            <pc:docMk/>
            <pc:sldMk cId="1580437096" sldId="259"/>
            <ac:picMk id="33" creationId="{2B358927-1644-4A11-8317-5E66E21E0A11}"/>
          </ac:picMkLst>
        </pc:picChg>
        <pc:picChg chg="add">
          <ac:chgData name="wbQ62lLqMu@student.ethz.ch" userId="9644f811-e42f-4102-934e-79c5381944e7" providerId="ADAL" clId="{AD979EDD-E0C2-45A8-9CE6-E82F81F5003E}" dt="2019-02-13T16:11:28.374" v="2315"/>
          <ac:picMkLst>
            <pc:docMk/>
            <pc:sldMk cId="1580437096" sldId="259"/>
            <ac:picMk id="95" creationId="{16329B75-4542-4B8B-9011-4F136B267F3D}"/>
          </ac:picMkLst>
        </pc:picChg>
        <pc:inkChg chg="add mod">
          <ac:chgData name="wbQ62lLqMu@student.ethz.ch" userId="9644f811-e42f-4102-934e-79c5381944e7" providerId="ADAL" clId="{AD979EDD-E0C2-45A8-9CE6-E82F81F5003E}" dt="2019-02-14T11:39:02.050" v="3419" actId="1076"/>
          <ac:inkMkLst>
            <pc:docMk/>
            <pc:sldMk cId="1580437096" sldId="259"/>
            <ac:inkMk id="25" creationId="{E7876C46-A822-428D-B6E6-E0A80F83A822}"/>
          </ac:inkMkLst>
        </pc:inkChg>
        <pc:inkChg chg="add mod">
          <ac:chgData name="wbQ62lLqMu@student.ethz.ch" userId="9644f811-e42f-4102-934e-79c5381944e7" providerId="ADAL" clId="{AD979EDD-E0C2-45A8-9CE6-E82F81F5003E}" dt="2019-02-14T10:49:47.223" v="3372" actId="1076"/>
          <ac:inkMkLst>
            <pc:docMk/>
            <pc:sldMk cId="1580437096" sldId="259"/>
            <ac:inkMk id="34" creationId="{4D07F56C-1149-4D05-A2CA-FB46CB456DF9}"/>
          </ac:inkMkLst>
        </pc:inkChg>
        <pc:inkChg chg="add del">
          <ac:chgData name="wbQ62lLqMu@student.ethz.ch" userId="9644f811-e42f-4102-934e-79c5381944e7" providerId="ADAL" clId="{AD979EDD-E0C2-45A8-9CE6-E82F81F5003E}" dt="2019-02-13T15:20:34.195" v="1611"/>
          <ac:inkMkLst>
            <pc:docMk/>
            <pc:sldMk cId="1580437096" sldId="259"/>
            <ac:inkMk id="34" creationId="{67D0A720-4259-475C-AE1F-2C7BAEDF5F7E}"/>
          </ac:inkMkLst>
        </pc:inkChg>
        <pc:inkChg chg="add del">
          <ac:chgData name="wbQ62lLqMu@student.ethz.ch" userId="9644f811-e42f-4102-934e-79c5381944e7" providerId="ADAL" clId="{AD979EDD-E0C2-45A8-9CE6-E82F81F5003E}" dt="2019-02-13T15:20:31.623" v="1610"/>
          <ac:inkMkLst>
            <pc:docMk/>
            <pc:sldMk cId="1580437096" sldId="259"/>
            <ac:inkMk id="35" creationId="{FF746EE2-EEDE-4D01-8ACB-05F0D10C9D63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6" creationId="{82B7BC5C-E62D-472B-AAF3-630D75650502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7" creationId="{5C9C6F7F-AD47-4BDF-8577-19EDBE94593F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8" creationId="{81593ACA-E1DC-4601-84DA-392C677C7917}"/>
          </ac:inkMkLst>
        </pc:inkChg>
        <pc:inkChg chg="add del">
          <ac:chgData name="wbQ62lLqMu@student.ethz.ch" userId="9644f811-e42f-4102-934e-79c5381944e7" providerId="ADAL" clId="{AD979EDD-E0C2-45A8-9CE6-E82F81F5003E}" dt="2019-02-13T15:20:44.087" v="1616"/>
          <ac:inkMkLst>
            <pc:docMk/>
            <pc:sldMk cId="1580437096" sldId="259"/>
            <ac:inkMk id="39" creationId="{02F3F9AA-DBBB-494F-AC53-B9316AF0250C}"/>
          </ac:inkMkLst>
        </pc:inkChg>
        <pc:inkChg chg="add del">
          <ac:chgData name="wbQ62lLqMu@student.ethz.ch" userId="9644f811-e42f-4102-934e-79c5381944e7" providerId="ADAL" clId="{AD979EDD-E0C2-45A8-9CE6-E82F81F5003E}" dt="2019-02-13T15:20:49.511" v="1623"/>
          <ac:inkMkLst>
            <pc:docMk/>
            <pc:sldMk cId="1580437096" sldId="259"/>
            <ac:inkMk id="40" creationId="{E40E0FE7-4E7F-4C21-BE03-A808099BDD94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1" creationId="{98DF6512-2BDD-43F8-ACB6-F4442EAE8846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2" creationId="{02A1EE82-2776-48BD-81C9-30F9355A51AB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3" creationId="{2EA8296E-B688-4056-9E65-CC519D0B5347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4" creationId="{20F23B2D-868D-4EF4-A01C-6A0F40305EAE}"/>
          </ac:inkMkLst>
        </pc:inkChg>
        <pc:inkChg chg="add del">
          <ac:chgData name="wbQ62lLqMu@student.ethz.ch" userId="9644f811-e42f-4102-934e-79c5381944e7" providerId="ADAL" clId="{AD979EDD-E0C2-45A8-9CE6-E82F81F5003E}" dt="2019-02-13T15:20:47.967" v="1622"/>
          <ac:inkMkLst>
            <pc:docMk/>
            <pc:sldMk cId="1580437096" sldId="259"/>
            <ac:inkMk id="45" creationId="{0876A65A-1123-4BD9-BEB6-11211E61DDAD}"/>
          </ac:inkMkLst>
        </pc:inkChg>
        <pc:inkChg chg="add del">
          <ac:chgData name="wbQ62lLqMu@student.ethz.ch" userId="9644f811-e42f-4102-934e-79c5381944e7" providerId="ADAL" clId="{AD979EDD-E0C2-45A8-9CE6-E82F81F5003E}" dt="2019-02-13T15:21:02.859" v="1629"/>
          <ac:inkMkLst>
            <pc:docMk/>
            <pc:sldMk cId="1580437096" sldId="259"/>
            <ac:inkMk id="46" creationId="{E13D0093-88EC-458C-9B96-8172C5449DE4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7" creationId="{6F719966-78F9-4E0A-8039-86F82820C544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8" creationId="{13000965-C81C-4E5E-8FC0-A7D865B604A6}"/>
          </ac:inkMkLst>
        </pc:inkChg>
        <pc:inkChg chg="add del">
          <ac:chgData name="wbQ62lLqMu@student.ethz.ch" userId="9644f811-e42f-4102-934e-79c5381944e7" providerId="ADAL" clId="{AD979EDD-E0C2-45A8-9CE6-E82F81F5003E}" dt="2019-02-13T15:20:54.127" v="1627"/>
          <ac:inkMkLst>
            <pc:docMk/>
            <pc:sldMk cId="1580437096" sldId="259"/>
            <ac:inkMk id="49" creationId="{6C3DFCE3-778F-42B5-882D-9DE553EDB7D9}"/>
          </ac:inkMkLst>
        </pc:inkChg>
        <pc:inkChg chg="add del">
          <ac:chgData name="wbQ62lLqMu@student.ethz.ch" userId="9644f811-e42f-4102-934e-79c5381944e7" providerId="ADAL" clId="{AD979EDD-E0C2-45A8-9CE6-E82F81F5003E}" dt="2019-02-13T15:20:56.186" v="1628"/>
          <ac:inkMkLst>
            <pc:docMk/>
            <pc:sldMk cId="1580437096" sldId="259"/>
            <ac:inkMk id="50" creationId="{E1F225EF-9F41-45AD-8E3B-C5266913FBCC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1" creationId="{F8990E9A-ECB5-47F3-ADC9-26E344402D5A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2" creationId="{B43A9BE1-2981-4D5E-903F-D86AF37903F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3" creationId="{963FA221-682A-45BA-811E-ADB33522EFAF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4" creationId="{89E73B74-700B-4073-8A88-873B7A83700D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5" creationId="{5553B81D-040F-4A2A-B392-9C274729076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6" creationId="{F0EB3BFD-788D-4F9A-AB8D-B71A5B45B58A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7" creationId="{3508DF12-D77F-4316-8995-25EE39393326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8" creationId="{6904943E-2C5F-4F5A-99A7-864423C4D541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59" creationId="{594E1D5A-10E7-4F1C-9CA4-F2E58A20237B}"/>
          </ac:inkMkLst>
        </pc:inkChg>
        <pc:inkChg chg="add del">
          <ac:chgData name="wbQ62lLqMu@student.ethz.ch" userId="9644f811-e42f-4102-934e-79c5381944e7" providerId="ADAL" clId="{AD979EDD-E0C2-45A8-9CE6-E82F81F5003E}" dt="2019-02-13T15:21:12.923" v="1640"/>
          <ac:inkMkLst>
            <pc:docMk/>
            <pc:sldMk cId="1580437096" sldId="259"/>
            <ac:inkMk id="60" creationId="{1C3FAB2A-C2E1-4884-BC03-4E950FDEE421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1" creationId="{CF66B21C-CAB1-49A6-BEC3-D6294C26E7A2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2" creationId="{B63E3225-344B-4F89-ADDA-5A98D92A7AB6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3" creationId="{CF40F4AA-CC9B-48B1-9101-14B67DF9E887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4" creationId="{B01788E0-ED6E-4774-87A8-3F46B821D85E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5" creationId="{D2B626AD-D7B9-4220-B029-5BDB8AEDFE3D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6" creationId="{E02A17C1-5FB1-4384-B147-05C67FB93F22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7" creationId="{59BECFCB-8AD4-4B36-A4D6-61A9E2E1E6D3}"/>
          </ac:inkMkLst>
        </pc:inkChg>
        <pc:inkChg chg="add del">
          <ac:chgData name="wbQ62lLqMu@student.ethz.ch" userId="9644f811-e42f-4102-934e-79c5381944e7" providerId="ADAL" clId="{AD979EDD-E0C2-45A8-9CE6-E82F81F5003E}" dt="2019-02-13T15:21:27.084" v="1648"/>
          <ac:inkMkLst>
            <pc:docMk/>
            <pc:sldMk cId="1580437096" sldId="259"/>
            <ac:inkMk id="68" creationId="{A53515CB-D726-46F5-93F1-3FCD55812FB8}"/>
          </ac:inkMkLst>
        </pc:inkChg>
        <pc:inkChg chg="add mod">
          <ac:chgData name="wbQ62lLqMu@student.ethz.ch" userId="9644f811-e42f-4102-934e-79c5381944e7" providerId="ADAL" clId="{AD979EDD-E0C2-45A8-9CE6-E82F81F5003E}" dt="2019-02-14T10:49:29.843" v="3370" actId="1076"/>
          <ac:inkMkLst>
            <pc:docMk/>
            <pc:sldMk cId="1580437096" sldId="259"/>
            <ac:inkMk id="69" creationId="{040E1D26-E52B-46D3-B74C-ABAC9684C749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0" creationId="{A3DCC92D-DC93-4A25-A24A-EAC762C7237B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1" creationId="{2B299618-4864-40B9-AF6F-968BAD98DCF9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2" creationId="{69A8C1A6-2A68-4FCE-B80F-1DD8A9870B83}"/>
          </ac:inkMkLst>
        </pc:inkChg>
        <pc:inkChg chg="add del">
          <ac:chgData name="wbQ62lLqMu@student.ethz.ch" userId="9644f811-e42f-4102-934e-79c5381944e7" providerId="ADAL" clId="{AD979EDD-E0C2-45A8-9CE6-E82F81F5003E}" dt="2019-02-13T15:21:39.395" v="1653"/>
          <ac:inkMkLst>
            <pc:docMk/>
            <pc:sldMk cId="1580437096" sldId="259"/>
            <ac:inkMk id="73" creationId="{399FF66E-49FC-45D8-B473-B3DFB798AB79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74" creationId="{BFFECB00-339C-4908-9F8A-BA3392C784C4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75" creationId="{19D64BFA-6801-46DC-B57E-97577BFAD5F1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6" creationId="{5452D1D5-46D7-4612-87EA-B8A770E3C351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7" creationId="{75B410F6-1983-4BAA-B464-4890D49CAC02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8" creationId="{5F593DDF-E231-4AA6-82AF-8958FA931398}"/>
          </ac:inkMkLst>
        </pc:inkChg>
        <pc:inkChg chg="add del">
          <ac:chgData name="wbQ62lLqMu@student.ethz.ch" userId="9644f811-e42f-4102-934e-79c5381944e7" providerId="ADAL" clId="{AD979EDD-E0C2-45A8-9CE6-E82F81F5003E}" dt="2019-02-13T15:21:44.498" v="1659"/>
          <ac:inkMkLst>
            <pc:docMk/>
            <pc:sldMk cId="1580437096" sldId="259"/>
            <ac:inkMk id="79" creationId="{EC2A0CB2-7C81-483F-B49A-E7A5A8A29798}"/>
          </ac:inkMkLst>
        </pc:inkChg>
        <pc:inkChg chg="add del">
          <ac:chgData name="wbQ62lLqMu@student.ethz.ch" userId="9644f811-e42f-4102-934e-79c5381944e7" providerId="ADAL" clId="{AD979EDD-E0C2-45A8-9CE6-E82F81F5003E}" dt="2019-02-13T15:21:48.798" v="1661"/>
          <ac:inkMkLst>
            <pc:docMk/>
            <pc:sldMk cId="1580437096" sldId="259"/>
            <ac:inkMk id="80" creationId="{AF3A18D9-DF36-4DB9-9007-B5E2874DC0BD}"/>
          </ac:inkMkLst>
        </pc:inkChg>
        <pc:inkChg chg="add del">
          <ac:chgData name="wbQ62lLqMu@student.ethz.ch" userId="9644f811-e42f-4102-934e-79c5381944e7" providerId="ADAL" clId="{AD979EDD-E0C2-45A8-9CE6-E82F81F5003E}" dt="2019-02-13T15:21:48.798" v="1661"/>
          <ac:inkMkLst>
            <pc:docMk/>
            <pc:sldMk cId="1580437096" sldId="259"/>
            <ac:inkMk id="81" creationId="{A48A5DDE-6957-47F5-B801-15BB64C06697}"/>
          </ac:inkMkLst>
        </pc:inkChg>
        <pc:inkChg chg="add mod">
          <ac:chgData name="wbQ62lLqMu@student.ethz.ch" userId="9644f811-e42f-4102-934e-79c5381944e7" providerId="ADAL" clId="{AD979EDD-E0C2-45A8-9CE6-E82F81F5003E}" dt="2019-02-14T10:50:42.291" v="3374" actId="1076"/>
          <ac:inkMkLst>
            <pc:docMk/>
            <pc:sldMk cId="1580437096" sldId="259"/>
            <ac:inkMk id="82" creationId="{6243B740-022A-45F9-8E30-C4422BAE9DF8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3" creationId="{83781AF7-6EBD-41D1-93CD-FADEAEC982E2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4" creationId="{6DEECC38-C36D-45D9-A3C8-65DD98C97779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5" creationId="{E4C90962-9478-4BC6-8DCE-00D9DAD6E413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6" creationId="{46E4696E-042D-4508-800A-BD259449ADED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7" creationId="{5230988A-D45F-4159-A6C0-25B3966DB64E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8" creationId="{96E88270-1F12-4AD9-BE93-739260AA1449}"/>
          </ac:inkMkLst>
        </pc:inkChg>
        <pc:inkChg chg="add del">
          <ac:chgData name="wbQ62lLqMu@student.ethz.ch" userId="9644f811-e42f-4102-934e-79c5381944e7" providerId="ADAL" clId="{AD979EDD-E0C2-45A8-9CE6-E82F81F5003E}" dt="2019-02-13T15:21:59.074" v="1669"/>
          <ac:inkMkLst>
            <pc:docMk/>
            <pc:sldMk cId="1580437096" sldId="259"/>
            <ac:inkMk id="89" creationId="{CD0E624A-DB6B-4DB2-A1B7-D4E1E8003D11}"/>
          </ac:inkMkLst>
        </pc:inkChg>
        <pc:inkChg chg="add mod">
          <ac:chgData name="wbQ62lLqMu@student.ethz.ch" userId="9644f811-e42f-4102-934e-79c5381944e7" providerId="ADAL" clId="{AD979EDD-E0C2-45A8-9CE6-E82F81F5003E}" dt="2019-02-14T10:50:46.513" v="3375" actId="1076"/>
          <ac:inkMkLst>
            <pc:docMk/>
            <pc:sldMk cId="1580437096" sldId="259"/>
            <ac:inkMk id="90" creationId="{BDA40714-0324-416E-A4FC-1934241100CF}"/>
          </ac:inkMkLst>
        </pc:inkChg>
        <pc:inkChg chg="add del">
          <ac:chgData name="wbQ62lLqMu@student.ethz.ch" userId="9644f811-e42f-4102-934e-79c5381944e7" providerId="ADAL" clId="{AD979EDD-E0C2-45A8-9CE6-E82F81F5003E}" dt="2019-02-13T15:30:21.251" v="1719" actId="9405"/>
          <ac:inkMkLst>
            <pc:docMk/>
            <pc:sldMk cId="1580437096" sldId="259"/>
            <ac:inkMk id="91" creationId="{9CD17520-B922-4F1C-B529-FB309179847C}"/>
          </ac:inkMkLst>
        </pc:inkChg>
        <pc:inkChg chg="add">
          <ac:chgData name="wbQ62lLqMu@student.ethz.ch" userId="9644f811-e42f-4102-934e-79c5381944e7" providerId="ADAL" clId="{AD979EDD-E0C2-45A8-9CE6-E82F81F5003E}" dt="2019-02-13T15:30:19.932" v="1718"/>
          <ac:inkMkLst>
            <pc:docMk/>
            <pc:sldMk cId="1580437096" sldId="259"/>
            <ac:inkMk id="92" creationId="{B7D95668-8323-4080-BCF4-4D4AB3D508ED}"/>
          </ac:inkMkLst>
        </pc:inkChg>
        <pc:inkChg chg="add del">
          <ac:chgData name="wbQ62lLqMu@student.ethz.ch" userId="9644f811-e42f-4102-934e-79c5381944e7" providerId="ADAL" clId="{AD979EDD-E0C2-45A8-9CE6-E82F81F5003E}" dt="2019-02-13T15:30:24.099" v="1721"/>
          <ac:inkMkLst>
            <pc:docMk/>
            <pc:sldMk cId="1580437096" sldId="259"/>
            <ac:inkMk id="93" creationId="{2945C4B0-52EA-41D9-A5D0-F2D18A9E4357}"/>
          </ac:inkMkLst>
        </pc:inkChg>
        <pc:inkChg chg="add mod">
          <ac:chgData name="wbQ62lLqMu@student.ethz.ch" userId="9644f811-e42f-4102-934e-79c5381944e7" providerId="ADAL" clId="{AD979EDD-E0C2-45A8-9CE6-E82F81F5003E}" dt="2019-02-14T10:50:42.291" v="3374" actId="1076"/>
          <ac:inkMkLst>
            <pc:docMk/>
            <pc:sldMk cId="1580437096" sldId="259"/>
            <ac:inkMk id="94" creationId="{2C823BEF-17B5-4A6C-8BC3-3C53F69A088A}"/>
          </ac:inkMkLst>
        </pc:inkChg>
        <pc:cxnChg chg="add del mod">
          <ac:chgData name="wbQ62lLqMu@student.ethz.ch" userId="9644f811-e42f-4102-934e-79c5381944e7" providerId="ADAL" clId="{AD979EDD-E0C2-45A8-9CE6-E82F81F5003E}" dt="2019-02-13T14:35:26.356" v="1136" actId="478"/>
          <ac:cxnSpMkLst>
            <pc:docMk/>
            <pc:sldMk cId="1580437096" sldId="259"/>
            <ac:cxnSpMk id="9" creationId="{AFA9B4BA-5946-49D2-AE4E-6AB5F26B62EE}"/>
          </ac:cxnSpMkLst>
        </pc:cxnChg>
      </pc:sldChg>
      <pc:sldChg chg="addSp delSp modSp modNotesTx">
        <pc:chgData name="wbQ62lLqMu@student.ethz.ch" userId="9644f811-e42f-4102-934e-79c5381944e7" providerId="ADAL" clId="{AD979EDD-E0C2-45A8-9CE6-E82F81F5003E}" dt="2019-02-14T15:54:40.620" v="4346" actId="20577"/>
        <pc:sldMkLst>
          <pc:docMk/>
          <pc:sldMk cId="173405992" sldId="260"/>
        </pc:sldMkLst>
        <pc:spChg chg="del">
          <ac:chgData name="wbQ62lLqMu@student.ethz.ch" userId="9644f811-e42f-4102-934e-79c5381944e7" providerId="ADAL" clId="{AD979EDD-E0C2-45A8-9CE6-E82F81F5003E}" dt="2019-02-13T15:33:08.011" v="1812" actId="478"/>
          <ac:spMkLst>
            <pc:docMk/>
            <pc:sldMk cId="173405992" sldId="260"/>
            <ac:spMk id="2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5:07:17.867" v="4322" actId="113"/>
          <ac:spMkLst>
            <pc:docMk/>
            <pc:sldMk cId="173405992" sldId="260"/>
            <ac:spMk id="3" creationId="{45FD89CA-10F1-41F2-B714-37413538B1CC}"/>
          </ac:spMkLst>
        </pc:spChg>
        <pc:spChg chg="add mod">
          <ac:chgData name="wbQ62lLqMu@student.ethz.ch" userId="9644f811-e42f-4102-934e-79c5381944e7" providerId="ADAL" clId="{AD979EDD-E0C2-45A8-9CE6-E82F81F5003E}" dt="2019-02-13T15:33:53.075" v="1816" actId="1076"/>
          <ac:spMkLst>
            <pc:docMk/>
            <pc:sldMk cId="173405992" sldId="260"/>
            <ac:spMk id="4" creationId="{88CE0119-70A9-43CF-A845-D17860415045}"/>
          </ac:spMkLst>
        </pc:spChg>
        <pc:spChg chg="del mod">
          <ac:chgData name="wbQ62lLqMu@student.ethz.ch" userId="9644f811-e42f-4102-934e-79c5381944e7" providerId="ADAL" clId="{AD979EDD-E0C2-45A8-9CE6-E82F81F5003E}" dt="2019-02-13T15:32:49.104" v="1811" actId="478"/>
          <ac:spMkLst>
            <pc:docMk/>
            <pc:sldMk cId="173405992" sldId="260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4T15:06:32.905" v="4320" actId="20577"/>
          <ac:spMkLst>
            <pc:docMk/>
            <pc:sldMk cId="173405992" sldId="260"/>
            <ac:spMk id="6" creationId="{BE0F5D48-DF0B-43C9-8CCF-CCDEA9154424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8" creationId="{81A11D8E-0C5C-4159-A5B2-FB8EF131370D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0" creationId="{D4D5DA86-CE43-40E2-BDB5-0D48B8E7BBDC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1" creationId="{6FFA9741-E350-419F-8A57-79B2AA717013}"/>
          </ac:spMkLst>
        </pc:spChg>
        <pc:spChg chg="mod">
          <ac:chgData name="wbQ62lLqMu@student.ethz.ch" userId="9644f811-e42f-4102-934e-79c5381944e7" providerId="ADAL" clId="{AD979EDD-E0C2-45A8-9CE6-E82F81F5003E}" dt="2019-02-14T12:20:38.122" v="3899" actId="1036"/>
          <ac:spMkLst>
            <pc:docMk/>
            <pc:sldMk cId="173405992" sldId="260"/>
            <ac:spMk id="12" creationId="{3D754A3F-30E0-46CB-B3F4-73F0134FA8FE}"/>
          </ac:spMkLst>
        </pc:spChg>
        <pc:spChg chg="add del mod ord">
          <ac:chgData name="wbQ62lLqMu@student.ethz.ch" userId="9644f811-e42f-4102-934e-79c5381944e7" providerId="ADAL" clId="{AD979EDD-E0C2-45A8-9CE6-E82F81F5003E}" dt="2019-02-14T12:20:43.134" v="3900" actId="478"/>
          <ac:spMkLst>
            <pc:docMk/>
            <pc:sldMk cId="173405992" sldId="260"/>
            <ac:spMk id="13" creationId="{A148E074-918A-4407-A576-B57AB8AB45E1}"/>
          </ac:spMkLst>
        </pc:spChg>
        <pc:picChg chg="add">
          <ac:chgData name="wbQ62lLqMu@student.ethz.ch" userId="9644f811-e42f-4102-934e-79c5381944e7" providerId="ADAL" clId="{AD979EDD-E0C2-45A8-9CE6-E82F81F5003E}" dt="2019-02-13T16:11:34.942" v="2317"/>
          <ac:picMkLst>
            <pc:docMk/>
            <pc:sldMk cId="173405992" sldId="260"/>
            <ac:picMk id="7" creationId="{2E581422-6FEB-4936-B821-115372B624BF}"/>
          </ac:picMkLst>
        </pc:picChg>
      </pc:sldChg>
      <pc:sldChg chg="addSp delSp modSp">
        <pc:chgData name="wbQ62lLqMu@student.ethz.ch" userId="9644f811-e42f-4102-934e-79c5381944e7" providerId="ADAL" clId="{AD979EDD-E0C2-45A8-9CE6-E82F81F5003E}" dt="2019-02-15T08:28:01.090" v="4510" actId="1076"/>
        <pc:sldMkLst>
          <pc:docMk/>
          <pc:sldMk cId="1793154150" sldId="261"/>
        </pc:sldMkLst>
        <pc:spChg chg="add mod">
          <ac:chgData name="wbQ62lLqMu@student.ethz.ch" userId="9644f811-e42f-4102-934e-79c5381944e7" providerId="ADAL" clId="{AD979EDD-E0C2-45A8-9CE6-E82F81F5003E}" dt="2019-02-14T12:20:01.591" v="3879" actId="1076"/>
          <ac:spMkLst>
            <pc:docMk/>
            <pc:sldMk cId="1793154150" sldId="261"/>
            <ac:spMk id="3" creationId="{851D5CCB-8D1A-4FF6-8713-0D45C781B4F6}"/>
          </ac:spMkLst>
        </pc:spChg>
        <pc:spChg chg="add mod">
          <ac:chgData name="wbQ62lLqMu@student.ethz.ch" userId="9644f811-e42f-4102-934e-79c5381944e7" providerId="ADAL" clId="{AD979EDD-E0C2-45A8-9CE6-E82F81F5003E}" dt="2019-02-14T11:49:04.676" v="3577" actId="20577"/>
          <ac:spMkLst>
            <pc:docMk/>
            <pc:sldMk cId="1793154150" sldId="261"/>
            <ac:spMk id="4" creationId="{3A4FF952-8710-4E4A-AD5C-65013F816F1E}"/>
          </ac:spMkLst>
        </pc:spChg>
        <pc:spChg chg="del">
          <ac:chgData name="wbQ62lLqMu@student.ethz.ch" userId="9644f811-e42f-4102-934e-79c5381944e7" providerId="ADAL" clId="{AD979EDD-E0C2-45A8-9CE6-E82F81F5003E}" dt="2019-02-14T11:48:40.231" v="3571" actId="478"/>
          <ac:spMkLst>
            <pc:docMk/>
            <pc:sldMk cId="1793154150" sldId="261"/>
            <ac:spMk id="5" creationId="{00000000-0000-0000-0000-000000000000}"/>
          </ac:spMkLst>
        </pc:spChg>
        <pc:spChg chg="add mod">
          <ac:chgData name="wbQ62lLqMu@student.ethz.ch" userId="9644f811-e42f-4102-934e-79c5381944e7" providerId="ADAL" clId="{AD979EDD-E0C2-45A8-9CE6-E82F81F5003E}" dt="2019-02-15T08:28:01.090" v="4510" actId="1076"/>
          <ac:spMkLst>
            <pc:docMk/>
            <pc:sldMk cId="1793154150" sldId="261"/>
            <ac:spMk id="24" creationId="{B1CB4A24-72B4-4948-B21B-B6CB579F3D07}"/>
          </ac:spMkLst>
        </pc:spChg>
        <pc:picChg chg="add mod">
          <ac:chgData name="wbQ62lLqMu@student.ethz.ch" userId="9644f811-e42f-4102-934e-79c5381944e7" providerId="ADAL" clId="{AD979EDD-E0C2-45A8-9CE6-E82F81F5003E}" dt="2019-02-15T08:25:08.125" v="4465" actId="1036"/>
          <ac:picMkLst>
            <pc:docMk/>
            <pc:sldMk cId="1793154150" sldId="261"/>
            <ac:picMk id="6" creationId="{3A413EF8-07BA-4B79-B936-04AB7F0A8647}"/>
          </ac:picMkLst>
        </pc:picChg>
        <pc:picChg chg="add mod">
          <ac:chgData name="wbQ62lLqMu@student.ethz.ch" userId="9644f811-e42f-4102-934e-79c5381944e7" providerId="ADAL" clId="{AD979EDD-E0C2-45A8-9CE6-E82F81F5003E}" dt="2019-02-15T08:08:48.203" v="4443" actId="692"/>
          <ac:picMkLst>
            <pc:docMk/>
            <pc:sldMk cId="1793154150" sldId="261"/>
            <ac:picMk id="8" creationId="{5E53EE52-90FB-4866-B78E-B47282539D01}"/>
          </ac:picMkLst>
        </pc:picChg>
        <pc:picChg chg="add mod">
          <ac:chgData name="wbQ62lLqMu@student.ethz.ch" userId="9644f811-e42f-4102-934e-79c5381944e7" providerId="ADAL" clId="{AD979EDD-E0C2-45A8-9CE6-E82F81F5003E}" dt="2019-02-15T08:25:12.139" v="4477" actId="1035"/>
          <ac:picMkLst>
            <pc:docMk/>
            <pc:sldMk cId="1793154150" sldId="261"/>
            <ac:picMk id="10" creationId="{1EFF0F17-E0DC-4172-B5B0-ABF9D067F6AA}"/>
          </ac:picMkLst>
        </pc:picChg>
        <pc:inkChg chg="add del">
          <ac:chgData name="wbQ62lLqMu@student.ethz.ch" userId="9644f811-e42f-4102-934e-79c5381944e7" providerId="ADAL" clId="{AD979EDD-E0C2-45A8-9CE6-E82F81F5003E}" dt="2019-02-15T08:24:39.704" v="4447" actId="9405"/>
          <ac:inkMkLst>
            <pc:docMk/>
            <pc:sldMk cId="1793154150" sldId="261"/>
            <ac:inkMk id="5" creationId="{C6B0880B-BAC5-41F5-BAA1-DAB57C057176}"/>
          </ac:inkMkLst>
        </pc:inkChg>
        <pc:inkChg chg="add del">
          <ac:chgData name="wbQ62lLqMu@student.ethz.ch" userId="9644f811-e42f-4102-934e-79c5381944e7" providerId="ADAL" clId="{AD979EDD-E0C2-45A8-9CE6-E82F81F5003E}" dt="2019-02-15T08:25:31.469" v="4479" actId="9405"/>
          <ac:inkMkLst>
            <pc:docMk/>
            <pc:sldMk cId="1793154150" sldId="261"/>
            <ac:inkMk id="7" creationId="{37F7E8F7-755A-4B2C-945F-B9F1B94EF088}"/>
          </ac:inkMkLst>
        </pc:inkChg>
        <pc:inkChg chg="add del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9" creationId="{9800FCDA-93D3-401E-BB92-99D19CCF5198}"/>
          </ac:inkMkLst>
        </pc:inkChg>
        <pc:inkChg chg="add del">
          <ac:chgData name="wbQ62lLqMu@student.ethz.ch" userId="9644f811-e42f-4102-934e-79c5381944e7" providerId="ADAL" clId="{AD979EDD-E0C2-45A8-9CE6-E82F81F5003E}" dt="2019-02-15T08:25:46.449" v="4485" actId="9405"/>
          <ac:inkMkLst>
            <pc:docMk/>
            <pc:sldMk cId="1793154150" sldId="261"/>
            <ac:inkMk id="11" creationId="{ADBB772D-A099-4DB8-B1B9-62904B144233}"/>
          </ac:inkMkLst>
        </pc:inkChg>
        <pc:inkChg chg="add">
          <ac:chgData name="wbQ62lLqMu@student.ethz.ch" userId="9644f811-e42f-4102-934e-79c5381944e7" providerId="ADAL" clId="{AD979EDD-E0C2-45A8-9CE6-E82F81F5003E}" dt="2019-02-15T08:25:35.951" v="4482"/>
          <ac:inkMkLst>
            <pc:docMk/>
            <pc:sldMk cId="1793154150" sldId="261"/>
            <ac:inkMk id="12" creationId="{21E56B79-2022-4158-8A51-2E27DC00982B}"/>
          </ac:inkMkLst>
        </pc:inkChg>
        <pc:inkChg chg="add del">
          <ac:chgData name="wbQ62lLqMu@student.ethz.ch" userId="9644f811-e42f-4102-934e-79c5381944e7" providerId="ADAL" clId="{AD979EDD-E0C2-45A8-9CE6-E82F81F5003E}" dt="2019-02-15T08:25:43.020" v="4484" actId="9405"/>
          <ac:inkMkLst>
            <pc:docMk/>
            <pc:sldMk cId="1793154150" sldId="261"/>
            <ac:inkMk id="13" creationId="{1E6C1C72-FAC6-4870-8F37-199150E51A7C}"/>
          </ac:inkMkLst>
        </pc:inkChg>
        <pc:inkChg chg="add del">
          <ac:chgData name="wbQ62lLqMu@student.ethz.ch" userId="9644f811-e42f-4102-934e-79c5381944e7" providerId="ADAL" clId="{AD979EDD-E0C2-45A8-9CE6-E82F81F5003E}" dt="2019-02-15T08:25:50.679" v="4488" actId="9405"/>
          <ac:inkMkLst>
            <pc:docMk/>
            <pc:sldMk cId="1793154150" sldId="261"/>
            <ac:inkMk id="14" creationId="{57934809-FF9B-476A-AD59-7971CAA827C7}"/>
          </ac:inkMkLst>
        </pc:inkChg>
        <pc:inkChg chg="add">
          <ac:chgData name="wbQ62lLqMu@student.ethz.ch" userId="9644f811-e42f-4102-934e-79c5381944e7" providerId="ADAL" clId="{AD979EDD-E0C2-45A8-9CE6-E82F81F5003E}" dt="2019-02-15T08:25:50.003" v="4487"/>
          <ac:inkMkLst>
            <pc:docMk/>
            <pc:sldMk cId="1793154150" sldId="261"/>
            <ac:inkMk id="15" creationId="{26CFA964-C90B-4086-B114-ED38FA616EFF}"/>
          </ac:inkMkLst>
        </pc:inkChg>
        <pc:inkChg chg="add del">
          <ac:chgData name="wbQ62lLqMu@student.ethz.ch" userId="9644f811-e42f-4102-934e-79c5381944e7" providerId="ADAL" clId="{AD979EDD-E0C2-45A8-9CE6-E82F81F5003E}" dt="2019-02-15T08:25:53.721" v="4491" actId="9405"/>
          <ac:inkMkLst>
            <pc:docMk/>
            <pc:sldMk cId="1793154150" sldId="261"/>
            <ac:inkMk id="16" creationId="{1725A9CF-3CDD-496B-AE1C-80BE5CB435B8}"/>
          </ac:inkMkLst>
        </pc:inkChg>
        <pc:inkChg chg="add">
          <ac:chgData name="wbQ62lLqMu@student.ethz.ch" userId="9644f811-e42f-4102-934e-79c5381944e7" providerId="ADAL" clId="{AD979EDD-E0C2-45A8-9CE6-E82F81F5003E}" dt="2019-02-15T08:25:53.500" v="4490"/>
          <ac:inkMkLst>
            <pc:docMk/>
            <pc:sldMk cId="1793154150" sldId="261"/>
            <ac:inkMk id="17" creationId="{66CBC142-D4AB-4E89-AD53-287AC38B1920}"/>
          </ac:inkMkLst>
        </pc:inkChg>
        <pc:inkChg chg="add del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18" creationId="{17640D1B-8CBB-48B0-8ABA-606DBEF63090}"/>
          </ac:inkMkLst>
        </pc:inkChg>
        <pc:inkChg chg="add">
          <ac:chgData name="wbQ62lLqMu@student.ethz.ch" userId="9644f811-e42f-4102-934e-79c5381944e7" providerId="ADAL" clId="{AD979EDD-E0C2-45A8-9CE6-E82F81F5003E}" dt="2019-02-15T08:25:55.874" v="4493"/>
          <ac:inkMkLst>
            <pc:docMk/>
            <pc:sldMk cId="1793154150" sldId="261"/>
            <ac:inkMk id="19" creationId="{DF58C01D-97D8-4593-926B-B755999B5448}"/>
          </ac:inkMkLst>
        </pc:inkChg>
        <pc:inkChg chg="add del">
          <ac:chgData name="wbQ62lLqMu@student.ethz.ch" userId="9644f811-e42f-4102-934e-79c5381944e7" providerId="ADAL" clId="{AD979EDD-E0C2-45A8-9CE6-E82F81F5003E}" dt="2019-02-15T08:26:04.059" v="4495" actId="9405"/>
          <ac:inkMkLst>
            <pc:docMk/>
            <pc:sldMk cId="1793154150" sldId="261"/>
            <ac:inkMk id="20" creationId="{A50AB3CE-C4F8-44AE-84D9-3BD3F446375D}"/>
          </ac:inkMkLst>
        </pc:inkChg>
        <pc:inkChg chg="add del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1" creationId="{8564B5EE-352B-4A93-AC21-946225D77960}"/>
          </ac:inkMkLst>
        </pc:inkChg>
        <pc:inkChg chg="add del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2" creationId="{65CC404D-2775-48AC-BCE0-D953D40B89BD}"/>
          </ac:inkMkLst>
        </pc:inkChg>
        <pc:inkChg chg="add">
          <ac:chgData name="wbQ62lLqMu@student.ethz.ch" userId="9644f811-e42f-4102-934e-79c5381944e7" providerId="ADAL" clId="{AD979EDD-E0C2-45A8-9CE6-E82F81F5003E}" dt="2019-02-15T08:26:07.764" v="4498"/>
          <ac:inkMkLst>
            <pc:docMk/>
            <pc:sldMk cId="1793154150" sldId="261"/>
            <ac:inkMk id="23" creationId="{D689382F-A35A-477E-9E1A-F4B34427C93C}"/>
          </ac:inkMkLst>
        </pc:inkChg>
      </pc:sldChg>
    </pc:docChg>
  </pc:docChgLst>
  <pc:docChgLst>
    <pc:chgData name="wbQ62lLqMu@student.ethz.ch" userId="9644f811-e42f-4102-934e-79c5381944e7" providerId="ADAL" clId="{580DFB80-058E-44F7-9ACA-365B4C8DAA1C}"/>
    <pc:docChg chg="modSld">
      <pc:chgData name="wbQ62lLqMu@student.ethz.ch" userId="9644f811-e42f-4102-934e-79c5381944e7" providerId="ADAL" clId="{580DFB80-058E-44F7-9ACA-365B4C8DAA1C}" dt="2019-02-13T13:22:01.829" v="24" actId="20577"/>
      <pc:docMkLst>
        <pc:docMk/>
      </pc:docMkLst>
      <pc:sldChg chg="modSp">
        <pc:chgData name="wbQ62lLqMu@student.ethz.ch" userId="9644f811-e42f-4102-934e-79c5381944e7" providerId="ADAL" clId="{580DFB80-058E-44F7-9ACA-365B4C8DAA1C}" dt="2019-02-13T13:22:01.829" v="24" actId="20577"/>
        <pc:sldMkLst>
          <pc:docMk/>
          <pc:sldMk cId="1127231858" sldId="256"/>
        </pc:sldMkLst>
        <pc:spChg chg="mod">
          <ac:chgData name="wbQ62lLqMu@student.ethz.ch" userId="9644f811-e42f-4102-934e-79c5381944e7" providerId="ADAL" clId="{580DFB80-058E-44F7-9ACA-365B4C8DAA1C}" dt="2019-02-13T13:22:01.829" v="24" actId="20577"/>
          <ac:spMkLst>
            <pc:docMk/>
            <pc:sldMk cId="1127231858" sldId="256"/>
            <ac:spMk id="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22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2085 3064 5376,'-2'-2'3459,"1"6"1852,3 4-775,-1-4-5059,12 16 1027,2-1-1,0 0 0,1-1 1,0-1-1,1-1 0,9 6-503,22 22 116,6 11 590,43 40-484,-107-106-7539,3 4 4059</inkml:trace>
  <inkml:trace contextRef="#ctx0" brushRef="#br0" timeOffset="433.197">2202 3272 6912,'-4'3'11476,"6"-2"-7440,3-2-5389,0-1 1482,0-1-1,0 1 0,0-1 0,-1 0 0,1 0 1,-1 0-1,0 0 0,0-1 0,0 0 1,0 0-129,5-7-209,0-1 0,-1 0 0,0-1 209,16-23-9957,-16 25 5547</inkml:trace>
  <inkml:trace contextRef="#ctx0" brushRef="#br0" timeOffset="1179.37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1753.769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2267.979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3416.627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4116.044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41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49 4992,'-5'-7'9005,"-7"-3"-5643,-13-5-1335,17 11-2001,0 2 0,-1-1 1,1 1-1,-1 0 0,0 1 0,1 0 0,-1 0 0,0 1 1,0 0-1,0 1 0,0-1 0,-5 3-26,9-2-32,1 0 1,-1 0-1,1 1 0,-1-1 0,1 1 1,0 0-1,0 1 0,0-1 0,0 1 1,0-1-1,-2 3 32,4-3-9,0 1-1,0-1 1,0 0 0,0 1-1,1 0 1,-1-1 0,1 1 0,0 0-1,-1 0 1,1 0 0,0-1-1,1 1 1,-1 1 0,0-1-1,1 0 1,0 0 0,0 0-1,0 1 10,0-2-13,0 1 0,0 0 0,0-1-1,1 1 1,-1 0 0,1-1 0,0 1-1,-1 0 1,1-1 0,1 1-1,-1-1 1,0 0 0,1 1 0,-1-1-1,1 0 1,-1 0 0,1 1 13,1-1-11,0 1 1,1-1 0,-1 1-1,0-1 1,1 0 0,-1 0-1,1-1 1,0 1-1,-1-1 1,5 2 10,5-1 14,0 1 0,0-2 0,0 1 0,1-2 0,-1 0 0,7-1-14,-12 0 186,0 1 0,0-2 0,-1 1 0,1-1 0,-1 0 0,1-1 0,-1 1 0,5-4-186,-10 5 110,1-1 1,0 1-1,-1-1 0,1 0 1,-1 0-1,1 0 0,-1 0 0,0-1 1,0 1-1,0-1 0,0 1 1,0-1-1,-1 1 0,1-1 1,-1 0-1,1 0 0,-1 0 0,0 0 1,0 0-1,-1 0 0,1 0 1,-1-2-111,0 2 21,0 1 0,0 0 0,-1-1 0,0 1 0,1-1 0,-1 1 0,0 0 0,0-1 1,0 1-1,-1 0 0,1 0 0,0 0 0,-1 0 0,1 0 0,-1 0 0,0 0 0,0 1 0,0-1 1,-1 0-22,-3-3-755,0 0 1,-1 0 0,0 1-1,0 0 1,-3-1 754,-6-1-5221,9 4 816</inkml:trace>
  <inkml:trace contextRef="#ctx0" brushRef="#br0" timeOffset="1266.385">429 150 4992,'0'0'93,"0"0"0,0 0 1,0 0-1,0 0 0,0 0 0,0 0 0,0 0 1,1 0-1,-1 0 0,0 0 0,0 0 0,0 0 1,0 0-1,0 0 0,0 0 0,0 0 1,0 0-1,0 0 0,0 0 0,0 0 0,0 0 1,0 0-1,0 0 0,0 0 0,0 1 1,0-1-1,0 0 0,0 0 0,0 0 0,0 0 1,0 0-1,0 0 0,0 0 0,0 0 1,0 0-1,0 0 0,0 0 0,0 0 0,0 0 1,0 0-1,0 0 0,0 0 0,0 0 1,0 0-1,0 0 0,0 1 0,0-1 0,0 0 1,0 0-1,0 0 0,0 0 0,0 0 0,0 0 1,0 0-1,0 0 0,0 0 0,0 0 1,0 0-1,0 0 0,0 0 0,0 0 0,0 0 1,0 0-1,0 0 0,0 0 0,0 0 1,0 0-1,0 0-93,-6 5 1842,-5 4-1458,-111 71 741,88-59-978,20-13 6,12-6-128,4-4-62,8-4 10,0 0-1,1 1 1,8-4 27,-15 8 71,-1 0 0,1 0 0,-1 0 0,1 0 0,0 1 0,-1-1 0,1 1 0,0 0 0,0 0 0,-1 0 0,1 1 0,0-1 0,-1 1 0,2 0-71,8 4 228,0 1 0,0 1 0,5 3-228,21 10-1068,-11-11-5065,-18-7 3072</inkml:trace>
  <inkml:trace contextRef="#ctx0" brushRef="#br0" timeOffset="1703.039">765 193 6912,'-11'5'5196,"-9"11"-1719,13-10-2732,-50 37 1354,26-21-1327,2 1 0,0 2-772,-102 93 874,125-114-2500,6-8-1713,10-10-1637,0 5 1526</inkml:trace>
  <inkml:trace contextRef="#ctx0" brushRef="#br0" timeOffset="6231.231">677 449 4352,'-10'2'12243,"-7"-4"-8544,-17-5-2692,15 1-1008,13 3-4,-1 1 0,1 0-1,0 1 1,-1-1 0,1 1 0,-1 1-1,1-1 1,-1 1 0,1 0-1,-4 1 6,9-1-14,0 1 0,0-1 0,0 0 0,0 1 0,0-1 0,0 1 0,1 0 0,-1-1 0,0 1 0,0 0 0,0-1 0,1 1 0,-1 0 0,0 0 0,1 0-1,-1-1 1,1 1 0,-1 0 0,1 0 0,0 0 0,-1 0 0,1 0 0,0 0 0,-1 1 14,-4 29-308,4-23 313,0 12-69,0-1-1,1 13 65,1-3-6270,-1-25 2078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53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1 5248,'-1'0'385,"0"0"1,0 0-1,0 0 1,0 0-1,1 0 1,-1 0-1,0 1 1,0-1-1,0 0 1,0 0-1,1 1 1,-1-1-1,0 1 1,0-1-1,1 0 1,-1 1-1,0 0 1,1-1-1,-1 1 1,1-1-1,-1 1 1,0 0-386,-16 17 3394,15-15-2779,-19 17-317,1 0-1,-2-2 1,-1 0-1,-4 1-297,-36 29 378,54-41-997,-16 13 2151,11-12-3555,1-6-4899,13-2 2579,0-1 2913,0 1 420,1 0-1753</inkml:trace>
  <inkml:trace contextRef="#ctx0" brushRef="#br0" timeOffset="568.031">62 47 5888,'0'0'550,"1"1"1,0-1 0,0 0-1,0 1 1,0-1 0,-1 0-1,1 1 1,0-1 0,0 1-1,-1 0 1,1-1 0,0 1-1,-1-1 1,1 1-551,17 20 1308,-16-17-987,66 74-1265,-64-74-1146</inkml:trace>
  <inkml:trace contextRef="#ctx0" brushRef="#br0" timeOffset="1383.86">268 276 4608,'0'0'1530,"0"0"-852,0 0 36,0 0 113,0 0 37,0 0 27,-6-12 4218,2 9-5030,-1 0-1,0 0 1,1 1-1,-1-1 1,0 1 0,0 0-1,-1 1 1,1-1 0,0 1-1,-1 0 1,1 0 0,0 1-1,-1 0 1,1-1 0,-1 2-1,1-1 1,-1 1 0,-3 1-79,3-2-44,1 1 0,-1 1 0,1-1 1,-1 1-1,1 0 0,0 0 1,0 1-1,0-1 0,0 1 1,0 0-1,1 1 0,-1-1 1,1 1-1,0 0 0,0 0 1,0 0-1,1 0 0,-2 2 44,4-4-19,0 0 1,0-1-1,1 1 0,-1 0 0,0 0 0,1 0 0,-1-1 1,1 1-1,0 0 0,-1 0 0,1 0 0,0 0 0,0 0 1,0 0-1,0 0 0,1 0 0,-1 0 0,1 0 0,-1 0 1,1-1-1,-1 1 0,1 0 0,0 0 0,0-1 0,0 1 1,0 0-1,0-1 0,0 1 0,1-1 0,-1 1 0,0-1 1,1 0 18,1 2 5,0-1 1,-1 0 0,1 0-1,1 0 1,-1 0 0,0 0-1,0-1 1,1 0 0,-1 1-1,1-1 1,-1-1 0,1 1-1,-1 0 1,1-1 0,0 0-1,2 0-5,2 0-1,0-2 0,0 1 0,-1-1 0,1 0 0,0-1 0,-1 1 0,1-2 0,2-1 1,-6 3 15,1 0 0,-1-1 0,0 0 0,0 0 0,0 0 0,0 0 0,-1 0 0,1-1 0,-1 0 1,0 0-1,0 0 0,0 0 0,-1 0 0,1-1-15,-3 4-33,1 0 1,-1-1 0,0 1-1,0 0 1,1 0-1,-1 0 1,0 0-1,0-1 1,0 1-1,0 0 1,-1 0 0,1 0-1,0-1 1,0 1-1,-1 0 1,1 0-1,-1 0 1,1 0 0,-1 0-1,1 0 1,-1 0-1,0 0 1,0 0-1,0-1 33,-1 0-559,-1-1 0,1 1-1,-1 0 1,0 0 0,1 0-1,-1 0 1,0 0 0,-1 0 559,-3-1-3024</inkml:trace>
  <inkml:trace contextRef="#ctx0" brushRef="#br0" timeOffset="2048.93">433 238 5248,'-3'3'3643,"-6"6"-2817,-35 37 2789,-45 36-3615,72-67 198,-30 23 395,26-23-3314,27-20-1657,-1 0 1866</inkml:trace>
  <inkml:trace contextRef="#ctx0" brushRef="#br0" timeOffset="2635.697">444 470 4224,'-15'-1'8381,"12"1"-8176,0-1 0,0 0 0,0 0 0,0 0 0,0-1 0,1 1 0,-1 0 0,-1-2-205,-4-2 46,0 1 1,0 0-1,0 0 1,0 1-1,-1 0 1,-1 0-47,6 1-29,0 1 0,1 1 0,-1-1 0,0 0 0,0 1 0,0 0 0,1 0 1,-1 0-1,0 0 0,0 1 0,0 0 0,0-1 0,1 1 0,-1 1 0,-2 0 29,5-1-15,0 0-1,-1 0 1,1 0-1,0 0 1,0 0-1,0 1 1,0-1-1,0 0 1,0 1-1,0-1 1,0 1-1,1-1 1,-1 1-1,0-1 1,1 1 0,-1-1-1,1 1 1,0 0-1,0-1 1,-1 2 15,1 7 20,-1-1 0,2 1 0,-1 3-20,1 3 164,-1 10-1796,2-23-597</inkml:trace>
  <inkml:trace contextRef="#ctx0" brushRef="#br0" timeOffset="3851.057">438 553 4480,'21'24'7085,"-18"-19"-6982,1 1-1,0-1 1,1-1-1,-1 1 0,1-1 1,0 1-1,0-1-102,1-1 150,-1 1-1,1-1 1,-1 0-1,1-1 1,2 1-150,-7-2 20,1-1 0,-1 1 0,0-1 0,0 0 0,0 1 0,1-1 0,-1 0 0,0 0 1,0 0-1,0 0 0,1 0 0,-1 0 0,0 0 0,0 0 0,0-1 0,1 1 0,-1 0 1,0-1-1,0 1 0,0-1 0,0 1 0,0-1 0,0 1 0,0-1 0,0 0 0,0 0 0,0 0 1,0 1-1,0-1 0,0 0 0,0-1-20,-1 1 28,1 0 0,-1 0 0,0-1 0,0 1 0,1 0 0,-1-1 0,0 1 0,0 0 0,0 0 0,-1-1 0,1 1 0,0 0 0,0-1 0,-1 1 0,1 0 0,0 0 0,-1 0 0,0-1 0,1 1 0,-1 0 0,0 0 0,1 0 0,-1 0 0,0 0 0,0 0 1,0 0-1,0 0 0,0 0-28,-5-5 59,-1-1 1,0 1 0,-4-2-60,8 6-20,-2-2 2,-1 1 0,1 0 0,-1 0 0,0 1 0,0-1 0,0 1 0,-1 0 0,1 1 0,0 0 0,-1 0 0,1 0 0,0 1 0,-1 0 0,1 0 0,-1 0 1,1 1-1,-1 0 0,-2 1 18,5-1-9,0 0 1,0 0 0,0 0 0,0 1 0,0-1 0,1 1-1,-1 0 1,0 0 0,1 0 0,0 1 0,-1-1 0,1 1-1,0 0 1,0 0 0,1 0 0,-1 0 0,1 0 0,-1 1 0,1-1-1,0 1 1,0 0 0,1-1 0,-1 1 0,1 0 0,0 0-1,0 0 1,0 0 0,0 0 0,1 1 8,0-2 91,0 0 1,0-1 0,0 1-1,0 0 1,1 0-1,-1 0 1,1-1-1,0 1 1,0 0-1,0-1 1,0 1 0,0-1-1,1 1 1,-1-1-1,1 1-91,1 1 112,1 0-1,-1 0 1,1-1-1,-1 1 1,1-1-1,0 0 1,1 0-1,1 1-111,3 0-312,-1 1-1,1-1 1,0-1-1,0 0 1,1 0-1,-1-1 1,1 0-1,8 1 313,45-3-9071,-44 2 6164</inkml:trace>
  <inkml:trace contextRef="#ctx0" brushRef="#br0" timeOffset="4804.572">646 692 5120,'-13'5'7667,"-19"10"-6889,19-8-173,-4 3-554,-1 0-1,1 1 0,-1 3-50,-14 9 969,47-31-789,1 0-1,-1 1 1,1 1-1,1 1 1,-1 0 0,1 1-1,0 1 1,0 0-1,2 1-179,-16 2-4,0 0-1,0 0 1,0 0-1,0 0 0,0 0 1,0 1-1,0 0 1,-1-1-1,1 1 1,0 0-1,0 0 1,-1 0-1,1 1 1,-1-1-1,1 1 1,-1 0-1,1-1 1,-1 1-1,0 0 0,0 0 1,0 0-1,0 1 1,0-1-1,0 0 1,-1 1-1,1-1 1,0 2 4,-1 0 78,1 1 0,0-1 1,-1 1-1,0 0 0,0-1 1,0 1-1,-1 0 0,0 0 1,1 0-1,-2-1 0,1 1 1,0 0-1,-1 0 0,0-1 0,0 1 1,-2 3-79,1-4 101,0 0 1,0 0-1,-1 0 1,1 0-1,-1 0 1,0-1-1,0 1 1,0-1-1,-1 0 1,1 0-1,-1 0 1,1-1-1,-1 1 1,0-1 0,-1 1-102,-23 17-153,27-20 144,1 1-1,0-1 1,-1 1-1,1-1 1,-1 0-1,1 1 0,0 0 1,-1-1-1,1 1 1,0-1-1,0 1 1,0-1-1,-1 1 1,1-1-1,0 1 0,0 0 1,0-1-1,0 1 1,0-1-1,0 1 1,0 0-1,0-1 0,0 1 1,0-1-1,1 1 1,-1 0-1,0-1 1,0 1-1,0-1 1,1 1-1,-1-1 0,0 1 1,1-1-1,-1 1 1,0-1-1,1 1 1,-1-1-1,1 0 0,-1 1 1,1-1-1,-1 1 1,1-1-1,-1 0 10,25 17-714,-8-9-1190,1 0 0,2-1 1904,20 8-4234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15:21:36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1 8192,'-24'25'5973,"1"1"-3371,10-9-2318,-2 0 0,1-2 0,-2 0 0,0-1-284,-35 29 177,3 2 0,-4 7-177,-52 50 1204,104-102-1088,0 0 0,0 0 0,0 0 0,0 0 0,0 0 0,0 0 0,0 0 0,0 0 0,0 0 0,0 0 0,0 0 1,0 0-1,0 0-116,10-12 373,16-14-474,-15 17 68,-1 0-1,2 2 1,0-1-1,0 2 1,0-1-1,1 1 1,0 1-1,0 0 1,0 1-1,1 0 1,0 1 33,-12 3-7,2 0 0,-1 1 0,-1-1 0,1 0-1,0 1 1,0-1 0,0 1 0,-1 0 0,1 0 0,0 1 0,-1-1 0,1 0-1,-1 1 1,0-1 0,1 1 0,0-1 0,-1 1 0,0 1 0,-1-1 0,1 0-1,1 0 1,-2 0 0,1 0 0,-1 1 0,1 0 0,-1-1 0,0 0 0,0 2 7,1 0 29,0-2 0,-1 0 0,0 1 0,-1-1 0,1 2 0,0-2 0,-1 1 1,1-1-1,-1 2 0,0-1 0,0-1 0,0 1 0,0-1 0,-1 2 1,1-1-1,-1-1 0,1 1 0,-1-1 0,0 2 0,0-2 0,-1 0 0,1 1 1,0-1-1,-1 1 0,1-1 0,-1 0 0,0 0 0,1 0 0,-2 0-29,-7 7 122,-1-1 0,-1-2 0,0 1 1,-10 4-123,-8 0-3705,30-11-81,2 0 1349,1 0-1675</inkml:trace>
  <inkml:trace contextRef="#ctx0" brushRef="#br0" timeOffset="1176.658">341 466 5888,'2'5'6702,"4"7"-5730,-2-4-904,2-2 0,-1 2 0,0-2 0,2 1 0,-1-1 0,1 0 0,-1-1 0,1 1-1,0-1 1,1-1 0,0 1 0,-1-2 0,2 1 0,-2-1 0,2 1-68,-7-4 38,0 1 1,0-1 0,0 0-1,0 0 1,-1 0-1,1 1 1,0-1 0,-1-1-1,2 1 1,-1 0 0,0 0-39,-2-1 27,1 1 0,-1 0 0,1 0 0,-1 0 1,1-1-1,-1 1 0,1 0 0,-1-1 1,1 1-1,-1 0 0,1-2 0,-1 2 1,1-1-1,-1 1 0,0-1 0,2 1 0,-2-1 1,0 1-1,1-1 0,-1 1 0,0-1-27,0 0 52,0-1-1,1 0 1,-1 1-1,0-2 1,-1 2-1,1-1 1,0 1-1,0-1 1,-1 1-1,1-1 1,-2 1-1,2-1 1,-1 0-1,1 1 1,-1-1-1,0 1 1,0 0-1,0 0 1,0-1-1,-1-1-51,-4-3 101,1-1 0,-2 1 0,2-1-1,-3 2 1,2 0 0,-1-1-1,-3 0-100,7 4 0,0 0 0,1 0 0,-1 1 0,0 0 0,0 0 0,0 0 0,0 1 0,0-1 0,-1 1 0,1-1 0,0 1 0,0 0 0,0 0 0,0 0 0,0 1 0,0-1 0,-1 1 0,1-1 0,0 1 0,1 0 0,-1 0-1,-2 1 1,2 1-38,-1 0 0,-1-1 0,2 1 0,0 0 0,-2 1 0,2-1 0,0 0-1,1 2 1,-1-2 0,-1 1 0,2 0 0,0 1 0,0-1 0,0 0 0,1 1-1,-2 0 39,1 1 0,0-1 0,1 2 0,0-1-1,0-1 1,0 2 0,0-2 0,1 2-1,0-1 1,0 1 0,1-2-1,0 2 1,0 0 0,0-3-37,-1-2 0,1 0 0,0 0 1,0 0-1,0 0 0,1 1 0,0-1 0,-1-1 0,1 1 0,-1 0 0,1-1 0,-1 1 0,1 0 0,0 0 0,1-1 1,-1 0-1,-1 1 0,1-1 0,0 0 0,1 0 0,0-1 0,1 2 37,4 1-917,0-2 0,1 1 0,0-1 0,0-1 0,6 1 917,14-1-3397</inkml:trace>
  <inkml:trace contextRef="#ctx0" brushRef="#br0" timeOffset="1566.341">791 495 4992,'-8'3'805,"1"2"1,-1-2-1,2 1 0,-1 2 1,1-2-1,-1 1 1,-2 3-806,-11 9 468,-164 122 2487,157-117-2677,1-2-673,13-11-5403,18-10 3132</inkml:trace>
  <inkml:trace contextRef="#ctx0" brushRef="#br0" timeOffset="2375.103">679 711 5632,'-7'4'1444,"0"0"1,1 1 0,-1-1-1,-6 7-1444,-4 5 584,1 1 0,-2 5-584,2-5 56,-17 18-56,32-34-7,-19 18-565,-1-2 0,0 0 1,-16 7 571,70-54 1888,2 6-1230,-7 4 285,1 2 0,2 1 1,19-9-944,-42 22 108,2 0 0,-1 1 0,0 1 0,0-2 0,8 1-108,-14 3 23,-1 0 0,1 0 1,-1 0-1,0 0 1,0 0-1,2 0 0,-2 1 1,0-1-1,0 1 1,0-1-1,1 1 0,0 0 1,-1 1-1,0-1 1,0 0-1,-1 0 1,2 1-1,-1-1 0,0 0 1,-1 1-1,1-1 1,0 2-1,-1-1 0,0 0 1,2 0-24,0 2 29,-1 1-1,0-1 1,1 0 0,0 1 0,-2 0-1,1-1 1,-1 2 0,0-2 0,0 2 0,0-2-1,0 1 1,-1 1 0,0 1-29,0-4 32,0 0-1,0-1 1,-1 0 0,1 0 0,-1 0 0,1 1-1,-1-1 1,0 0 0,0 0 0,0 0 0,0 0-1,0 0 1,-2 0 0,2 0 0,0-1 0,-1 1-1,1 0 1,-1-1 0,0 0 0,1 2 0,-2-2-1,1 0 1,0 0 0,0 0 0,0 0 0,0 0-1,-1-1 1,1 1 0,0-1 0,-2 1-32,-2 0 87,1 0 1,-2-1-1,2 2 0,-1-2 1,0 0-1,0-2 0,0 2 1,0-1-1,-4-1-87,6 1-38,0 0-1,1 0 1,-1 0-1,1-1 1,-1 1-1,1-2 1,0 1-1,0 1 1,-1-1-1,1-1 1,1 1-1,-1-1 1,0 0-1,0 1 1,1-1-1,0 0 39,2 1-267,-1 1 0,1 1 0,0-1 0,-1 0 0,1 0 0,0 0 0,0 0 0,0 0 0,-1 0 0,1 0 0,0 0 0,0 0 0,1-1 0,-1 1 0,0 0 0,0 0 0,0 0 0,1 0 0,-1 0 0,0 0 0,1 0 0,-1 1 0,1-1-1,-1 0 1,1 0 0,0-1 0,-1 2 0,1-1 267,8-12-3978</inkml:trace>
  <inkml:trace contextRef="#ctx0" brushRef="#br0" timeOffset="4132.745">1068 1039 4992,'-1'4'7363,"-5"17"-5846,-15 46-258,12-44-502,2-1 0,-3 17-757,10-37 49,0-2 1,0 1-1,-1 0 0,1-1 1,0 1-1,0 0 0,0 0 1,0-1-1,0 1 0,0 0 1,1-1-1,-1 1 0,0 0 1,0-1-1,0 1 0,1 0 1,-1-1-1,0 2 0,1-1-49,-1-1 35,0 0 1,1 1-1,-1-1 0,1 0 0,-1 0 0,0 1 0,1-1 0,-1 0 0,1 0 0,-1 0 0,2 0 0,-2 0 0,1 1 0,-1-1 1,1 0-1,-1 0 0,0 0 0,1 0 0,-1 0 0,1-1 0,0 1-35,3-1 130,2 0 0,-1-2 0,-1 1 1,2 0-1,1-1-130,5-3-155,15-4 170,2 1 0,0 0-1,0 3 1,4 0-15,-32 5 3,-1 1 0,1 0 0,-1 0 1,1 0-1,0 0 0,-1 0 0,1 0 0,0 0 0,-1 0 0,1 0 0,0 0 0,-1 0 0,1 0 1,0 0-1,-1 1 0,2-1 0,-2 0 0,1 0 0,0 1 0,-1-1 0,1 0 0,-1 2-3,1-2 4,-1 1 0,0-1 0,0 1 0,0-1 0,0 1-1,0-1 1,0 1 0,0-1 0,0 1 0,0-1 0,0 1 0,0-1-1,0 1 1,0-1 0,-1 0 0,1 1 0,0-1 0,0 1-1,0-1 1,-1 1 0,1-1 0,0 0 0,-1 1-4,-4 6 27,1-2 0,-1 2-1,-6 4-26,5-6-34,-2 4 39,0 1 1,0 0 0,-5 10-6,11-18-1,1 0 1,-1 1 0,1 0-1,0 0 1,0-1 0,0 1-1,0 1 1,0-1 0,1-1-1,-2 1 1,2 0 0,0 1-1,0-1 1,0-1-1,0 1 1,0 1 0,0-1-1,2 1 1,-1-3 19,-1 0 0,1 0 0,0-1-1,-1 2 1,1-1 0,0 0-1,0-1 1,0 1 0,-1 0 0,1-1-1,0 1 1,0-1 0,0 1-1,1-1 1,-1 1 0,0-1 0,0 0-1,0 0 1,0 1 0,0-1-1,1 0 1,-1 0 0,0 0 0,0 0-19,34-2 441,-31 2-393,18-2 82,-1-1-1,-1-2 1,0 1 0,0-3-1,4 0-129,-13 3-3144,-1-2 0,1 1 0,6-6 3144,-13 9-3690</inkml:trace>
  <inkml:trace contextRef="#ctx0" brushRef="#br0" timeOffset="97239.393">1095 680 5248,'-4'5'5945,"-5"5"-4184,-25 34-514,16-23-1161,1 2-1,2 0 1,-5 7-86,-37 71 6,-31 38-6,77-123 8,1 0-1,-3 7-7,4 2-3349,9-25 3249,0 0-1,0 0 1,-1 0-1,1 0 1,0 0-1,0 0 1,0 0-1,0 0 1,0 0-1,0 0 1,0 0-1,0 0 1,0 0-1,0 0 1,0 0-1,0 0 1,0 0-1,0 0 1,0 0-1,0 1 1,0-1-1,0 0 1,0 0 0,0 0-1,0 0 1,0 0-1,0 0 1,0 0-1,0 0 1,0 0-1,1 0 1,-1 0-1,0 0 1,0 0-1,0 0 1,0 0-1,0 0 1,0 0-1,0 0 1,0 0-1,0 0 1,0 0-1,0 0 1,0 0-1,0 0 1,0 0-1,0 0 1,0 0-1,0 0 1,0 0-1,0 0 1,0 0-1,0 0 1,0 0-1,1 0 1,-1 0-1,0 0 1,0 0-1,0 0 1,0 0-1,0 0 1,0 0-1,0 0 1,0 0-1,0 0 1,0 0-1,0 0 1,0 0-1,0 0 1,0 0 100,3-1-2592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0:49:13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1908 6656,'1'4'7297,"2"3"-5149,1-1-1779,1-1 0,1 1 1,-1-1-1,1 0 0,2 1-369,17 15 143,26 37-111,-32-35-62,1-1 0,1-1-1,16 13 31,-14-16 130,-7-7 377,0 2 1,0 0-1,-2 1 1,0 0-1,12 16-507,-76-81 1125,40 40-1150,1 0 0,1-1 0,0 0 1,0 0-1,1-1 0,0-1 25,5 9-22,0-1 0,0 0 1,0 0-1,0 0 0,1 0 1,0 0-1,0 0 0,1 0 1,0 0-1,0-1 0,0 1 1,1 0-1,0 0 0,0 0 1,1-3 21,-1 7 6,0 0 1,-1 0-1,1 0 1,0 0-1,0 0 1,0 0-1,1 0 1,-1 0-1,0 1 1,1-1-1,-1 0 1,1 1-1,-1 0 1,1-1-1,0 1 1,0 0-1,0 0 1,-1-1-1,1 2 1,0-1-1,0 0 1,0 0-1,1 1 1,-1-1-1,0 1 1,0-1-1,0 1 1,0 0-1,0 0 1,1 0-1,-1 0 1,0 0-1,0 1 1,0-1-1,2 1-6,1 0 11,1 1 1,-1-1-1,0 1 0,1 0 0,-1 1 0,0-1 1,0 1-1,-1 0 0,1 1 0,-1-1 1,1 1-1,-1-1 0,1 3-11,6 8 34,-1 1 0,0-1 0,-1 2 1,-1-1-1,2 7-34,-5-15-2027,-2-16-4479,-2 0 2074</inkml:trace>
  <inkml:trace contextRef="#ctx0" brushRef="#br0" timeOffset="1">460 1885 5632,'0'0'257,"0"0"1,0 0-1,0 0 1,0 0-1,0 0 1,0 0-1,0 0 1,0 0-1,0 0 0,0 0 1,0 0-1,0 0 1,0 0-1,0 0 1,0 0-1,0 0 1,0 0-1,0 0 1,0 0-1,0 0 1,1 0-1,-1 0 0,0 0 1,0 0-1,0 0 1,0 0-1,0 0 1,0 0-1,0 1 1,0-1-1,0 0 1,0 0-1,0 0-257,8-5 1519,12-10-2190,-15 8 721,-1 1 0,0 0 1,0-1-1,0 0 0,-1 0 1,1-5-51,-2 9 33,-1 1 0,0-1 0,-1 0 1,1 0-1,0 0 0,-1 0 0,0 1 0,0-1 1,1 0-1,-2 0 0,1 0 0,0 0 1,-1 0-1,1 0 0,-1 1 0,0-1 0,0 0 1,0 0-1,0 1-33,0 0 16,0 1-1,1 0 1,-1 0 0,0 0 0,0-1-1,-1 1 1,1 0 0,0 0 0,0 1-1,0-1 1,-1 0 0,1 0 0,0 1-1,-1-1 1,1 0 0,0 1 0,-1 0-1,1-1 1,-1 1 0,1 0 0,-1 0-1,1-1 1,-1 1 0,1 0 0,-1 1-1,1-1 1,-1 0 0,1 0 0,-1 1-1,1-1 1,-1 0 0,1 1 0,0 0-1,-2 0-15,0 0 44,0 1-1,1 0 0,-1 0 0,0 0 0,1 0 1,-1 0-1,1 0 0,-1 1 0,1-1 1,0 1-1,0-1 0,0 1 0,1 0 1,-1 0-1,0 1-43,0 4 32,0 0 0,0 1 0,0 0 0,1-1 0,0 1 0,1 0 0,0-1 0,0 1 0,1 0 0,0 0 0,1-1 0,-1 1 0,2-1 0,-1 1 0,4 6-32,-3-10-12,-1 0 0,0 0-1,1-1 1,0 1 0,0-1 0,0 0 0,1 0-1,-1 0 1,1-1 0,0 1 0,0-1 0,2 2 12,-2-3 47,-1 0-1,1 0 1,0-1 0,0 1 0,-1-1 0,1 0 0,0 0 0,0-1-1,0 1 1,0-1 0,0 1 0,0-1 0,0-1 0,0 1 0,0 0 0,0-1-1,2 0-46,-3 0-34,0 0-1,0 0 0,0 0 0,0-1 0,0 1 0,0-1 0,-1 1 0,1-1 0,0 0 0,-1 0 0,0 0 1,1 0-1,-1-1 0,0 1 0,0 0 0,0-1 0,-1 0 0,1 1 0,-1-1 0,1 0 0,-1 0 0,0 0 0,0 0 1,0 0-1,0 0 0,-1 0 0,1 0 0,-1 0 0,0-1 35,1-9-1840,-1 0 0,0 0 0,-1 0 0,0 0 0,-1 0-1,-2-6 1841,-5-15-3738</inkml:trace>
  <inkml:trace contextRef="#ctx0" brushRef="#br0" timeOffset="2">416 1489 7296,'0'4'1262,"0"-1"1,1 1 0,-1-1-1,1 1 1,0-1-1,0 1 1,1 2-1263,15 23 2105,-8-17-1867,1 0 1,0-1-1,4 4-238,39 34 978,-17-16-701,-1 2-1,8 12-276,-38-40-93,-4-5-153,1 0 1,-1 0-1,1 0 0,0 0 1,-1-1-1,1 1 0,0 0 1,0-1-1,0 1 0,1-1 246,-1-2-2869,-2-3-1669</inkml:trace>
  <inkml:trace contextRef="#ctx0" brushRef="#br0" timeOffset="3">649 1584 8064,'1'1'638,"-1"1"0,0 0 0,0 0 0,1 0 0,-1 0 0,1 0 0,0-1-1,-1 1 1,1 0 0,0 0-638,14 18 1935,19 11-1514,-4-6-335,0 2-1,-2 1 0,-2 1 1,4 6-86,-29-33-16,14 15 8,-1 1 0,12 8 8,-41-55-203,-9-3 332,-10-7-129,16 19 125,2 0 0,0-1 0,1-1 0,-11-20-125,20 30 118,-6-11 658,-6-18-776,16 34 154,-1 0 0,1 0-1,1 0 1,-1 0-1,1 0 1,0 0-1,1 0 1,0-5-154,0 10 28,0 1 0,1-1 0,-1 1-1,0-1 1,1 1 0,-1-1 0,1 1 0,-1 0 0,1-1 0,0 1 0,-1 0-1,1 0 1,0-1 0,0 1 0,0 0 0,0 0 0,0 0 0,0 0-1,1 0 1,-1 0-28,2-1 24,0 1-1,0-1 0,0 1 0,0 0 1,0 0-1,0 0 0,0 0 0,0 1 1,3-1-24,2 0 17,0 1 1,0 0 0,0 1 0,0 0-1,0 0 1,-1 0 0,6 2-18,-8-1 47,1 0 0,-1 0 1,0 0-1,0 0 0,-1 1 0,1 0 1,0 0-1,-1 0 0,2 2-47,-4-3 22,-1-1 0,1 1 0,-1 0 0,0 0 0,1-1-1,-1 1 1,0 0 0,0 0 0,0 0 0,0 1 0,-1-1-1,1 0 1,-1 0 0,1 0 0,-1 1 0,0-1 0,0 0-1,0 0 1,0 1 0,0-1 0,0 0 0,0 0 0,-1 2-22,-1 4 71,-1 0 0,1-1 0,-1 1 1,-1-1-1,1 0 0,-1 0 0,-1 0 1,-1 2-72,4-6-93,0 0 0,-1 0 0,0 0 0,1-1 0,-1 1 0,0-1 0,0 0 0,-4 2 93,6-3-216,-1 0 0,0 0 0,0-1 0,0 1 0,0-1 0,0 1 0,1-1 0,-1 0 0,0 0 0,0 1 0,0-1 0,0-1 0,0 1 0,0 0 0,0 0 0,0-1 0,0 1 216,-10-6-3487,1-5-1153</inkml:trace>
  <inkml:trace contextRef="#ctx0" brushRef="#br0" timeOffset="4">803 913 7424,'4'12'8674,"9"5"-7083,-2-5-1115,4 14 501,8 20-977,10 16-1,168 277 1003,-197-335-5362,-6-9-959,0-2 1447</inkml:trace>
  <inkml:trace contextRef="#ctx0" brushRef="#br0" timeOffset="5">1112 1007 6656,'0'-2'7184,"4"2"-2920,12 6-1831,18 11-3307,-33-16 1237,110 57 885,-110-57-1219,0 0 0,0-1 0,1 1 0,-1-1 0,0 0 0,1 1 0,-1-1 0,1 0 0,-1 0 0,1 1 0,-1-1 0,1-1-29,-2 1 14,1 0 1,-1 0 0,1 0-1,-1 0 1,0 0 0,1 0-1,-1-1 1,1 1-1,-1 0 1,0 0 0,1-1-1,-1 1 1,0 0 0,1 0-1,-1-1 1,0 1 0,0 0-1,1-1 1,-1 1 0,0-1-1,0 1 1,1 0 0,-1-1-1,0 1 1,0-1-15,0-1 26,1 0 1,-1 0-1,0-1 0,0 1 1,-1 0-1,1 0 0,0-1 1,-1 1-1,1 0 0,-1 0 1,0 0-1,0 0 0,0 0 1,0-1-27,-21-37-65,16 33 48,1-1 0,1-1 0,-1 1-1,2-1 1,-1 0 0,1 1-1,0-2 1,0-3 17,3 12 0,-1 1 1,1-1-1,0 1 1,0-1-1,0 1 1,0-1-1,0 1 1,0-1-1,0 1 1,0-1-1,0 1 1,0-1-1,1 1 0,-1-1 1,0 1-1,0-1 1,0 1-1,1-1 1,-1 1-1,0-1 1,0 1-1,1-1 1,-1 1-1,0 0 1,1-1-1,-1 1 0,1 0 1,-1-1-1,0 1 1,1 0-1,-1-1 1,1 1-1,-1 0 0,2 0 4,0-1 0,-1 1 0,1 0 0,-1 0 1,1 0-1,-1 0 0,1 0 0,-1 1 0,1-1 0,-1 0 0,1 1 0,0-1-4,6 3 13,0 0 1,0 1-1,-1 0 0,1 0-13,-1 1 19,-3-2-19,0-1-1,0 1 0,0-1 0,1 0 0,-1 0 0,0-1 0,1 1 0,-1-1 0,5 1 1,-9-2 0,1 0 1,-1 0-1,1 0 1,-1-1-1,1 1 1,-1 0-1,1 0 1,-1-1-1,1 1 1,-1 0-1,0 0 1,1-1-1,-1 1 1,1 0-1,-1-1 1,0 1-1,1-1 1,-1 1-1,0 0 1,0-1-1,1 1 1,-1-1-1,0 1 1,0-1-1,1 1 1,-1-1-1,0 1 1,0-1-1,0 1 1,0-1-1,0 1 1,0-1-1,0 1 0,0-21 0,0 16-21,-2-32 67,-1 0 1,-2 1-1,-3-5-46,2 5 15,4 30-456,-1-18 844,4 13-3975,3 3-5991,-1 4 5841</inkml:trace>
  <inkml:trace contextRef="#ctx0" brushRef="#br0" timeOffset="6">1501 546 6400,'0'0'511,"-1"0"1,0 0-1,1 0 1,-1 0-1,0 0 1,1 0-1,-1 0 1,1 0-1,-1 0 1,0 0-1,1 0 1,-1 1-1,1-1 1,-1 0-1,0 0 1,1 0-1,-1 1 1,1-1-1,-1 0 1,1 1-1,-1-1-511,-14 11 2451,11-8-1862,1-1-515,1 1 0,-1-1 1,0 1-1,0-1 0,1 1 0,0 0 1,-1 0-1,1 0 0,0 1 0,1-1 1,-1 0-1,0 1 0,1-1 1,0 1-1,0-1 0,0 1 0,0-1 1,1 1-1,-1 0 0,1 0 1,0-1-1,0 2-74,0 0-32,1 0 1,0-1-1,0 1 1,0 0-1,0-1 1,1 1-1,0-1 1,0 1-1,0-1 1,0 0-1,1 0 1,-1 0-1,1 0 1,0-1-1,1 1 1,-1-1-1,1 1 32,0 0-30,0-1-1,0 0 0,1 0 0,-1 0 1,1 0-1,0-1 0,0 0 0,0 0 0,0 0 1,0 0-1,2 0 31,-4-2-55,0 1 0,1-1-1,-1 0 1,0 0 0,0 0 0,1-1 0,-1 1 0,0-1-1,0 0 1,0 0 0,0 0 0,0 0 0,0 0 0,0 0-1,0-1 1,0 0 0,-1 1 0,1-1 0,0-1 55,0 0-59,-1 1-1,0-1 1,1 0 0,-1 0 0,-1 0 0,1-1 0,0 1-1,-1 0 1,1-1 0,-1 1 0,0-1 0,0 1 0,-1-1-1,1 1 1,-1-3 59,1-1 25,0 0 0,-1 0-1,0 0 1,-1 0 0,1 0-1,-1 0 1,-2-5-25,2 9 99,0 0 0,0 0 0,0 0 0,-1 0 0,1 0 0,-1 1 0,1-1 0,-1 0 0,0 1 0,0-1 0,-1 1 0,1 0 1,0 0-1,-1 0 0,1 0 0,-1 0 0,-1 0-99,2 1 60,0 0 1,0 0 0,0 0 0,-1 1 0,1-1 0,0 1-1,-1-1 1,1 1 0,0 0 0,-1 0 0,1 0 0,0 0-1,-1 0 1,1 1 0,0-1 0,-1 1 0,1-1 0,0 1-1,0 0 1,0 0 0,0 0 0,-1 0 0,0 1-61,-16 12-447,6-5-1394,0-1-3727,9-7 843,1-1 549</inkml:trace>
  <inkml:trace contextRef="#ctx0" brushRef="#br0" timeOffset="7">1599 364 8064,'-1'1'555,"1"0"0,-1 0 1,1 0-1,-1 0 0,1 0 0,0 0 1,0 0-1,0 1 0,-1-1 0,1 0 1,0 0-1,0 0 0,1 1-555,4 17 1644,-3-14-1692,1 0-1,0 0 0,0 0 0,0-1 0,2 3 49,11 10 66,1 0 0,1-1-1,12 8-65,-18-16 195,-12-8-192,0 0 0,0 0 0,0 0 0,0 0 0,0 0 0,0 0 0,0 0 0,0 0 0,0 0 0,1 0 0,-1 0 0,0 0 1,0 0-1,0 0 0,0-1 0,0 1 0,0 0 0,0 0 0,0 0 0,0 0 0,0 0 0,0 0 0,0 0 0,0 0 1,0 0-1,0 0 0,0 0 0,0 0 0,0 0 0,0 0 0,0 0 0,1 0 0,-1 0 0,0 0 0,0-1 0,0 1 1,0 0-1,0 0 0,0 0 0,0 0 0,0 0 0,0 0 0,0 0 0,0 0 0,0 0 0,0 0 0,-1 0 0,1 0 1,0 0-1,0-1 0,0 1 0,0 0 0,0 0 0,0 0 0,0 0 0,0 0 0,0 0 0,0 0 0,0 0 0,0 0 1,0 0-1,0 0 0,0 0 0,0 0 0,0 0 0,0 0 0,0 0 0,0 0 0,-1 0 0,1 0-3,-14-20 281,8 12-321,2 3 132,1 0 1,0 1-1,0-2 0,0 1 0,1 0 1,-2-4-93,3 6 66,1 1 1,0 0 0,-1 0 0,1-1-1,0 1 1,0 0 0,0 0-1,0-1 1,1 1 0,-1 0 0,1 0-1,-1 0 1,1-1 0,0 1 0,0 0-1,-1 0 1,2 0 0,-1 0-67,21-30 242,-4 7-1801,-9 7-3503,-5 10 924</inkml:trace>
  <inkml:trace contextRef="#ctx0" brushRef="#br0" timeOffset="8">1623 1 8832,'0'0'290,"0"0"0,-1 0 0,1 0 0,0 0 0,0 1 0,-1-1 0,1 0 0,0 0 0,-1 0 0,1 0 0,0 1 0,0-1 0,0 0 0,-1 0 0,1 1 0,0-1 0,0 0 0,0 0 0,-1 1 0,1-1 0,0 0 0,0 0 0,0 1 0,0-1 0,0 0-290,1 9 2327,11 8-3190,-8-13 1636,25 34-423,2-2 0,29 26-350,-46-48 26,41 36 89,-37-35-166,0 1 0,-2 0 0,15 19 51,-31-34-1477,0-2-1796,-5-4 1101,0 0-1753</inkml:trace>
  <inkml:trace contextRef="#ctx0" brushRef="#br0" timeOffset="9">1895 4 6528,'0'0'185,"0"0"1,0 0 0,0 0-1,0 0 1,0-1-1,0 1 1,0 0 0,0 0-1,0 0 1,0 0-1,0 0 1,0 0-1,-1 0 1,1 0 0,0 0-1,0 0 1,0 0-1,0 0 1,0 0 0,0 0-1,0 0 1,0 0-1,0 0 1,0 0 0,0 0-1,0-1 1,-1 1-1,1 0 1,0 0 0,0 0-1,0 0 1,0 0-1,0 0 1,0 1 0,0-1-1,0 0 1,0 0-1,0 0 1,-1 0-1,1 0 1,0 0 0,0 0-1,0 0 1,0 0-1,0 0 1,0 0 0,0 0-1,0 0 1,0 0-1,0 0 1,0 0-186,-8 5 2970,-5 6-1758,8-4-1153,0 0 0,0 1-1,1-1 1,0 1 0,1 0-1,0 0 1,0 1 0,0-1-1,1 0 1,0 1 0,1 0-1,0-1 1,0 1 0,1 0-1,0 0 1,1-1 0,0 2-59,0-7 3,-1-1 1,1 0 0,0 0-1,0 0 1,0 0 0,0 0-1,0 0 1,1 0 0,-1 0-1,0 0 1,1 0 0,0 0-1,-1-1 1,1 1 0,0-1-1,0 1 1,0-1 0,0 0-1,0 0 1,0 0 0,0 0-1,0 0 1,1 0 0,-1-1-1,0 1 1,2 0-4,8 1 213,0-1-1,0 0 1,0 0 0,9-1-213,-10 0 51,40-4-426,-31 0-8615,-14 2 4313</inkml:trace>
  <inkml:trace contextRef="#ctx0" brushRef="#br0" timeOffset="10">2085 3064 5376,'-2'-2'3459,"1"6"1852,3 4-775,-1-4-5059,12 16 1027,2-1-1,0 0 0,1-1 1,0-1-1,1-1 0,9 6-503,22 22 116,6 11 590,43 40-484,-107-106-7539,3 4 4059</inkml:trace>
  <inkml:trace contextRef="#ctx0" brushRef="#br0" timeOffset="11">2202 3272 6912,'-4'3'11476,"6"-2"-7440,3-2-5389,0-1 1482,0-1-1,0 1 0,0-1 0,-1 0 0,1 0 1,-1 0-1,0 0 0,0-1 0,0 0 1,0 0-129,5-7-209,0-1 0,-1 0 0,0-1 209,16-23-9957,-16 25 5547</inkml:trace>
  <inkml:trace contextRef="#ctx0" brushRef="#br0" timeOffset="12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13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14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15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16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4T11:38:54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2085 3064 5376,'-2'-2'3459,"1"6"1852,3 4-775,-1-4-5059,12 16 1027,2-1-1,0 0 0,1-1 1,0-1-1,1-1 0,9 6-503,22 22 116,6 11 590,43 40-484,-107-106-7539,3 4 4059</inkml:trace>
  <inkml:trace contextRef="#ctx0" brushRef="#br0" timeOffset="1">2202 3272 6912,'-4'3'11476,"6"-2"-7440,3-2-5389,0-1 1482,0-1-1,0 1 0,0-1 0,-1 0 0,1 0 1,-1 0-1,0 0 0,0-1 0,0 0 1,0 0-129,5-7-209,0-1 0,-1 0 0,0-1 209,16-23-9957,-16 25 5547</inkml:trace>
  <inkml:trace contextRef="#ctx0" brushRef="#br0" timeOffset="2">2476 3019 7552,'-13'4'8903,"-3"5"-5302,-9 12-2010,23-18-1556,-1 1 0,1-1 1,0 1-1,0-1 0,0 1 0,1 0 0,-1-1 0,1 1 0,0 0 0,0 0 0,0 0 0,0 0 0,1 0 0,0 0 0,0 0 0,0 1 0,0-1 1,1 0-1,-1 0 0,1 0 0,0 0 0,0-1 0,1 3-35,0 0-42,0 0 0,1 0 0,-1-1 0,1 1 0,0-1 0,1 0 0,-1 1 0,1-2 0,0 1 0,0 0-1,0-1 1,1 0 0,0 0 0,0 0 0,1 0 42,-4-2-25,0-1 0,1 0 0,-1 0-1,1 0 1,-1 0 0,1 0-1,0 0 1,-1-1 0,1 1 0,0-1-1,-1 0 1,1 0 0,0 0-1,0 0 1,-1 0 0,1-1 0,0 1-1,1-1 26,0-1-28,-1 1-1,1-1 0,-1 0 0,0 0 0,1 0 1,-1 0-1,0-1 0,0 1 0,0-1 0,-1 1 1,1-1-1,0-2 29,2-1-22,-1 0 0,0-1-1,0 0 1,0 0 0,-1 0 0,0 0 0,-1 0 0,0-1 0,0 1 0,0-1 0,-1 1-1,0-1 1,0-1 22,-2 3 39,1 0-1,-1 0 0,0 0 1,0 0-1,0 0 0,-1 1 0,0-1 1,0 0-1,-1 1 0,1 0 1,-1-1-1,-2-2-38,3 6 80,0-1 0,1 1 0,-1 0 0,0 0 0,0 0 0,-1 0 0,1 0 0,0 0 0,-1 1-1,1-1 1,0 1 0,-1-1 0,0 1 0,1 0 0,-1 0 0,0 0 0,0 1 0,0-1 0,1 1 0,-1-1 0,0 1 0,0 0 0,0 0 0,0 0 0,0 0 0,-1 1-80,-3 1 157,0 0 0,0 0 0,0 1 0,1 0 0,-1 0 0,1 0 0,-5 4-157,7-5-701,1 1 0,-1 0 1,1 0-1,-1 0 0,1 0 1,0 0-1,1 1 0,-2 0 701,2 1-3738,2-2-1179</inkml:trace>
  <inkml:trace contextRef="#ctx0" brushRef="#br0" timeOffset="3">2451 2727 6528,'0'0'119,"0"0"1,0 0-1,0 0 1,0 0-1,-1 0 1,1 0-1,0 0 1,0 0-1,0 0 1,0 0-1,0 0 1,-1 0-1,1 0 1,0 0-1,0 0 1,0 0-1,0 0 1,0 0-1,-1 0 1,1 0-1,0 0 1,0 0-1,0 0 1,0 0-1,0 0 1,0 0-1,-1 0 1,1 0-1,0 0 1,0 0-1,0 0 1,0 0 0,0 0-1,0 1 1,-1-1-1,1 0 1,0 0-1,0 0 1,0 0-1,0 0 1,0 0-1,0 1 1,0-1-1,0 0 1,0 0-1,0 0 1,0 0-1,0 0 1,0 0-1,0 1 1,0-1-1,0 0 1,0 0-1,0 0 1,0 0-1,0 0 1,0 1-1,0-1 1,0 0-1,0 0 1,0 0-1,0 0 1,0 0-1,0 1 1,0-1-1,0 0 1,0 0-1,0 0 1,1 0-1,-1 0-119,3 11 2808,1-3-2398,2 0-1,-1-1 1,1 0 0,0 0 0,3 2-410,12 15 153,28 35-609,3-3-1,2-2 0,21 14 457,-71-66-3479,-6-7 41,-6-8-1618,-3-1 1184</inkml:trace>
  <inkml:trace contextRef="#ctx0" brushRef="#br0" timeOffset="4">2690 2744 6400,'0'0'204,"0"0"0,0 1 0,1-1 1,-1 0-1,0 0 0,0 0 0,0 0 0,0 0 0,0 0 1,0 0-1,1 0 0,-1 0 0,0 0 0,0 0 0,0 0 1,0 0-1,0 0 0,0 0 0,0 1 0,0-1 0,0 0 1,1 0-1,-1 0 0,0 0 0,0 0 0,0 0 1,0 0-1,0 1 0,0-1 0,0 0 0,0 0 0,0 0 1,0 0-1,0 0 0,0 0 0,0 1 0,0-1 0,0 0 1,0 0-1,0 0 0,0 0 0,0 0 0,0 0 1,0 1-1,0-1 0,0 0 0,0 0 0,0 0 0,0 0 1,-1 0-1,1 0-204,-6 12 3694,-11 11-2753,16-22-576,-15 15 40,-8 11-274,23-25-149,0-1-1,0 1 0,0 0 0,0-1 0,0 1 0,1 0 0,-1 0 0,1 0 0,-1-1 1,1 1-1,-1 0 0,1 0 0,0 0 0,0 0 0,0 0 0,0 0 19,0-1-22,1 0 0,-1 0 0,0 0-1,1 0 1,-1 0 0,0 0 0,1 0 0,-1 0-1,1-1 1,-1 1 0,1 0 0,0 0-1,-1-1 1,1 1 0,0 0 0,-1-1 0,1 1-1,0 0 1,0-1 0,0 1 22,2 0-50,-1 0 1,1 0-1,-1 0 1,1 0-1,0 0 1,0-1-1,2 1 50,4 0-50,0-1 0,1 0 0,-1-1-1,1 1 51,24-5 92,-15 2-298,0 1 0,5 1 206,-23 1-246,-1 0 1,0 0-1,1 0 0,-1 0 0,0 0 0,1 0 0,-1 0 0,0 0 1,1 0-1,-1-1 0,0 1 0,1 0 0,-1 0 0,0 0 0,1 0 0,-1 0 1,0-1-1,1 1 0,-1 0 0,0 0 0,0-1 0,1 1 0,-1 0 0,0 0 1,0-1-1,0 1 0,1 0 0,-1-1 0,0 1 0,0 0 0,0-1 0,0 1 1,0 0-1,0-1 0,0 1 0,0 0 0,0-1 0,0 1 0,0 0 246,2-9-4298</inkml:trace>
  <inkml:trace contextRef="#ctx0" brushRef="#br0" timeOffset="5">2800 2676 5504,'1'0'579,"0"0"0,0 0 0,0 0-1,0-1 1,0 1 0,-1 0 0,1-1 0,0 1 0,0-1 0,0 1 0,-1-1 0,1 1 0,0-1-579,17-18 1236,-11 11-644,3-1-241,0-2 0,-1 1-1,0-1 1,7-12-351,-16 23 64,0-1 1,0 1 0,1 0-1,-1-1 1,0 1 0,0-1-1,0 1 1,1-1 0,-1 1-1,0-1 1,0 1 0,0-1-1,0 1 1,0-1 0,0 1-1,0-1 1,0 1 0,0 0-1,0-1 1,0 1 0,0-1-1,0 1 1,0-1 0,-1 1-1,1-1 1,0 1 0,0-1-1,-1 1 1,1 0 0,0-1-1,0 1 1,-1-1-65,0 0 80,0 1-1,0-1 1,-1 0 0,1 1 0,0-1 0,0 1-1,-1-1 1,1 1 0,0 0 0,0 0 0,-1-1-1,0 1-79,-2 0 171,-1 0-1,1 0 0,0 0 1,0 1-1,0-1 0,0 1 1,0 0-1,-1 0-170,2 1 67,-1 0 0,1 1 0,0-1 0,0 1 0,0 0 0,0-1 0,0 1 0,1 0 0,-1 1 0,1-1 0,0 0 0,0 1 0,0-1 0,1 1 0,-1 0 0,1-1 0,0 1 1,0 0-1,0 0 0,0 0 0,1 0 0,-1 1-67,1 2-29,-1-1 1,1 1-1,0 0 1,0-1-1,1 1 1,0 0-1,0-1 1,1 1-1,0-1 1,0 0-1,0 1 1,1-1-1,0 1 29,0-4-10,-1 0 0,1 1-1,0-1 1,0 0 0,0 0 0,0-1-1,0 1 1,1-1 0,0 1 0,-1-1-1,1 0 1,0-1 0,0 1 0,0-1-1,0 1 1,0-1 0,0 0 0,0-1-1,0 1 1,1-1 0,-1 1 0,0-1-1,2-1 11,-1 1 19,-1 0 0,0-1 0,1 1-1,-1-1 1,0 0 0,1 0-1,-1-1 1,0 1 0,0-1-1,0 0 1,0 0 0,0 0 0,-1 0-1,1-1 1,-1 0 0,1 0-1,-1 0 1,0 0 0,0 0 0,0 0-1,-1-1 1,2-1-19,0-3-261,-1 0-1,0 0 1,0-1-1,-1 1 1,0-1 0,0 1-1,-1-4 262,3-36-5823,-4 25 1274</inkml:trace>
  <inkml:trace contextRef="#ctx0" brushRef="#br0" timeOffset="6">2962 2400 8064,'4'15'8078,"11"9"-6401,-5-8-1187,-4-5-307,1-1-1,0 0 1,0-1 0,1 0 0,0 0-1,1 0 1,0-1 0,0-1 0,1 1 0,0-1-1,4 1-182,-10-7 908,-6-7-548,-8-10-371,6 10 109,-7-12-77,2 0 1,0-1-1,1 0 0,1-1 1,1 0-1,0 0 0,2 0 1,-1-7-22,5 26 5,0 0-1,0 0 1,0 0 0,0 0 0,0-1 0,0 1 0,0 0 0,0 0 0,1 0 0,-1 0 0,0 0 0,1-1 0,-1 1-1,1 0 1,-1 0 0,1 0 0,-1 0 0,1 0 0,0 0 0,0 1 0,-1-1 0,1 0 0,0 0 0,0 0-5,1 0 31,0 0 0,0 0 0,0 0 0,0 0 0,1 0 0,-1 0 1,0 1-1,1-1 0,-1 1 0,0 0 0,3-1-31,4 1 165,0 0 0,1 1 0,-1 0 0,0 1 0,0-1 0,0 2-165,-1-1 56,-1 1 0,1 0 0,-1 0 0,0 0 0,0 1 0,0 1 0,-1-1 0,1 1 0,-1 0 0,0 0 0,0 1 0,-1 0 0,0 0 0,2 3-56,-1 0-3856,-4-7 592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5T08:25:34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1052 3456,'-6'4'733,"5"-3"-330,0-1 0,0 1 0,-1 0 0,1 0 0,0-1-1,-1 1 1,1-1 0,-1 1 0,1-1 0,0 0 0,-1 1 0,0-1-403,1 0 869,1 0-346,24-3 1898,50-19 1172,62-28-3593,20-7 993,162-40-537,111-35-533,95-28 93,61 20 576,646-66 235,-540 134-278,-671 71-478,-10 1-67,1-1 0,-1 0 0,0 0 0,1-1 0,8-3-4,-18 4-115,0 1 1,-1 0-1,1-1 1,0 1-1,-1-1 0,1 1 1,0 0-1,-1-1 1,1 1-1,0-1 1,-1 0-1,1 1 1,-1-1-1,1 1 1,-1-1-1,1 0 1,-1 0-1,0 1 0,1-1 1,-1 0-1,0 0 1,0 1-1,1-1 1,-1 0-1,0 0 115,0-1-543,0 0 1,0-1-1,0 1 0,-1 0 0,1 0 0,0 0 0,-1 0 0,0 0 1,0-1 542,-7-17-4128</inkml:trace>
  <inkml:trace contextRef="#ctx0" brushRef="#br0" timeOffset="20905.733">4013 1 7808,'0'0'157,"-1"0"0,1 0 0,0 0 0,-1 0 0,1 0 0,-1 0 0,1 0 0,0 0 0,-1 0 0,1 0 0,-1 0 0,1 1 0,0-1 0,-1 0 0,1 0 0,0 0 0,-1 0 0,1 1 0,0-1 0,-1 0 0,1 1 0,0-1 0,-1 0 0,1 0 0,0 1 0,0-1 0,-1 0 0,1 1 0,0-1 0,0 1 0,0-1 0,0 0 0,-1 1 0,1-1 0,0 1 0,0-1 0,0 0 0,0 1 0,0-1 1,0 1-1,0-1 0,0 0 0,0 1 0,0-1 0,0 1 0,0-1 0,1 0 0,-1 1 0,0-1 0,0 1 0,0-1 0,1 0-157,-1 2 244,1 0 0,0 0 1,0 0-1,0-1 0,0 1 0,0 0 1,1-1-1,-1 1 0,0-1 0,2 2-244,3 0 206,-1-1 1,1 0-1,-1 0 0,1 0 0,0-1 0,0 1 0,0-1 0,0-1 0,0 1 0,1-1-206,9 1 169,7 1-47,0-1 1,0-2-123,2 1 151,20 2-151,-38-1 35,1 0 0,-1 1 0,0-1 0,0 2 1,0-1-1,0 1 0,0 0 0,1 0-35,-8-2 54,0-1 0,1 0-1,-1 0 1,1 1 0,-1-1 0,0 0 0,1 0 0,-1 1-1,0-1 1,1 1 0,-1-1 0,0 0 0,0 1-1,1-1 1,-1 1 0,0-1 0,0 0 0,0 1-1,1-1 1,-1 1 0,0-1 0,0 1 0,0-1-1,0 1 1,0-1 0,0 1-54,-6 14 464,-18 12-190,21-24-112,-30 28 1072,-32 21-1234,29-24-3218,-26 27 3218,70-68-5981,-6 7 4373,7-18-3384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5T08:26:05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6400,'0'0'142,"-1"0"0,1 0 0,-1 1 0,1-1 0,0 0-1,-1 1 1,1-1 0,0 0 0,-1 1 0,1-1 0,0 0 0,-1 1 0,1-1 0,0 0 0,0 1 0,-1-1 0,1 1 0,0-1 0,0 1 0,0-1 0,0 0 0,0 1-1,0-1 1,0 1 0,0-1 0,0 1 0,0-1 0,0 1 0,0 0-142,0 16 806,2-7-674,-1-1 0,2 0 0,0 1 0,0-1 0,0 0 0,4 5-132,4 7 71,1-1 0,3 4-71,60 79 165,-4-6-69,22 29 31,23 17-127,-67-85 12,791 922 649,-114-241 448,-344-385 1128,14-16 1,66 19-2238,-65-74 740,10-26-88,-25-48 62,-91-51-180,-82-49-17,220 79-517,-376-165-440,12 9 440,8 8-4296,-52-28 990</inkml:trace>
  <inkml:trace contextRef="#ctx0" brushRef="#br0" timeOffset="1236.091">5320 4789 6016,'-4'-1'921,"-4"-1"5341,8 3-6193,0-1 1,0 0-1,0 0 0,0 0 0,0 0 0,0 0 0,-1 0 0,1 0 1,0 0-1,0 0 0,0 0 0,0 0 0,0 0 0,0 0 0,0 1 1,0-1-1,0 0 0,-1 0 0,1 0 0,0 0 0,0 0 0,0 0 1,0 0-1,0 1 0,0-1 0,0 0 0,0 0 0,0 0 0,0 0 1,0 0-1,0 0 0,0 1 0,0-1 0,0 0 0,0 0 1,0 0-1,0 0 0,0 0 0,0 0 0,0 1 0,1-1 0,-1 0 1,0 0-1,0 0 0,0 0 0,0 0 0,0 0 0,0 0 0,0 0 1,0 0-1,0 1 0,0-1 0,1 0 0,-1 0 0,0 0 0,0 0-69,1 1 98,-1 0-1,1-1 1,0 1-1,0 0 0,0 0 1,0-1-1,0 1 0,0-1 1,0 1-1,0-1 0,1 1 1,-1-1-1,0 1 0,0-1 1,1 0-98,21 4 842,-15-3-515,32 4 292,-1-2 0,7-1-619,-13-1 58,110-1 1643,-143 0-1694,0 0 0,1 0 0,-1 0 0,0 0 0,0 0 0,1 0 0,-1 0 0,0 0 0,0 0 0,1 0 0,-1 0 0,0 0 0,0 0 0,1-1 0,-1 1 0,0 0 1,0 0-1,1 0 0,-1 0 0,0 0 0,0-1 0,0 1 0,1 0 0,-1 0 0,0 0 0,0-1 0,0 1 0,0 0 0,0 0 0,1-1 0,-1 1 0,0 0-7,-2-11 391,-9-8 145,-22-20-460,-21-33-76,28 35 55,-3 1 1,-11-10-56,-14-7 667,14 14-4070,37 34 352,-1-2-2239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Cedric</a:t>
            </a:r>
          </a:p>
          <a:p>
            <a:r>
              <a:rPr lang="en-US" dirty="0"/>
              <a:t>Why </a:t>
            </a:r>
            <a:r>
              <a:rPr lang="en-US" dirty="0" err="1"/>
              <a:t>INplusOne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Haoqian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In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gurantee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KISS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. A </a:t>
            </a:r>
            <a:r>
              <a:rPr lang="de-CH" dirty="0" err="1"/>
              <a:t>person</a:t>
            </a:r>
            <a:r>
              <a:rPr lang="de-CH" dirty="0"/>
              <a:t> </a:t>
            </a:r>
            <a:r>
              <a:rPr lang="de-CH" dirty="0" err="1"/>
              <a:t>who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in </a:t>
            </a:r>
            <a:r>
              <a:rPr lang="de-CH" dirty="0" err="1"/>
              <a:t>Zurich</a:t>
            </a:r>
            <a:r>
              <a:rPr lang="de-CH" dirty="0"/>
              <a:t> will </a:t>
            </a:r>
            <a:r>
              <a:rPr lang="de-CH" dirty="0" err="1"/>
              <a:t>only</a:t>
            </a:r>
            <a:r>
              <a:rPr lang="de-CH" dirty="0"/>
              <a:t> find a </a:t>
            </a:r>
            <a:r>
              <a:rPr lang="de-CH" dirty="0" err="1"/>
              <a:t>helper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Zurich</a:t>
            </a:r>
            <a:r>
              <a:rPr lang="de-CH" dirty="0"/>
              <a:t>, not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Geneva</a:t>
            </a:r>
            <a:endParaRPr lang="de-CH" dirty="0"/>
          </a:p>
          <a:p>
            <a:endParaRPr lang="en-US" dirty="0"/>
          </a:p>
          <a:p>
            <a:r>
              <a:rPr lang="en-US" dirty="0"/>
              <a:t>Kiss can choose any blockchain system as they wish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Records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contribution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trustworthy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tokens</a:t>
            </a:r>
            <a:r>
              <a:rPr lang="de-CH" dirty="0"/>
              <a:t> in a </a:t>
            </a:r>
            <a:r>
              <a:rPr lang="de-CH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money</a:t>
            </a:r>
            <a:r>
              <a:rPr lang="de-CH" dirty="0"/>
              <a:t>, </a:t>
            </a:r>
            <a:r>
              <a:rPr lang="de-CH" dirty="0" err="1"/>
              <a:t>tax</a:t>
            </a:r>
            <a:r>
              <a:rPr lang="de-CH" dirty="0"/>
              <a:t> </a:t>
            </a:r>
            <a:r>
              <a:rPr lang="de-CH" dirty="0" err="1"/>
              <a:t>reduction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rewards</a:t>
            </a:r>
            <a:r>
              <a:rPr lang="de-CH" dirty="0"/>
              <a:t>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Abdelaziz</a:t>
            </a: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Hire</a:t>
            </a:r>
            <a:r>
              <a:rPr lang="de-CH" dirty="0"/>
              <a:t> </a:t>
            </a:r>
            <a:r>
              <a:rPr lang="de-CH" dirty="0" err="1"/>
              <a:t>employees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app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provider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2FC-6FBE-4C91-B920-661B71D50995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74AB-5BCE-44A5-85D9-DD4A7C8EBF21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AB8D-E51D-461E-8C9C-90F6388191C8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8CF4-C720-4EFC-9A1C-11B66538AF9B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AE02-A739-4A5B-A7F4-436F10234C2B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5194-E621-4915-9B80-064BDB581457}" type="datetime1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8D5B-CBD9-49BA-B828-0B6C07EAAFFE}" type="datetime1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9008-E91D-4C1A-AB0C-63077F0D2F78}" type="datetime1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BF12-0173-419C-A732-2B02BF829145}" type="datetime1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552B-A679-4521-918A-FCCC42D239AD}" type="datetime1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371D-626C-411A-82AC-84C443BB57CD}" type="datetime1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70AD-9512-4647-B6D8-5338BCA5BB5D}" type="datetime1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F397D6E-1F40-3D4B-9588-E83A6D9AE29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81000" y="5769218"/>
            <a:ext cx="914400" cy="914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F6BAEB-2BFF-D848-BD94-D30294838D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48100" y="6009765"/>
            <a:ext cx="7505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21" Type="http://schemas.openxmlformats.org/officeDocument/2006/relationships/customXml" Target="../ink/ink6.xml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jpg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23" Type="http://schemas.openxmlformats.org/officeDocument/2006/relationships/image" Target="../media/image24.png"/><Relationship Id="rId10" Type="http://schemas.openxmlformats.org/officeDocument/2006/relationships/customXml" Target="../ink/ink2.xml"/><Relationship Id="rId19" Type="http://schemas.openxmlformats.org/officeDocument/2006/relationships/image" Target="../media/image22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customXml" Target="../ink/ink4.xml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customXml" Target="../ink/ink8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6794" y="1549892"/>
            <a:ext cx="8475335" cy="272594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Bahnschrift SemiBold" panose="020B0502040204020203" pitchFamily="34" charset="0"/>
                <a:ea typeface="Arial" charset="0"/>
                <a:cs typeface="Arial" charset="0"/>
              </a:rPr>
              <a:t>Project </a:t>
            </a:r>
            <a:r>
              <a:rPr lang="en-US" sz="4400" dirty="0" err="1">
                <a:solidFill>
                  <a:schemeClr val="tx1"/>
                </a:solidFill>
                <a:latin typeface="Bahnschrift SemiBold" panose="020B0502040204020203" pitchFamily="34" charset="0"/>
                <a:ea typeface="Arial" charset="0"/>
                <a:cs typeface="Arial" charset="0"/>
              </a:rPr>
              <a:t>INplusONE</a:t>
            </a: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Amr Tarek,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Haoqian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Zhang, Cedric Weibel, Ali Tarek, Abdelaziz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Elemary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Han Luo, Mostafa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Garana</a:t>
            </a:r>
            <a:br>
              <a:rPr lang="en-US" sz="40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n-US" sz="4000" i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Easy and privacy preserving time banking based on smart contract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6DE8C2C-A4CA-6544-AF9E-62AFD1F82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9" name="Trapezoid 8">
            <a:extLst>
              <a:ext uri="{FF2B5EF4-FFF2-40B4-BE49-F238E27FC236}">
                <a16:creationId xmlns:a16="http://schemas.microsoft.com/office/drawing/2014/main" id="{3DFD74D4-24E7-4F45-B692-5C05A45E46E6}"/>
              </a:ext>
            </a:extLst>
          </p:cNvPr>
          <p:cNvSpPr/>
          <p:nvPr/>
        </p:nvSpPr>
        <p:spPr>
          <a:xfrm rot="5400000">
            <a:off x="4421016" y="-3702257"/>
            <a:ext cx="910147" cy="8918591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E416AD-30A2-437D-92C3-120D45A2CC7B}"/>
              </a:ext>
            </a:extLst>
          </p:cNvPr>
          <p:cNvSpPr txBox="1"/>
          <p:nvPr/>
        </p:nvSpPr>
        <p:spPr>
          <a:xfrm>
            <a:off x="612816" y="433872"/>
            <a:ext cx="38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/>
                </a:solidFill>
                <a:latin typeface="Agency FB" panose="020B0503020202020204" pitchFamily="34" charset="0"/>
              </a:rPr>
              <a:t>KISS Challenge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54F236-9458-4B89-B52C-5CB94165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2CAEF6C4-4E30-413D-9897-0130E2DFD38D}"/>
              </a:ext>
            </a:extLst>
          </p:cNvPr>
          <p:cNvSpPr txBox="1"/>
          <p:nvPr/>
        </p:nvSpPr>
        <p:spPr>
          <a:xfrm>
            <a:off x="662288" y="1970168"/>
            <a:ext cx="4147643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altLang="zh-CN" dirty="0" err="1"/>
              <a:t>Use</a:t>
            </a:r>
            <a:r>
              <a:rPr lang="de-CH" altLang="zh-CN" dirty="0"/>
              <a:t> </a:t>
            </a:r>
            <a:r>
              <a:rPr lang="de-CH" altLang="zh-CN" b="1" dirty="0"/>
              <a:t>time </a:t>
            </a:r>
            <a:r>
              <a:rPr lang="de-CH" altLang="zh-CN" b="1" dirty="0" err="1"/>
              <a:t>token</a:t>
            </a:r>
            <a:r>
              <a:rPr lang="de-CH" altLang="zh-CN" dirty="0"/>
              <a:t> </a:t>
            </a:r>
            <a:r>
              <a:rPr lang="de-CH" altLang="zh-CN" dirty="0" err="1"/>
              <a:t>instead</a:t>
            </a:r>
            <a:r>
              <a:rPr lang="de-CH" altLang="zh-CN" dirty="0"/>
              <a:t> </a:t>
            </a:r>
            <a:r>
              <a:rPr lang="de-CH" altLang="zh-CN" dirty="0" err="1"/>
              <a:t>of</a:t>
            </a:r>
            <a:r>
              <a:rPr lang="de-CH" altLang="zh-CN" dirty="0"/>
              <a:t> </a:t>
            </a:r>
            <a:r>
              <a:rPr lang="de-CH" altLang="zh-CN" dirty="0" err="1"/>
              <a:t>money</a:t>
            </a:r>
            <a:r>
              <a:rPr lang="de-CH" altLang="zh-CN" dirty="0"/>
              <a:t> </a:t>
            </a:r>
            <a:r>
              <a:rPr lang="de-CH" altLang="zh-CN" dirty="0" err="1"/>
              <a:t>to</a:t>
            </a:r>
            <a:r>
              <a:rPr lang="de-CH" altLang="zh-CN" dirty="0"/>
              <a:t> «</a:t>
            </a:r>
            <a:r>
              <a:rPr lang="de-CH" altLang="zh-CN" dirty="0" err="1"/>
              <a:t>exchange</a:t>
            </a:r>
            <a:r>
              <a:rPr lang="de-CH" altLang="zh-CN" dirty="0"/>
              <a:t> </a:t>
            </a:r>
            <a:r>
              <a:rPr lang="de-CH" altLang="zh-CN" dirty="0" err="1"/>
              <a:t>work</a:t>
            </a:r>
            <a:r>
              <a:rPr lang="de-CH" altLang="zh-CN" dirty="0"/>
              <a:t>»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altLang="zh-CN" dirty="0"/>
              <a:t>Smart </a:t>
            </a:r>
            <a:r>
              <a:rPr lang="de-CH" altLang="zh-CN" dirty="0" err="1"/>
              <a:t>contract</a:t>
            </a:r>
            <a:r>
              <a:rPr lang="de-CH" altLang="zh-CN" dirty="0"/>
              <a:t> </a:t>
            </a:r>
            <a:r>
              <a:rPr lang="de-CH" altLang="zh-CN" dirty="0" err="1"/>
              <a:t>based</a:t>
            </a:r>
            <a:r>
              <a:rPr lang="de-CH" altLang="zh-CN" dirty="0"/>
              <a:t> </a:t>
            </a:r>
            <a:r>
              <a:rPr lang="de-CH" altLang="zh-CN" dirty="0" err="1"/>
              <a:t>system</a:t>
            </a:r>
            <a:r>
              <a:rPr lang="de-CH" altLang="zh-CN" dirty="0"/>
              <a:t> </a:t>
            </a:r>
            <a:endParaRPr lang="de-CH" b="1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Flexible</a:t>
            </a:r>
            <a:r>
              <a:rPr lang="de-CH" dirty="0"/>
              <a:t> </a:t>
            </a:r>
            <a:r>
              <a:rPr lang="de-CH" dirty="0" err="1"/>
              <a:t>blockchain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 err="1"/>
              <a:t>Local</a:t>
            </a:r>
            <a:r>
              <a:rPr lang="de-CH" dirty="0"/>
              <a:t> KISS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b="1" dirty="0" err="1"/>
              <a:t>local</a:t>
            </a:r>
            <a:r>
              <a:rPr lang="de-CH" dirty="0"/>
              <a:t> </a:t>
            </a:r>
            <a:r>
              <a:rPr lang="de-CH" dirty="0" err="1"/>
              <a:t>needs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Easy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and </a:t>
            </a:r>
            <a:r>
              <a:rPr lang="de-CH" b="1" dirty="0" err="1"/>
              <a:t>self-explaining</a:t>
            </a:r>
            <a:r>
              <a:rPr lang="de-CH" dirty="0"/>
              <a:t> </a:t>
            </a:r>
            <a:r>
              <a:rPr lang="de-CH" dirty="0" err="1"/>
              <a:t>WebApp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manage </a:t>
            </a:r>
            <a:r>
              <a:rPr lang="de-CH" dirty="0" err="1"/>
              <a:t>given</a:t>
            </a:r>
            <a:r>
              <a:rPr lang="de-CH" dirty="0"/>
              <a:t> and </a:t>
            </a:r>
            <a:r>
              <a:rPr lang="de-CH" dirty="0" err="1"/>
              <a:t>received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hours</a:t>
            </a:r>
            <a:r>
              <a:rPr lang="de-CH" dirty="0"/>
              <a:t>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901CC2-4F6A-46C5-BC9B-57E976A0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4048716-29D2-4A62-8858-052EAC21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452" y="2826310"/>
            <a:ext cx="553148" cy="8730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11B48E1-19CC-4914-9A3A-6E467C155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472" y="2939590"/>
            <a:ext cx="561975" cy="561975"/>
          </a:xfrm>
          <a:prstGeom prst="rect">
            <a:avLst/>
          </a:prstGeom>
        </p:spPr>
      </p:pic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F9465B9D-AD91-465C-84A0-96552B23CEFA}"/>
              </a:ext>
            </a:extLst>
          </p:cNvPr>
          <p:cNvSpPr/>
          <p:nvPr/>
        </p:nvSpPr>
        <p:spPr>
          <a:xfrm>
            <a:off x="8431185" y="3415498"/>
            <a:ext cx="1175567" cy="202592"/>
          </a:xfrm>
          <a:prstGeom prst="leftArrow">
            <a:avLst>
              <a:gd name="adj1" fmla="val 30382"/>
              <a:gd name="adj2" fmla="val 97272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3F82B8-9F07-4CAA-815B-4D2BFA479187}"/>
              </a:ext>
            </a:extLst>
          </p:cNvPr>
          <p:cNvSpPr txBox="1"/>
          <p:nvPr/>
        </p:nvSpPr>
        <p:spPr>
          <a:xfrm>
            <a:off x="8629058" y="2127028"/>
            <a:ext cx="1029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KISS </a:t>
            </a:r>
            <a:r>
              <a:rPr lang="de-CH" sz="1600" dirty="0" err="1">
                <a:latin typeface="Agency FB" panose="020B0503020202020204" pitchFamily="34" charset="0"/>
              </a:rPr>
              <a:t>Geneva</a:t>
            </a:r>
            <a:endParaRPr lang="de-CH" sz="1600" dirty="0">
              <a:latin typeface="Agency FB" panose="020B0503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32ADE9-A5E4-480E-883F-962147428878}"/>
              </a:ext>
            </a:extLst>
          </p:cNvPr>
          <p:cNvSpPr txBox="1"/>
          <p:nvPr/>
        </p:nvSpPr>
        <p:spPr>
          <a:xfrm>
            <a:off x="7378863" y="3681898"/>
            <a:ext cx="83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Ethereum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AA5302-69D4-4490-88CC-08E444D7B1CB}"/>
              </a:ext>
            </a:extLst>
          </p:cNvPr>
          <p:cNvSpPr txBox="1"/>
          <p:nvPr/>
        </p:nvSpPr>
        <p:spPr>
          <a:xfrm>
            <a:off x="10097714" y="3553692"/>
            <a:ext cx="140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Webapp on </a:t>
            </a:r>
            <a:r>
              <a:rPr lang="de-CH" sz="1600" dirty="0" err="1">
                <a:latin typeface="Agency FB" panose="020B0503020202020204" pitchFamily="34" charset="0"/>
              </a:rPr>
              <a:t>the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smartphone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or</a:t>
            </a:r>
            <a:r>
              <a:rPr lang="de-CH" sz="1600" dirty="0">
                <a:latin typeface="Agency FB" panose="020B0503020202020204" pitchFamily="34" charset="0"/>
              </a:rPr>
              <a:t> </a:t>
            </a:r>
            <a:r>
              <a:rPr lang="de-CH" sz="1600" dirty="0" err="1">
                <a:latin typeface="Agency FB" panose="020B0503020202020204" pitchFamily="34" charset="0"/>
              </a:rPr>
              <a:t>pc</a:t>
            </a:r>
            <a:endParaRPr lang="de-CH" sz="1600" dirty="0">
              <a:latin typeface="Agency FB" panose="020B0503020202020204" pitchFamily="34" charset="0"/>
            </a:endParaRPr>
          </a:p>
        </p:txBody>
      </p:sp>
      <p:pic>
        <p:nvPicPr>
          <p:cNvPr id="7" name="Grafik 6" descr="Laptop">
            <a:extLst>
              <a:ext uri="{FF2B5EF4-FFF2-40B4-BE49-F238E27FC236}">
                <a16:creationId xmlns:a16="http://schemas.microsoft.com/office/drawing/2014/main" id="{0592D2DA-9B30-4C2E-9E24-062216312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3540" y="2904745"/>
            <a:ext cx="631664" cy="631664"/>
          </a:xfrm>
          <a:prstGeom prst="rect">
            <a:avLst/>
          </a:prstGeom>
        </p:spPr>
      </p:pic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47AF80A0-6E77-40A7-BD9F-F81202334132}"/>
              </a:ext>
            </a:extLst>
          </p:cNvPr>
          <p:cNvSpPr/>
          <p:nvPr/>
        </p:nvSpPr>
        <p:spPr>
          <a:xfrm rot="10800000">
            <a:off x="8457398" y="3161536"/>
            <a:ext cx="1175567" cy="202592"/>
          </a:xfrm>
          <a:prstGeom prst="leftArrow">
            <a:avLst>
              <a:gd name="adj1" fmla="val 30382"/>
              <a:gd name="adj2" fmla="val 97272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 descr="Server">
            <a:extLst>
              <a:ext uri="{FF2B5EF4-FFF2-40B4-BE49-F238E27FC236}">
                <a16:creationId xmlns:a16="http://schemas.microsoft.com/office/drawing/2014/main" id="{B5265A7F-15A1-4C5E-B3B4-034FF6D14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505" y="4363550"/>
            <a:ext cx="657528" cy="657528"/>
          </a:xfrm>
          <a:prstGeom prst="rect">
            <a:avLst/>
          </a:prstGeom>
        </p:spPr>
      </p:pic>
      <p:sp>
        <p:nvSpPr>
          <p:cNvPr id="22" name="Trapezoid 21">
            <a:extLst>
              <a:ext uri="{FF2B5EF4-FFF2-40B4-BE49-F238E27FC236}">
                <a16:creationId xmlns:a16="http://schemas.microsoft.com/office/drawing/2014/main" id="{A238454B-0215-4257-BD6E-AFB9EF6F7974}"/>
              </a:ext>
            </a:extLst>
          </p:cNvPr>
          <p:cNvSpPr/>
          <p:nvPr/>
        </p:nvSpPr>
        <p:spPr>
          <a:xfrm rot="5400000">
            <a:off x="3201881" y="-2483123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F564FB-1606-4FCA-A19C-758437825FA6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Our</a:t>
            </a:r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approach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01E4A4-2EC0-47B3-B356-4D16B4D84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800" y="2783094"/>
            <a:ext cx="1225661" cy="1225661"/>
          </a:xfrm>
          <a:prstGeom prst="rect">
            <a:avLst/>
          </a:prstGeom>
        </p:spPr>
      </p:pic>
      <p:pic>
        <p:nvPicPr>
          <p:cNvPr id="26" name="Grafik 25" descr="Server">
            <a:extLst>
              <a:ext uri="{FF2B5EF4-FFF2-40B4-BE49-F238E27FC236}">
                <a16:creationId xmlns:a16="http://schemas.microsoft.com/office/drawing/2014/main" id="{70F46D2C-2679-42D6-BE8B-3F155CC98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505" y="1475764"/>
            <a:ext cx="657528" cy="65752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1682133-BF3A-45B7-9F11-1DC92FB1391A}"/>
              </a:ext>
            </a:extLst>
          </p:cNvPr>
          <p:cNvSpPr txBox="1"/>
          <p:nvPr/>
        </p:nvSpPr>
        <p:spPr>
          <a:xfrm>
            <a:off x="8655730" y="4991995"/>
            <a:ext cx="965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KISS </a:t>
            </a:r>
            <a:r>
              <a:rPr lang="de-CH" sz="1600" dirty="0" err="1">
                <a:latin typeface="Agency FB" panose="020B0503020202020204" pitchFamily="34" charset="0"/>
              </a:rPr>
              <a:t>Zurich</a:t>
            </a:r>
            <a:endParaRPr lang="de-CH" sz="1600" dirty="0">
              <a:latin typeface="Agency FB" panose="020B0503020202020204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8C6E6B0-0D02-4294-8C99-F3F5EA75E7EA}"/>
              </a:ext>
            </a:extLst>
          </p:cNvPr>
          <p:cNvGrpSpPr/>
          <p:nvPr/>
        </p:nvGrpSpPr>
        <p:grpSpPr>
          <a:xfrm>
            <a:off x="8168653" y="3922713"/>
            <a:ext cx="255917" cy="1013363"/>
            <a:chOff x="8168653" y="4029038"/>
            <a:chExt cx="255917" cy="1013363"/>
          </a:xfrm>
        </p:grpSpPr>
        <p:sp>
          <p:nvSpPr>
            <p:cNvPr id="27" name="Pfeil: nach links 26">
              <a:extLst>
                <a:ext uri="{FF2B5EF4-FFF2-40B4-BE49-F238E27FC236}">
                  <a16:creationId xmlns:a16="http://schemas.microsoft.com/office/drawing/2014/main" id="{3F06122E-DDE4-4CDC-9AF1-D2C784D5F953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Pfeil: nach links 28">
              <a:extLst>
                <a:ext uri="{FF2B5EF4-FFF2-40B4-BE49-F238E27FC236}">
                  <a16:creationId xmlns:a16="http://schemas.microsoft.com/office/drawing/2014/main" id="{FCFA1BA6-EFAD-4365-AEC4-8BC968F4216F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F10260D-D0F7-4D5E-9751-B848047225EB}"/>
              </a:ext>
            </a:extLst>
          </p:cNvPr>
          <p:cNvGrpSpPr/>
          <p:nvPr/>
        </p:nvGrpSpPr>
        <p:grpSpPr>
          <a:xfrm rot="5400000">
            <a:off x="8121749" y="1743291"/>
            <a:ext cx="255917" cy="1013363"/>
            <a:chOff x="8168653" y="4029038"/>
            <a:chExt cx="255917" cy="1013363"/>
          </a:xfrm>
        </p:grpSpPr>
        <p:sp>
          <p:nvSpPr>
            <p:cNvPr id="33" name="Pfeil: nach links 32">
              <a:extLst>
                <a:ext uri="{FF2B5EF4-FFF2-40B4-BE49-F238E27FC236}">
                  <a16:creationId xmlns:a16="http://schemas.microsoft.com/office/drawing/2014/main" id="{0FFA796F-DAAA-4C23-8F44-1C7A152EC45F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Pfeil: nach links 33">
              <a:extLst>
                <a:ext uri="{FF2B5EF4-FFF2-40B4-BE49-F238E27FC236}">
                  <a16:creationId xmlns:a16="http://schemas.microsoft.com/office/drawing/2014/main" id="{8FAA9207-ECEB-4FB8-A838-3C604289AFCF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46F5DE1-0B8B-4E3A-B59B-7611AC4DCDE0}"/>
              </a:ext>
            </a:extLst>
          </p:cNvPr>
          <p:cNvGrpSpPr/>
          <p:nvPr/>
        </p:nvGrpSpPr>
        <p:grpSpPr>
          <a:xfrm rot="10800000">
            <a:off x="9905010" y="1773977"/>
            <a:ext cx="255917" cy="1013363"/>
            <a:chOff x="8168653" y="4029038"/>
            <a:chExt cx="255917" cy="1013363"/>
          </a:xfrm>
        </p:grpSpPr>
        <p:sp>
          <p:nvSpPr>
            <p:cNvPr id="36" name="Pfeil: nach links 35">
              <a:extLst>
                <a:ext uri="{FF2B5EF4-FFF2-40B4-BE49-F238E27FC236}">
                  <a16:creationId xmlns:a16="http://schemas.microsoft.com/office/drawing/2014/main" id="{F71DC08C-3349-40E9-979C-BBE47B5929E9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Pfeil: nach links 36">
              <a:extLst>
                <a:ext uri="{FF2B5EF4-FFF2-40B4-BE49-F238E27FC236}">
                  <a16:creationId xmlns:a16="http://schemas.microsoft.com/office/drawing/2014/main" id="{7FA2B46B-A2B1-47C0-86C0-B0C82F768435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AC11730-A0D0-4D53-89B4-A1EA333E1659}"/>
              </a:ext>
            </a:extLst>
          </p:cNvPr>
          <p:cNvGrpSpPr/>
          <p:nvPr/>
        </p:nvGrpSpPr>
        <p:grpSpPr>
          <a:xfrm rot="16200000">
            <a:off x="9893448" y="4058711"/>
            <a:ext cx="255917" cy="1013363"/>
            <a:chOff x="8168653" y="4029038"/>
            <a:chExt cx="255917" cy="1013363"/>
          </a:xfrm>
        </p:grpSpPr>
        <p:sp>
          <p:nvSpPr>
            <p:cNvPr id="39" name="Pfeil: nach links 38">
              <a:extLst>
                <a:ext uri="{FF2B5EF4-FFF2-40B4-BE49-F238E27FC236}">
                  <a16:creationId xmlns:a16="http://schemas.microsoft.com/office/drawing/2014/main" id="{D740B7FA-0DBA-4ECC-BE40-F29FDAB1001C}"/>
                </a:ext>
              </a:extLst>
            </p:cNvPr>
            <p:cNvSpPr/>
            <p:nvPr/>
          </p:nvSpPr>
          <p:spPr>
            <a:xfrm rot="13500000">
              <a:off x="7888723" y="4423078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Pfeil: nach links 39">
              <a:extLst>
                <a:ext uri="{FF2B5EF4-FFF2-40B4-BE49-F238E27FC236}">
                  <a16:creationId xmlns:a16="http://schemas.microsoft.com/office/drawing/2014/main" id="{A5B26AF5-8550-4EC7-833F-7C8BB049B299}"/>
                </a:ext>
              </a:extLst>
            </p:cNvPr>
            <p:cNvSpPr/>
            <p:nvPr/>
          </p:nvSpPr>
          <p:spPr>
            <a:xfrm rot="2700000">
              <a:off x="7774613" y="4506553"/>
              <a:ext cx="929888" cy="141807"/>
            </a:xfrm>
            <a:prstGeom prst="leftArrow">
              <a:avLst>
                <a:gd name="adj1" fmla="val 30382"/>
                <a:gd name="adj2" fmla="val 56701"/>
              </a:avLst>
            </a:prstGeom>
            <a:solidFill>
              <a:srgbClr val="CC1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42B110A-AC8A-495C-8443-9C15E498CB6A}"/>
              </a:ext>
            </a:extLst>
          </p:cNvPr>
          <p:cNvGrpSpPr/>
          <p:nvPr/>
        </p:nvGrpSpPr>
        <p:grpSpPr>
          <a:xfrm>
            <a:off x="9033142" y="1008452"/>
            <a:ext cx="104910" cy="398367"/>
            <a:chOff x="5907449" y="1675691"/>
            <a:chExt cx="104910" cy="398367"/>
          </a:xfrm>
          <a:solidFill>
            <a:srgbClr val="CC1D6E"/>
          </a:solidFill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7B2DB21-6A51-4D5F-BE36-A7C8C3C2814E}"/>
                </a:ext>
              </a:extLst>
            </p:cNvPr>
            <p:cNvSpPr/>
            <p:nvPr/>
          </p:nvSpPr>
          <p:spPr>
            <a:xfrm>
              <a:off x="5907449" y="1675691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A185178-95F2-48DD-8563-822586B99ABB}"/>
                </a:ext>
              </a:extLst>
            </p:cNvPr>
            <p:cNvSpPr/>
            <p:nvPr/>
          </p:nvSpPr>
          <p:spPr>
            <a:xfrm>
              <a:off x="5910994" y="18238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FBD31BC-28B9-40D9-BE31-A30EF57AA610}"/>
                </a:ext>
              </a:extLst>
            </p:cNvPr>
            <p:cNvSpPr/>
            <p:nvPr/>
          </p:nvSpPr>
          <p:spPr>
            <a:xfrm>
              <a:off x="5914539" y="19762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A9A0844-00CB-45D3-BDAC-A8DF2E639F89}"/>
              </a:ext>
            </a:extLst>
          </p:cNvPr>
          <p:cNvGrpSpPr/>
          <p:nvPr/>
        </p:nvGrpSpPr>
        <p:grpSpPr>
          <a:xfrm>
            <a:off x="9038814" y="5407791"/>
            <a:ext cx="104910" cy="398367"/>
            <a:chOff x="5907449" y="1675691"/>
            <a:chExt cx="104910" cy="398367"/>
          </a:xfrm>
          <a:solidFill>
            <a:srgbClr val="CC1D6E"/>
          </a:solidFill>
        </p:grpSpPr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F10089D-71D9-40B3-8D90-BC4996BB5834}"/>
                </a:ext>
              </a:extLst>
            </p:cNvPr>
            <p:cNvSpPr/>
            <p:nvPr/>
          </p:nvSpPr>
          <p:spPr>
            <a:xfrm>
              <a:off x="5907449" y="1675691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7CC8EE6-AAEE-4A94-8950-32B48B29AA54}"/>
                </a:ext>
              </a:extLst>
            </p:cNvPr>
            <p:cNvSpPr/>
            <p:nvPr/>
          </p:nvSpPr>
          <p:spPr>
            <a:xfrm>
              <a:off x="5910994" y="18238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B7C5682-D0FD-47BC-9143-23419842E01A}"/>
                </a:ext>
              </a:extLst>
            </p:cNvPr>
            <p:cNvSpPr/>
            <p:nvPr/>
          </p:nvSpPr>
          <p:spPr>
            <a:xfrm>
              <a:off x="5914539" y="1976238"/>
              <a:ext cx="97820" cy="97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47" name="Grafik 46">
            <a:extLst>
              <a:ext uri="{FF2B5EF4-FFF2-40B4-BE49-F238E27FC236}">
                <a16:creationId xmlns:a16="http://schemas.microsoft.com/office/drawing/2014/main" id="{96EE4A0B-5AD3-451D-A67C-DF56C7CB0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4659" y="2909925"/>
            <a:ext cx="807508" cy="80750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DD0C92F5-07C7-409B-9A12-871C3ADEA041}"/>
              </a:ext>
            </a:extLst>
          </p:cNvPr>
          <p:cNvSpPr txBox="1"/>
          <p:nvPr/>
        </p:nvSpPr>
        <p:spPr>
          <a:xfrm>
            <a:off x="6725803" y="3670201"/>
            <a:ext cx="486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gency FB" panose="020B0503020202020204" pitchFamily="34" charset="0"/>
              </a:rPr>
              <a:t>EOS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91FD11-42EA-471F-AC2D-DC427110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erson mit Stock">
            <a:extLst>
              <a:ext uri="{FF2B5EF4-FFF2-40B4-BE49-F238E27FC236}">
                <a16:creationId xmlns:a16="http://schemas.microsoft.com/office/drawing/2014/main" id="{BA7D3D33-6FAF-433B-856A-5DB5E08AC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4344" y="1381788"/>
            <a:ext cx="723016" cy="71631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366FFD4-39F7-49B9-984E-A662329384C8}"/>
              </a:ext>
            </a:extLst>
          </p:cNvPr>
          <p:cNvSpPr txBox="1"/>
          <p:nvPr/>
        </p:nvSpPr>
        <p:spPr>
          <a:xfrm>
            <a:off x="6757265" y="2281757"/>
            <a:ext cx="44017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Reliable</a:t>
            </a:r>
            <a:r>
              <a:rPr lang="de-CH" dirty="0"/>
              <a:t> and </a:t>
            </a:r>
            <a:r>
              <a:rPr lang="de-CH" b="1" dirty="0" err="1"/>
              <a:t>secured</a:t>
            </a:r>
            <a:r>
              <a:rPr lang="de-CH" dirty="0"/>
              <a:t> time </a:t>
            </a:r>
            <a:r>
              <a:rPr lang="de-CH" dirty="0" err="1"/>
              <a:t>banking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/>
              <a:t>Use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tokens</a:t>
            </a:r>
            <a:r>
              <a:rPr lang="de-CH" dirty="0"/>
              <a:t> in a </a:t>
            </a:r>
            <a:r>
              <a:rPr lang="de-CH" b="1" dirty="0" err="1"/>
              <a:t>decentralized</a:t>
            </a:r>
            <a:r>
              <a:rPr lang="de-CH" dirty="0"/>
              <a:t> </a:t>
            </a:r>
            <a:r>
              <a:rPr lang="de-CH" dirty="0" err="1"/>
              <a:t>way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altLang="zh-CN" dirty="0" err="1"/>
              <a:t>Various</a:t>
            </a:r>
            <a:r>
              <a:rPr lang="de-CH" altLang="zh-CN" dirty="0"/>
              <a:t> </a:t>
            </a:r>
            <a:r>
              <a:rPr lang="de-CH" altLang="zh-CN" dirty="0" err="1"/>
              <a:t>ways</a:t>
            </a:r>
            <a:r>
              <a:rPr lang="de-CH" altLang="zh-CN" dirty="0"/>
              <a:t> </a:t>
            </a:r>
            <a:r>
              <a:rPr lang="de-CH" altLang="zh-CN" dirty="0" err="1"/>
              <a:t>of</a:t>
            </a:r>
            <a:r>
              <a:rPr lang="de-CH" altLang="zh-CN" dirty="0"/>
              <a:t> </a:t>
            </a:r>
            <a:r>
              <a:rPr lang="de-CH" altLang="zh-CN" dirty="0" err="1"/>
              <a:t>using</a:t>
            </a:r>
            <a:r>
              <a:rPr lang="de-CH" altLang="zh-CN" b="1" dirty="0"/>
              <a:t> </a:t>
            </a:r>
            <a:r>
              <a:rPr lang="de-CH" altLang="zh-CN" b="1" dirty="0" err="1"/>
              <a:t>token</a:t>
            </a:r>
            <a:r>
              <a:rPr lang="de-CH" altLang="zh-CN" b="1" dirty="0"/>
              <a:t> 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dirty="0" err="1"/>
              <a:t>Ensure</a:t>
            </a:r>
            <a:r>
              <a:rPr lang="de-CH" dirty="0"/>
              <a:t> </a:t>
            </a:r>
            <a:r>
              <a:rPr lang="de-CH" b="1" dirty="0" err="1"/>
              <a:t>privacy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members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blockchain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b="1" dirty="0"/>
              <a:t>Automation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 </a:t>
            </a:r>
            <a:r>
              <a:rPr lang="de-CH" dirty="0" err="1"/>
              <a:t>work</a:t>
            </a:r>
            <a:endParaRPr lang="de-CH" dirty="0"/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BD5EDFA5-EFB2-4DAC-8969-BD1CB5A2E722}"/>
              </a:ext>
            </a:extLst>
          </p:cNvPr>
          <p:cNvSpPr/>
          <p:nvPr/>
        </p:nvSpPr>
        <p:spPr>
          <a:xfrm rot="2421961">
            <a:off x="4116751" y="1971086"/>
            <a:ext cx="161821" cy="1507207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90127F60-28DB-4EB1-91D6-92D026474791}"/>
              </a:ext>
            </a:extLst>
          </p:cNvPr>
          <p:cNvSpPr/>
          <p:nvPr/>
        </p:nvSpPr>
        <p:spPr>
          <a:xfrm rot="13141556">
            <a:off x="4275305" y="2086552"/>
            <a:ext cx="172290" cy="1604716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70B4920E-77CB-413F-9532-54D1FDF83231}"/>
              </a:ext>
            </a:extLst>
          </p:cNvPr>
          <p:cNvSpPr/>
          <p:nvPr/>
        </p:nvSpPr>
        <p:spPr>
          <a:xfrm rot="8144988">
            <a:off x="2114252" y="1880199"/>
            <a:ext cx="114402" cy="1616688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AA1B0D3E-8DA0-4D8F-9008-87A2C0D8535E}"/>
              </a:ext>
            </a:extLst>
          </p:cNvPr>
          <p:cNvSpPr/>
          <p:nvPr/>
        </p:nvSpPr>
        <p:spPr>
          <a:xfrm rot="18900000" flipH="1">
            <a:off x="2261341" y="1814825"/>
            <a:ext cx="111021" cy="1568909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3" name="Grafik 32" descr="Person im Rollstuhl">
            <a:extLst>
              <a:ext uri="{FF2B5EF4-FFF2-40B4-BE49-F238E27FC236}">
                <a16:creationId xmlns:a16="http://schemas.microsoft.com/office/drawing/2014/main" id="{2B358927-1644-4A11-8317-5E66E21E0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9884" y="1416469"/>
            <a:ext cx="761166" cy="761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040E1D26-E52B-46D3-B74C-ABAC9684C749}"/>
                  </a:ext>
                </a:extLst>
              </p14:cNvPr>
              <p14:cNvContentPartPr/>
              <p14:nvPr/>
            </p14:nvContentPartPr>
            <p14:xfrm rot="5400000">
              <a:off x="3835954" y="3998031"/>
              <a:ext cx="412920" cy="39132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040E1D26-E52B-46D3-B74C-ABAC9684C7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3827314" y="3989031"/>
                <a:ext cx="4305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6243B740-022A-45F9-8E30-C4422BAE9DF8}"/>
                  </a:ext>
                </a:extLst>
              </p14:cNvPr>
              <p14:cNvContentPartPr/>
              <p14:nvPr/>
            </p14:nvContentPartPr>
            <p14:xfrm>
              <a:off x="2701081" y="2610159"/>
              <a:ext cx="275760" cy="21168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6243B740-022A-45F9-8E30-C4422BAE9D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2069" y="2601144"/>
                <a:ext cx="293423" cy="229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BDA40714-0324-416E-A4FC-1934241100CF}"/>
                  </a:ext>
                </a:extLst>
              </p14:cNvPr>
              <p14:cNvContentPartPr/>
              <p14:nvPr/>
            </p14:nvContentPartPr>
            <p14:xfrm>
              <a:off x="1908262" y="2734093"/>
              <a:ext cx="276480" cy="36288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BDA40714-0324-416E-A4FC-1934241100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9611" y="2725084"/>
                <a:ext cx="294143" cy="380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2C823BEF-17B5-4A6C-8BC3-3C53F69A088A}"/>
                  </a:ext>
                </a:extLst>
              </p14:cNvPr>
              <p14:cNvContentPartPr/>
              <p14:nvPr/>
            </p14:nvContentPartPr>
            <p14:xfrm>
              <a:off x="2273761" y="2130279"/>
              <a:ext cx="502722" cy="483222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2C823BEF-17B5-4A6C-8BC3-3C53F69A08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4752" y="2121277"/>
                <a:ext cx="520380" cy="500866"/>
              </a:xfrm>
              <a:prstGeom prst="rect">
                <a:avLst/>
              </a:prstGeom>
            </p:spPr>
          </p:pic>
        </mc:Fallback>
      </mc:AlternateContent>
      <p:pic>
        <p:nvPicPr>
          <p:cNvPr id="95" name="Grafik 94">
            <a:extLst>
              <a:ext uri="{FF2B5EF4-FFF2-40B4-BE49-F238E27FC236}">
                <a16:creationId xmlns:a16="http://schemas.microsoft.com/office/drawing/2014/main" id="{16329B75-4542-4B8B-9011-4F136B267F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15" name="Trapezoid 14">
            <a:extLst>
              <a:ext uri="{FF2B5EF4-FFF2-40B4-BE49-F238E27FC236}">
                <a16:creationId xmlns:a16="http://schemas.microsoft.com/office/drawing/2014/main" id="{CFD49A41-AECD-4941-9F19-A6D5B9BFB50B}"/>
              </a:ext>
            </a:extLst>
          </p:cNvPr>
          <p:cNvSpPr/>
          <p:nvPr/>
        </p:nvSpPr>
        <p:spPr>
          <a:xfrm rot="5400000">
            <a:off x="3201881" y="-2483123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7A73A35-20BF-4A99-8EB4-06B452F9BA00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Benefits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425161-A18C-487F-8F38-9D5B27C2B1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303" y="4514909"/>
            <a:ext cx="448793" cy="4487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578DBA6-6743-4EF2-B478-7AC050D170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12144" y="4752986"/>
            <a:ext cx="642347" cy="6423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3638B5-0BF1-451B-8B80-56544A1EEE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52150" y="4680796"/>
            <a:ext cx="686331" cy="686331"/>
          </a:xfrm>
          <a:prstGeom prst="rect">
            <a:avLst/>
          </a:prstGeom>
        </p:spPr>
      </p:pic>
      <p:sp>
        <p:nvSpPr>
          <p:cNvPr id="32" name="Trapezoid 31">
            <a:extLst>
              <a:ext uri="{FF2B5EF4-FFF2-40B4-BE49-F238E27FC236}">
                <a16:creationId xmlns:a16="http://schemas.microsoft.com/office/drawing/2014/main" id="{DC3E0D53-225D-4F3B-BF4B-7A3A7153F4F3}"/>
              </a:ext>
            </a:extLst>
          </p:cNvPr>
          <p:cNvSpPr/>
          <p:nvPr/>
        </p:nvSpPr>
        <p:spPr>
          <a:xfrm rot="8100000">
            <a:off x="3878411" y="3770241"/>
            <a:ext cx="118352" cy="110233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4D07F56C-1149-4D05-A2CA-FB46CB456DF9}"/>
                  </a:ext>
                </a:extLst>
              </p14:cNvPr>
              <p14:cNvContentPartPr/>
              <p14:nvPr/>
            </p14:nvContentPartPr>
            <p14:xfrm>
              <a:off x="3647929" y="2051884"/>
              <a:ext cx="1162033" cy="1225297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4D07F56C-1149-4D05-A2CA-FB46CB456D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8929" y="2042882"/>
                <a:ext cx="1179672" cy="12429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rapezoid 23">
            <a:extLst>
              <a:ext uri="{FF2B5EF4-FFF2-40B4-BE49-F238E27FC236}">
                <a16:creationId xmlns:a16="http://schemas.microsoft.com/office/drawing/2014/main" id="{60BFCE49-089E-40E5-BD00-D62386EF47E9}"/>
              </a:ext>
            </a:extLst>
          </p:cNvPr>
          <p:cNvSpPr/>
          <p:nvPr/>
        </p:nvSpPr>
        <p:spPr>
          <a:xfrm rot="13445087">
            <a:off x="2382496" y="3780512"/>
            <a:ext cx="118352" cy="110233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E7876C46-A822-428D-B6E6-E0A80F83A822}"/>
                  </a:ext>
                </a:extLst>
              </p14:cNvPr>
              <p14:cNvContentPartPr/>
              <p14:nvPr/>
            </p14:nvContentPartPr>
            <p14:xfrm>
              <a:off x="2080815" y="3997052"/>
              <a:ext cx="412920" cy="39132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E7876C46-A822-428D-B6E6-E0A80F83A82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71815" y="3988052"/>
                <a:ext cx="430560" cy="4089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1AB82169-9D7D-4947-B2CA-6E3668A50F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95787" y="3200236"/>
            <a:ext cx="761167" cy="761167"/>
          </a:xfrm>
          <a:prstGeom prst="rect">
            <a:avLst/>
          </a:prstGeom>
        </p:spPr>
      </p:pic>
      <p:sp>
        <p:nvSpPr>
          <p:cNvPr id="26" name="Trapezoid 25">
            <a:extLst>
              <a:ext uri="{FF2B5EF4-FFF2-40B4-BE49-F238E27FC236}">
                <a16:creationId xmlns:a16="http://schemas.microsoft.com/office/drawing/2014/main" id="{F8D057D0-8D7E-4B59-83B8-324D9F011098}"/>
              </a:ext>
            </a:extLst>
          </p:cNvPr>
          <p:cNvSpPr/>
          <p:nvPr/>
        </p:nvSpPr>
        <p:spPr>
          <a:xfrm rot="10800000">
            <a:off x="3156324" y="4086885"/>
            <a:ext cx="117105" cy="626532"/>
          </a:xfrm>
          <a:prstGeom prst="trapezoid">
            <a:avLst>
              <a:gd name="adj" fmla="val 24679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9C55F8D-6698-4087-B5A4-231BB4A085AD}"/>
              </a:ext>
            </a:extLst>
          </p:cNvPr>
          <p:cNvGrpSpPr/>
          <p:nvPr/>
        </p:nvGrpSpPr>
        <p:grpSpPr>
          <a:xfrm>
            <a:off x="3179805" y="4789133"/>
            <a:ext cx="76940" cy="329095"/>
            <a:chOff x="3179805" y="4768757"/>
            <a:chExt cx="76940" cy="329095"/>
          </a:xfrm>
          <a:solidFill>
            <a:srgbClr val="CC1D6E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4BE1B871-8AEB-402F-BEFD-9E197B5F87DE}"/>
                </a:ext>
              </a:extLst>
            </p:cNvPr>
            <p:cNvSpPr/>
            <p:nvPr/>
          </p:nvSpPr>
          <p:spPr>
            <a:xfrm>
              <a:off x="3179805" y="476875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EE48D216-837F-4550-BD5D-405D0776B37D}"/>
                </a:ext>
              </a:extLst>
            </p:cNvPr>
            <p:cNvSpPr/>
            <p:nvPr/>
          </p:nvSpPr>
          <p:spPr>
            <a:xfrm>
              <a:off x="3181930" y="489568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941B57B-6D0A-47F6-8D93-03CFD156D3DF}"/>
                </a:ext>
              </a:extLst>
            </p:cNvPr>
            <p:cNvSpPr/>
            <p:nvPr/>
          </p:nvSpPr>
          <p:spPr>
            <a:xfrm>
              <a:off x="3186604" y="5027711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A9D325A-1434-44E4-9EDA-628883A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641995-53B3-4456-A7EE-CD6A70C6E5EF}"/>
              </a:ext>
            </a:extLst>
          </p:cNvPr>
          <p:cNvGrpSpPr/>
          <p:nvPr/>
        </p:nvGrpSpPr>
        <p:grpSpPr>
          <a:xfrm rot="10800000">
            <a:off x="3118216" y="2051884"/>
            <a:ext cx="117105" cy="1031343"/>
            <a:chOff x="3386282" y="1692068"/>
            <a:chExt cx="117105" cy="1031343"/>
          </a:xfrm>
          <a:solidFill>
            <a:srgbClr val="42ACD6"/>
          </a:solidFill>
        </p:grpSpPr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2E231B1C-FABB-4A19-937F-7CD7FCAD256C}"/>
                </a:ext>
              </a:extLst>
            </p:cNvPr>
            <p:cNvSpPr/>
            <p:nvPr/>
          </p:nvSpPr>
          <p:spPr>
            <a:xfrm rot="10800000">
              <a:off x="3386282" y="1692068"/>
              <a:ext cx="117105" cy="626532"/>
            </a:xfrm>
            <a:prstGeom prst="trapezoid">
              <a:avLst>
                <a:gd name="adj" fmla="val 246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0709D3E1-EFA9-4BF7-A754-35FE1938CB45}"/>
                </a:ext>
              </a:extLst>
            </p:cNvPr>
            <p:cNvGrpSpPr/>
            <p:nvPr/>
          </p:nvGrpSpPr>
          <p:grpSpPr>
            <a:xfrm>
              <a:off x="3409763" y="2394316"/>
              <a:ext cx="76940" cy="329095"/>
              <a:chOff x="3179805" y="4768757"/>
              <a:chExt cx="76940" cy="329095"/>
            </a:xfrm>
            <a:grpFill/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DBCCE673-7665-4A15-9707-BCCD31328655}"/>
                  </a:ext>
                </a:extLst>
              </p:cNvPr>
              <p:cNvSpPr/>
              <p:nvPr/>
            </p:nvSpPr>
            <p:spPr>
              <a:xfrm>
                <a:off x="3179805" y="4768757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5499423-73A9-4C44-9720-E3AC8A4CFCFE}"/>
                  </a:ext>
                </a:extLst>
              </p:cNvPr>
              <p:cNvSpPr/>
              <p:nvPr/>
            </p:nvSpPr>
            <p:spPr>
              <a:xfrm>
                <a:off x="3181930" y="4895687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55B81194-68A4-44FD-ACE0-25B14EFB4220}"/>
                  </a:ext>
                </a:extLst>
              </p:cNvPr>
              <p:cNvSpPr/>
              <p:nvPr/>
            </p:nvSpPr>
            <p:spPr>
              <a:xfrm>
                <a:off x="3186604" y="5027711"/>
                <a:ext cx="70141" cy="701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41" name="Trapezoid 40">
            <a:extLst>
              <a:ext uri="{FF2B5EF4-FFF2-40B4-BE49-F238E27FC236}">
                <a16:creationId xmlns:a16="http://schemas.microsoft.com/office/drawing/2014/main" id="{55106473-8E8F-4EB7-A433-5D644D9CA973}"/>
              </a:ext>
            </a:extLst>
          </p:cNvPr>
          <p:cNvSpPr/>
          <p:nvPr/>
        </p:nvSpPr>
        <p:spPr>
          <a:xfrm rot="10800000">
            <a:off x="3340247" y="2463967"/>
            <a:ext cx="64930" cy="626532"/>
          </a:xfrm>
          <a:prstGeom prst="trapezoid">
            <a:avLst>
              <a:gd name="adj" fmla="val 38109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A7BDCE4-93A6-4AB6-B679-E5AC5132E7B4}"/>
              </a:ext>
            </a:extLst>
          </p:cNvPr>
          <p:cNvGrpSpPr/>
          <p:nvPr/>
        </p:nvGrpSpPr>
        <p:grpSpPr>
          <a:xfrm>
            <a:off x="3329740" y="2054131"/>
            <a:ext cx="81831" cy="350013"/>
            <a:chOff x="3179805" y="4768757"/>
            <a:chExt cx="76940" cy="329095"/>
          </a:xfrm>
          <a:solidFill>
            <a:srgbClr val="CC1D6E"/>
          </a:solidFill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AE596B0-DCF4-4C5B-B358-163D6915789E}"/>
                </a:ext>
              </a:extLst>
            </p:cNvPr>
            <p:cNvSpPr/>
            <p:nvPr/>
          </p:nvSpPr>
          <p:spPr>
            <a:xfrm>
              <a:off x="3179805" y="476875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1F6E59A-C302-4E59-9C2F-70ACA62DA0A5}"/>
                </a:ext>
              </a:extLst>
            </p:cNvPr>
            <p:cNvSpPr/>
            <p:nvPr/>
          </p:nvSpPr>
          <p:spPr>
            <a:xfrm>
              <a:off x="3181930" y="4895687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77F45C87-BFC2-4DCD-B1A3-21247B8BA95F}"/>
                </a:ext>
              </a:extLst>
            </p:cNvPr>
            <p:cNvSpPr/>
            <p:nvPr/>
          </p:nvSpPr>
          <p:spPr>
            <a:xfrm>
              <a:off x="3186604" y="5027711"/>
              <a:ext cx="70141" cy="701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5FD89CA-10F1-41F2-B714-37413538B1CC}"/>
              </a:ext>
            </a:extLst>
          </p:cNvPr>
          <p:cNvSpPr txBox="1"/>
          <p:nvPr/>
        </p:nvSpPr>
        <p:spPr>
          <a:xfrm>
            <a:off x="438875" y="1984524"/>
            <a:ext cx="3389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Balance </a:t>
            </a:r>
            <a:r>
              <a:rPr lang="de-CH" sz="2000" dirty="0" err="1"/>
              <a:t>between</a:t>
            </a:r>
            <a:r>
              <a:rPr lang="de-CH" sz="2000" dirty="0"/>
              <a:t> </a:t>
            </a:r>
            <a:r>
              <a:rPr lang="de-CH" sz="2000" dirty="0" err="1"/>
              <a:t>privacy</a:t>
            </a:r>
            <a:r>
              <a:rPr lang="de-CH" sz="2000" dirty="0"/>
              <a:t> and </a:t>
            </a:r>
            <a:r>
              <a:rPr lang="de-CH" sz="2000" dirty="0" err="1"/>
              <a:t>analyzed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Decision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what</a:t>
            </a:r>
            <a:r>
              <a:rPr lang="de-CH" sz="2000" dirty="0"/>
              <a:t> </a:t>
            </a:r>
            <a:r>
              <a:rPr lang="de-CH" sz="2000" dirty="0" err="1"/>
              <a:t>should</a:t>
            </a:r>
            <a:r>
              <a:rPr lang="de-CH" sz="2000" dirty="0"/>
              <a:t> </a:t>
            </a:r>
            <a:r>
              <a:rPr lang="de-CH" sz="2000" dirty="0" err="1"/>
              <a:t>be</a:t>
            </a:r>
            <a:r>
              <a:rPr lang="de-CH" sz="2000" dirty="0"/>
              <a:t> </a:t>
            </a:r>
            <a:r>
              <a:rPr lang="de-CH" sz="2000" dirty="0" err="1"/>
              <a:t>decentralized</a:t>
            </a:r>
            <a:endParaRPr lang="de-CH" sz="2000" dirty="0"/>
          </a:p>
          <a:p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E0F5D48-DF0B-43C9-8CCF-CCDEA9154424}"/>
              </a:ext>
            </a:extLst>
          </p:cNvPr>
          <p:cNvSpPr txBox="1"/>
          <p:nvPr/>
        </p:nvSpPr>
        <p:spPr>
          <a:xfrm>
            <a:off x="4890515" y="1987413"/>
            <a:ext cx="5214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Further </a:t>
            </a:r>
            <a:r>
              <a:rPr lang="de-CH" sz="2000" dirty="0" err="1"/>
              <a:t>services</a:t>
            </a:r>
            <a:r>
              <a:rPr lang="de-CH" sz="2000" dirty="0"/>
              <a:t> </a:t>
            </a:r>
            <a:r>
              <a:rPr lang="de-CH" sz="2000" dirty="0" err="1"/>
              <a:t>divided</a:t>
            </a:r>
            <a:r>
              <a:rPr lang="de-CH" sz="2000" dirty="0"/>
              <a:t> </a:t>
            </a:r>
            <a:r>
              <a:rPr lang="de-CH" sz="2000" dirty="0" err="1"/>
              <a:t>into</a:t>
            </a:r>
            <a:r>
              <a:rPr lang="de-CH" sz="2000" dirty="0"/>
              <a:t> </a:t>
            </a:r>
            <a:r>
              <a:rPr lang="de-CH" sz="2000" dirty="0" err="1"/>
              <a:t>categories</a:t>
            </a:r>
            <a:r>
              <a:rPr lang="de-CH" sz="2000" dirty="0"/>
              <a:t> </a:t>
            </a:r>
            <a:r>
              <a:rPr lang="de-CH" sz="2000" dirty="0" err="1"/>
              <a:t>e.g</a:t>
            </a:r>
            <a:r>
              <a:rPr lang="de-CH" sz="2000" dirty="0"/>
              <a:t> </a:t>
            </a:r>
            <a:r>
              <a:rPr lang="de-CH" sz="2000" dirty="0" err="1"/>
              <a:t>household</a:t>
            </a:r>
            <a:r>
              <a:rPr lang="de-CH" sz="2000" dirty="0"/>
              <a:t>, </a:t>
            </a:r>
            <a:r>
              <a:rPr lang="de-CH" sz="2000" dirty="0" err="1"/>
              <a:t>cooking</a:t>
            </a:r>
            <a:r>
              <a:rPr lang="de-CH" sz="2000" dirty="0"/>
              <a:t>/</a:t>
            </a:r>
            <a:r>
              <a:rPr lang="de-CH" sz="2000" dirty="0" err="1"/>
              <a:t>eating</a:t>
            </a:r>
            <a:r>
              <a:rPr lang="de-CH" sz="2000" dirty="0"/>
              <a:t>, plants,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Further </a:t>
            </a:r>
            <a:r>
              <a:rPr lang="de-CH" sz="2000" dirty="0" err="1"/>
              <a:t>features</a:t>
            </a:r>
            <a:r>
              <a:rPr lang="de-CH" sz="2000" dirty="0"/>
              <a:t> like </a:t>
            </a:r>
            <a:r>
              <a:rPr lang="de-CH" sz="2000" dirty="0" err="1"/>
              <a:t>grocery</a:t>
            </a:r>
            <a:r>
              <a:rPr lang="de-CH" sz="2000" dirty="0"/>
              <a:t> </a:t>
            </a:r>
            <a:r>
              <a:rPr lang="de-CH" sz="2000" dirty="0" err="1"/>
              <a:t>lists</a:t>
            </a:r>
            <a:r>
              <a:rPr lang="de-CH" sz="2000" dirty="0"/>
              <a:t> and digital </a:t>
            </a:r>
            <a:r>
              <a:rPr lang="de-CH" sz="2000" dirty="0" err="1"/>
              <a:t>agenda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More </a:t>
            </a:r>
            <a:r>
              <a:rPr lang="de-CH" sz="2000" dirty="0" err="1"/>
              <a:t>automation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Analyzing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r>
              <a:rPr lang="de-CH" sz="2000" dirty="0"/>
              <a:t> and </a:t>
            </a:r>
            <a:r>
              <a:rPr lang="de-CH" sz="2000" dirty="0" err="1"/>
              <a:t>provide</a:t>
            </a:r>
            <a:r>
              <a:rPr lang="de-CH" sz="2000" dirty="0"/>
              <a:t> </a:t>
            </a:r>
            <a:r>
              <a:rPr lang="de-CH" sz="2000" dirty="0" err="1"/>
              <a:t>it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companies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Even </a:t>
            </a:r>
            <a:r>
              <a:rPr lang="de-CH" sz="2000" dirty="0" err="1"/>
              <a:t>more</a:t>
            </a:r>
            <a:r>
              <a:rPr lang="de-CH" sz="2000" dirty="0"/>
              <a:t> </a:t>
            </a:r>
            <a:r>
              <a:rPr lang="de-CH" sz="2000" dirty="0" err="1"/>
              <a:t>decentralized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581422-6FEB-4936-B821-115372B6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061" y="433872"/>
            <a:ext cx="1547809" cy="1547809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81A11D8E-0C5C-4159-A5B2-FB8EF131370D}"/>
              </a:ext>
            </a:extLst>
          </p:cNvPr>
          <p:cNvSpPr/>
          <p:nvPr/>
        </p:nvSpPr>
        <p:spPr>
          <a:xfrm rot="5400000">
            <a:off x="2085947" y="-1335506"/>
            <a:ext cx="910147" cy="421594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D4D5DA86-CE43-40E2-BDB5-0D48B8E7BBDC}"/>
              </a:ext>
            </a:extLst>
          </p:cNvPr>
          <p:cNvSpPr/>
          <p:nvPr/>
        </p:nvSpPr>
        <p:spPr>
          <a:xfrm rot="16200000">
            <a:off x="6894166" y="-1785267"/>
            <a:ext cx="910147" cy="5115463"/>
          </a:xfrm>
          <a:prstGeom prst="trapezoid">
            <a:avLst>
              <a:gd name="adj" fmla="val 42744"/>
            </a:avLst>
          </a:prstGeom>
          <a:solidFill>
            <a:srgbClr val="CC1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FA9741-E350-419F-8A57-79B2AA717013}"/>
              </a:ext>
            </a:extLst>
          </p:cNvPr>
          <p:cNvSpPr txBox="1"/>
          <p:nvPr/>
        </p:nvSpPr>
        <p:spPr>
          <a:xfrm>
            <a:off x="545971" y="510855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Difficulties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754A3F-30E0-46CB-B3F4-73F0134FA8FE}"/>
              </a:ext>
            </a:extLst>
          </p:cNvPr>
          <p:cNvSpPr txBox="1"/>
          <p:nvPr/>
        </p:nvSpPr>
        <p:spPr>
          <a:xfrm>
            <a:off x="7184976" y="510855"/>
            <a:ext cx="30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Further </a:t>
            </a:r>
            <a:r>
              <a:rPr lang="de-CH" sz="2800" dirty="0" err="1">
                <a:solidFill>
                  <a:schemeClr val="bg1"/>
                </a:solidFill>
                <a:latin typeface="Agency FB" panose="020B0503020202020204" pitchFamily="34" charset="0"/>
              </a:rPr>
              <a:t>improvements</a:t>
            </a:r>
            <a:endParaRPr lang="de-CH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982371-8D7C-4B32-BAE9-49C15846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851D5CCB-8D1A-4FF6-8713-0D45C781B4F6}"/>
              </a:ext>
            </a:extLst>
          </p:cNvPr>
          <p:cNvSpPr/>
          <p:nvPr/>
        </p:nvSpPr>
        <p:spPr>
          <a:xfrm rot="5400000">
            <a:off x="3201881" y="-2471475"/>
            <a:ext cx="910147" cy="6480323"/>
          </a:xfrm>
          <a:prstGeom prst="trapezoid">
            <a:avLst>
              <a:gd name="adj" fmla="val 42744"/>
            </a:avLst>
          </a:prstGeom>
          <a:solidFill>
            <a:srgbClr val="42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A4FF952-8710-4E4A-AD5C-65013F816F1E}"/>
              </a:ext>
            </a:extLst>
          </p:cNvPr>
          <p:cNvSpPr txBox="1"/>
          <p:nvPr/>
        </p:nvSpPr>
        <p:spPr>
          <a:xfrm>
            <a:off x="612816" y="495429"/>
            <a:ext cx="381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latin typeface="Agency FB" panose="020B0503020202020204" pitchFamily="34" charset="0"/>
              </a:rPr>
              <a:t>Demo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80636AF-CBBF-4157-B830-2A700D64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413EF8-07BA-4B79-B936-04AB7F0A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49" y="784043"/>
            <a:ext cx="3874032" cy="2470868"/>
          </a:xfrm>
          <a:prstGeom prst="rect">
            <a:avLst/>
          </a:prstGeom>
          <a:solidFill>
            <a:schemeClr val="bg1"/>
          </a:solidFill>
          <a:ln>
            <a:solidFill>
              <a:srgbClr val="42ACD6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53EE52-90FB-4866-B78E-B4728253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11" y="1764734"/>
            <a:ext cx="5445617" cy="3512807"/>
          </a:xfrm>
          <a:prstGeom prst="rect">
            <a:avLst/>
          </a:prstGeom>
          <a:ln>
            <a:solidFill>
              <a:srgbClr val="42ACD6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EFF0F17-E0DC-4172-B5B0-ABF9D067F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32" y="3318238"/>
            <a:ext cx="3873449" cy="2470868"/>
          </a:xfrm>
          <a:prstGeom prst="rect">
            <a:avLst/>
          </a:prstGeom>
          <a:solidFill>
            <a:schemeClr val="bg1"/>
          </a:solidFill>
          <a:ln>
            <a:solidFill>
              <a:srgbClr val="42ACD6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DF58C01D-97D8-4593-926B-B755999B5448}"/>
                  </a:ext>
                </a:extLst>
              </p14:cNvPr>
              <p14:cNvContentPartPr/>
              <p14:nvPr/>
            </p14:nvContentPartPr>
            <p14:xfrm>
              <a:off x="5502027" y="1495954"/>
              <a:ext cx="1551240" cy="38268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DF58C01D-97D8-4593-926B-B755999B54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3027" y="1487314"/>
                <a:ext cx="15688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D689382F-A35A-477E-9E1A-F4B34427C93C}"/>
                  </a:ext>
                </a:extLst>
              </p14:cNvPr>
              <p14:cNvContentPartPr/>
              <p14:nvPr/>
            </p14:nvContentPartPr>
            <p14:xfrm>
              <a:off x="4857987" y="2100394"/>
              <a:ext cx="2039400" cy="17344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D689382F-A35A-477E-9E1A-F4B34427C9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345" y="2091752"/>
                <a:ext cx="2057043" cy="1752124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B1CB4A24-72B4-4948-B21B-B6CB579F3D07}"/>
              </a:ext>
            </a:extLst>
          </p:cNvPr>
          <p:cNvSpPr txBox="1"/>
          <p:nvPr/>
        </p:nvSpPr>
        <p:spPr>
          <a:xfrm>
            <a:off x="2914370" y="5314635"/>
            <a:ext cx="8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Agency FB" panose="020B0503020202020204" pitchFamily="34" charset="0"/>
              </a:rPr>
              <a:t>WebApp</a:t>
            </a:r>
            <a:endParaRPr lang="de-CH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227</Words>
  <Application>Microsoft Macintosh PowerPoint</Application>
  <PresentationFormat>宽屏</PresentationFormat>
  <Paragraphs>52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Bahnschrift SemiBold</vt:lpstr>
      <vt:lpstr>Gotham Medium Regular</vt:lpstr>
      <vt:lpstr>Agency FB</vt:lpstr>
      <vt:lpstr>Arial</vt:lpstr>
      <vt:lpstr>Calibri</vt:lpstr>
      <vt:lpstr>Calibri Light</vt:lpstr>
      <vt:lpstr>Office Theme</vt:lpstr>
      <vt:lpstr>Project INplusONE Amr Tarek, Haoqian Zhang, Cedric Weibel, Ali Tarek, Abdelaziz Elemary, Han Luo, Mostafa Garana  Easy and privacy preserving time banking based on smart contract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Han LUO</cp:lastModifiedBy>
  <cp:revision>82</cp:revision>
  <cp:lastPrinted>2019-02-15T10:54:51Z</cp:lastPrinted>
  <dcterms:created xsi:type="dcterms:W3CDTF">2018-02-07T14:29:00Z</dcterms:created>
  <dcterms:modified xsi:type="dcterms:W3CDTF">2019-02-15T12:53:27Z</dcterms:modified>
</cp:coreProperties>
</file>