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45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‹N›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397D6E-1F40-3D4B-9588-E83A6D9AE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00" y="5769218"/>
            <a:ext cx="914400" cy="914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F6BAEB-2BFF-D848-BD94-D30294838D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48100" y="6009765"/>
            <a:ext cx="7505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02DA90-3273-0D47-B32A-278772F9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17" y="2260536"/>
            <a:ext cx="11132594" cy="175777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2D0BCD-FFCD-4246-94B5-04F990AC4932}"/>
              </a:ext>
            </a:extLst>
          </p:cNvPr>
          <p:cNvSpPr txBox="1"/>
          <p:nvPr/>
        </p:nvSpPr>
        <p:spPr>
          <a:xfrm>
            <a:off x="761807" y="690876"/>
            <a:ext cx="10936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  <a:ea typeface="Arial" charset="0"/>
                <a:cs typeface="Arial" charset="0"/>
              </a:rPr>
              <a:t>Title Slide: </a:t>
            </a:r>
            <a:r>
              <a:rPr lang="en-US" sz="4800" b="1" dirty="0">
                <a:latin typeface="+mj-lt"/>
                <a:ea typeface="Arial" charset="0"/>
                <a:cs typeface="Arial" charset="0"/>
              </a:rPr>
              <a:t>Towards a Trusted Supply Chain</a:t>
            </a:r>
            <a:br>
              <a:rPr lang="en-US" sz="4800" dirty="0">
                <a:latin typeface="+mj-lt"/>
                <a:ea typeface="Arial" charset="0"/>
                <a:cs typeface="Arial" charset="0"/>
              </a:rPr>
            </a:br>
            <a:r>
              <a:rPr lang="en-US" sz="4800" dirty="0">
                <a:latin typeface="+mj-lt"/>
                <a:ea typeface="Arial" charset="0"/>
                <a:cs typeface="Arial" charset="0"/>
              </a:rPr>
              <a:t>Project Name: </a:t>
            </a:r>
            <a:r>
              <a:rPr lang="en-US" sz="4800" b="1" dirty="0" err="1">
                <a:latin typeface="+mj-lt"/>
                <a:ea typeface="Arial" charset="0"/>
                <a:cs typeface="Arial" charset="0"/>
              </a:rPr>
              <a:t>MrBeans</a:t>
            </a:r>
            <a:endParaRPr lang="it-IT" sz="4800" b="1" dirty="0"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B2A073-0036-4DD5-A4F4-6210FED98DB6}"/>
              </a:ext>
            </a:extLst>
          </p:cNvPr>
          <p:cNvSpPr txBox="1"/>
          <p:nvPr/>
        </p:nvSpPr>
        <p:spPr>
          <a:xfrm>
            <a:off x="852316" y="4199259"/>
            <a:ext cx="10366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a typeface="Arial" charset="0"/>
                <a:cs typeface="Arial" charset="0"/>
              </a:rPr>
              <a:t>Luca </a:t>
            </a:r>
            <a:r>
              <a:rPr lang="en-US" sz="4000" dirty="0" err="1">
                <a:ea typeface="Arial" charset="0"/>
                <a:cs typeface="Arial" charset="0"/>
              </a:rPr>
              <a:t>Colagrande</a:t>
            </a:r>
            <a:r>
              <a:rPr lang="en-US" sz="4000" dirty="0">
                <a:ea typeface="Arial" charset="0"/>
                <a:cs typeface="Arial" charset="0"/>
              </a:rPr>
              <a:t>, Giovanni </a:t>
            </a:r>
            <a:r>
              <a:rPr lang="en-US" sz="4000" dirty="0" err="1">
                <a:ea typeface="Arial" charset="0"/>
                <a:cs typeface="Arial" charset="0"/>
              </a:rPr>
              <a:t>Lippolis</a:t>
            </a:r>
            <a:r>
              <a:rPr lang="en-US" sz="4000" dirty="0">
                <a:ea typeface="Arial" charset="0"/>
                <a:cs typeface="Arial" charset="0"/>
              </a:rPr>
              <a:t>, Davide Menini, Tim Muller, Felix </a:t>
            </a:r>
            <a:r>
              <a:rPr lang="en-US" sz="4000" dirty="0" err="1">
                <a:ea typeface="Arial" charset="0"/>
                <a:cs typeface="Arial" charset="0"/>
              </a:rPr>
              <a:t>Stabel</a:t>
            </a:r>
            <a:r>
              <a:rPr lang="en-US" sz="4000" dirty="0">
                <a:ea typeface="Arial" charset="0"/>
                <a:cs typeface="Arial" charset="0"/>
              </a:rPr>
              <a:t>, Alex Waibel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20754" y="1038687"/>
            <a:ext cx="10750492" cy="4303353"/>
          </a:xfrm>
        </p:spPr>
        <p:txBody>
          <a:bodyPr anchor="t">
            <a:normAutofit/>
          </a:bodyPr>
          <a:lstStyle/>
          <a:p>
            <a:pPr algn="l"/>
            <a:r>
              <a:rPr lang="de-DE" b="1" dirty="0">
                <a:solidFill>
                  <a:schemeClr val="tx1"/>
                </a:solidFill>
                <a:ea typeface="Arial" charset="0"/>
                <a:cs typeface="Arial" charset="0"/>
              </a:rPr>
              <a:t>				Project Idea</a:t>
            </a:r>
            <a:br>
              <a:rPr lang="de-DE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</a:br>
            <a:r>
              <a:rPr lang="de-DE" sz="5400" dirty="0">
                <a:solidFill>
                  <a:schemeClr val="tx1"/>
                </a:solidFill>
                <a:ea typeface="Arial" charset="0"/>
                <a:cs typeface="Arial" charset="0"/>
              </a:rPr>
              <a:t>We focused on having a trustful end-to-end supply chain, by ensuring that every step of the chain is controlled by IoT sensors.</a:t>
            </a:r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3571" y="1038861"/>
            <a:ext cx="1099165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6000" b="1" dirty="0">
                <a:latin typeface="+mj-lt"/>
                <a:ea typeface="Arial" charset="0"/>
                <a:cs typeface="Arial" charset="0"/>
              </a:rPr>
              <a:t>		Disruption Potential</a:t>
            </a:r>
          </a:p>
          <a:p>
            <a:r>
              <a:rPr lang="de-CH" sz="5400" dirty="0">
                <a:latin typeface="+mj-lt"/>
                <a:ea typeface="Arial" charset="0"/>
                <a:cs typeface="Arial" charset="0"/>
              </a:rPr>
              <a:t>Peterson will be able to monitor every step, avoiding product contaminations and potential frauds.</a:t>
            </a:r>
          </a:p>
        </p:txBody>
      </p: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2055" y="488272"/>
            <a:ext cx="1091065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6000" b="1" dirty="0">
                <a:latin typeface="+mj-lt"/>
                <a:ea typeface="Arial" charset="0"/>
                <a:cs typeface="Arial" charset="0"/>
              </a:rPr>
              <a:t>			Open Challenges</a:t>
            </a:r>
          </a:p>
          <a:p>
            <a:r>
              <a:rPr lang="de-CH" sz="5400" dirty="0">
                <a:latin typeface="+mj-lt"/>
                <a:ea typeface="Arial" charset="0"/>
                <a:cs typeface="Arial" charset="0"/>
              </a:rPr>
              <a:t>The current project can be a good starting point to solve a real-life situation, where many other contaminations of the supply chain can occur. </a:t>
            </a:r>
            <a:endParaRPr lang="de-DE" sz="5400" dirty="0"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9310A9-3AC3-4680-92EC-AB3542B651A0}"/>
              </a:ext>
            </a:extLst>
          </p:cNvPr>
          <p:cNvSpPr/>
          <p:nvPr/>
        </p:nvSpPr>
        <p:spPr>
          <a:xfrm>
            <a:off x="211396" y="1610778"/>
            <a:ext cx="31426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Data are recorded from the GPS (right). </a:t>
            </a:r>
          </a:p>
          <a:p>
            <a:r>
              <a:rPr lang="de-DE" sz="2400" dirty="0"/>
              <a:t>A web app (left) displays them and later it will be used to pass them to the blockchain.</a:t>
            </a:r>
          </a:p>
        </p:txBody>
      </p:sp>
      <p:pic>
        <p:nvPicPr>
          <p:cNvPr id="6" name="WhatsApp Video 2019-02-14 at 18.23.22">
            <a:hlinkClick r:id="" action="ppaction://media"/>
            <a:extLst>
              <a:ext uri="{FF2B5EF4-FFF2-40B4-BE49-F238E27FC236}">
                <a16:creationId xmlns:a16="http://schemas.microsoft.com/office/drawing/2014/main" id="{21A84720-5377-4A7C-8444-FC32549458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18918" y="683580"/>
            <a:ext cx="8461686" cy="46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1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57</Words>
  <Application>Microsoft Office PowerPoint</Application>
  <PresentationFormat>Widescreen</PresentationFormat>
  <Paragraphs>11</Paragraphs>
  <Slides>5</Slides>
  <Notes>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Gotham Medium Regular</vt:lpstr>
      <vt:lpstr>Office Theme</vt:lpstr>
      <vt:lpstr>Presentazione standard di PowerPoint</vt:lpstr>
      <vt:lpstr>    Project Idea We focused on having a trustful end-to-end supply chain, by ensuring that every step of the chain is controlled by IoT sensors.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Davide Menini</cp:lastModifiedBy>
  <cp:revision>58</cp:revision>
  <dcterms:created xsi:type="dcterms:W3CDTF">2018-02-07T14:29:00Z</dcterms:created>
  <dcterms:modified xsi:type="dcterms:W3CDTF">2019-02-14T18:17:01Z</dcterms:modified>
</cp:coreProperties>
</file>