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3" r:id="rId2"/>
    <p:sldId id="418" r:id="rId3"/>
    <p:sldId id="419" r:id="rId4"/>
    <p:sldId id="415" r:id="rId5"/>
    <p:sldId id="420" r:id="rId6"/>
    <p:sldId id="421" r:id="rId7"/>
    <p:sldId id="416" r:id="rId8"/>
    <p:sldId id="422" r:id="rId9"/>
    <p:sldId id="423" r:id="rId10"/>
    <p:sldId id="417" r:id="rId11"/>
    <p:sldId id="424" r:id="rId12"/>
    <p:sldId id="425" r:id="rId13"/>
  </p:sldIdLst>
  <p:sldSz cx="10799763" cy="10799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07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145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7218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6291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53643" algn="l" defTabSz="138145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4144369" algn="l" defTabSz="138145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4835099" algn="l" defTabSz="138145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5525825" algn="l" defTabSz="138145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B1DFDC"/>
    <a:srgbClr val="744E15"/>
    <a:srgbClr val="EBC790"/>
    <a:srgbClr val="E45D26"/>
    <a:srgbClr val="C08B46"/>
    <a:srgbClr val="473831"/>
    <a:srgbClr val="E87927"/>
    <a:srgbClr val="44C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5" autoAdjust="0"/>
    <p:restoredTop sz="95268" autoAdjust="0"/>
  </p:normalViewPr>
  <p:slideViewPr>
    <p:cSldViewPr snapToGrid="0">
      <p:cViewPr>
        <p:scale>
          <a:sx n="25" d="100"/>
          <a:sy n="25" d="100"/>
        </p:scale>
        <p:origin x="311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1CF7F0A-8837-4608-842C-5C784C3D85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2E3DA7-5946-4191-B6AF-7328BDB4CE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5BFB2001-ED6F-49B8-8A4E-8990F089B128}" type="datetimeFigureOut">
              <a:rPr lang="it-CH"/>
              <a:pPr>
                <a:defRPr/>
              </a:pPr>
              <a:t>13.02.2019</a:t>
            </a:fld>
            <a:endParaRPr lang="it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477EC1-8B6D-4685-B3EA-84A93792E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7DB84A-451D-4D9B-A801-C46F4EE5C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F553B81C-9501-4E41-BB7A-3EDC59A5120C}" type="slidenum">
              <a:rPr lang="it-CH"/>
              <a:pPr>
                <a:defRPr/>
              </a:pPr>
              <a:t>‹Nr.›</a:t>
            </a:fld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DFC45E7-B60B-4B55-BB0D-1DF9D2C72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423" tIns="47711" rIns="95423" bIns="477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BFBDE-C25C-4182-97D2-A3D66FE31E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5423" tIns="47711" rIns="95423" bIns="477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AD6123-E7F2-4220-BE86-9397269EB066}" type="datetimeFigureOut">
              <a:rPr lang="de-CH"/>
              <a:pPr>
                <a:defRPr/>
              </a:pPr>
              <a:t>13.02.2019</a:t>
            </a:fld>
            <a:endParaRPr lang="de-CH" dirty="0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D4E96CA-1EBC-4CF0-A8D9-C67566ACB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742950"/>
            <a:ext cx="3714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1" rIns="95423" bIns="47711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AB0EFD2-B326-4269-88F1-EFCAA743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23" tIns="47711" rIns="95423" bIns="477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51871D-E472-424D-BF58-4F17846C5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5423" tIns="47711" rIns="95423" bIns="477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24226-FD89-446C-9159-4BC8F5BF6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5423" tIns="47711" rIns="95423" bIns="47711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195D67-2102-4B42-B074-971D8F71A90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1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0730" algn="l" rtl="0" fontAlgn="base">
      <a:spcBef>
        <a:spcPct val="30000"/>
      </a:spcBef>
      <a:spcAft>
        <a:spcPct val="0"/>
      </a:spcAft>
      <a:defRPr sz="181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1456" algn="l" rtl="0" fontAlgn="base">
      <a:spcBef>
        <a:spcPct val="30000"/>
      </a:spcBef>
      <a:spcAft>
        <a:spcPct val="0"/>
      </a:spcAft>
      <a:defRPr sz="181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72187" algn="l" rtl="0" fontAlgn="base">
      <a:spcBef>
        <a:spcPct val="30000"/>
      </a:spcBef>
      <a:spcAft>
        <a:spcPct val="0"/>
      </a:spcAft>
      <a:defRPr sz="181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62912" algn="l" rtl="0" fontAlgn="base">
      <a:spcBef>
        <a:spcPct val="30000"/>
      </a:spcBef>
      <a:spcAft>
        <a:spcPct val="0"/>
      </a:spcAft>
      <a:defRPr sz="181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53643" algn="l" defTabSz="1381456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4369" algn="l" defTabSz="1381456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5099" algn="l" defTabSz="1381456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5825" algn="l" defTabSz="1381456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74974" y="1846627"/>
            <a:ext cx="8930433" cy="3099676"/>
          </a:xfrm>
        </p:spPr>
        <p:txBody>
          <a:bodyPr/>
          <a:lstStyle>
            <a:lvl1pPr>
              <a:lnSpc>
                <a:spcPts val="14769"/>
              </a:lnSpc>
              <a:defRPr sz="14769"/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74974" y="5173089"/>
            <a:ext cx="8930433" cy="2041126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211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20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30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4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5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60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770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88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de-CH" noProof="0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A26158F-4E28-4E91-94F6-26200AAB1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Datumsplatzhalter 12">
            <a:extLst>
              <a:ext uri="{FF2B5EF4-FFF2-40B4-BE49-F238E27FC236}">
                <a16:creationId xmlns:a16="http://schemas.microsoft.com/office/drawing/2014/main" id="{82B87386-EFDD-4E00-8DF8-24D5F17CD9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13">
            <a:extLst>
              <a:ext uri="{FF2B5EF4-FFF2-40B4-BE49-F238E27FC236}">
                <a16:creationId xmlns:a16="http://schemas.microsoft.com/office/drawing/2014/main" id="{B27D1A2C-04D4-47F2-ABC7-DADF2CC9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10A3-C23D-403B-9CBC-CE89409513DD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640525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>
            <a:extLst>
              <a:ext uri="{FF2B5EF4-FFF2-40B4-BE49-F238E27FC236}">
                <a16:creationId xmlns:a16="http://schemas.microsoft.com/office/drawing/2014/main" id="{ACA8D352-B4D8-43F9-958D-452A272F5CB3}"/>
              </a:ext>
            </a:extLst>
          </p:cNvPr>
          <p:cNvSpPr/>
          <p:nvPr/>
        </p:nvSpPr>
        <p:spPr bwMode="gray">
          <a:xfrm>
            <a:off x="7" y="2"/>
            <a:ext cx="10799763" cy="1079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96251" y="563324"/>
            <a:ext cx="10207274" cy="9676451"/>
          </a:xfr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6457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CH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526091" y="563325"/>
            <a:ext cx="2679316" cy="30327481"/>
          </a:xfrm>
          <a:solidFill>
            <a:schemeClr val="tx2">
              <a:alpha val="50000"/>
            </a:schemeClr>
          </a:solidFill>
        </p:spPr>
        <p:txBody>
          <a:bodyPr wrap="square" lIns="54000" tIns="108000" rIns="54000" bIns="54000">
            <a:spAutoFit/>
          </a:bodyPr>
          <a:lstStyle>
            <a:lvl1pPr>
              <a:lnSpc>
                <a:spcPct val="100000"/>
              </a:lnSpc>
              <a:spcAft>
                <a:spcPts val="4615"/>
              </a:spcAft>
              <a:defRPr sz="8312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6457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0"/>
              </a:spcBef>
              <a:defRPr sz="6457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0"/>
              </a:spcBef>
              <a:defRPr sz="6457">
                <a:solidFill>
                  <a:schemeClr val="tx1"/>
                </a:solidFill>
                <a:latin typeface="+mn-lt"/>
              </a:defRPr>
            </a:lvl4pPr>
            <a:lvl5pPr marL="2492211">
              <a:spcBef>
                <a:spcPts val="0"/>
              </a:spcBef>
              <a:defRPr sz="645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 rot="-5400000">
            <a:off x="-3458340" y="6526067"/>
            <a:ext cx="7257338" cy="170075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3697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9751C169-6299-4C1F-BF76-F195DFE7E98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EB27C744-31BC-43DC-8C89-CA260B8EDE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B1A27F54-1700-4659-99A3-D9C366C6F3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CE2CE-0434-4FAD-8CE0-1467787C1F9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9055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0">
            <a:extLst>
              <a:ext uri="{FF2B5EF4-FFF2-40B4-BE49-F238E27FC236}">
                <a16:creationId xmlns:a16="http://schemas.microsoft.com/office/drawing/2014/main" id="{56F9CD4D-3019-4943-BE7C-1EB4207DE0F6}"/>
              </a:ext>
            </a:extLst>
          </p:cNvPr>
          <p:cNvSpPr/>
          <p:nvPr/>
        </p:nvSpPr>
        <p:spPr bwMode="white">
          <a:xfrm>
            <a:off x="211876" y="0"/>
            <a:ext cx="1361219" cy="279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 dirty="0"/>
          </a:p>
        </p:txBody>
      </p:sp>
      <p:pic>
        <p:nvPicPr>
          <p:cNvPr id="3" name="Grafik 1">
            <a:extLst>
              <a:ext uri="{FF2B5EF4-FFF2-40B4-BE49-F238E27FC236}">
                <a16:creationId xmlns:a16="http://schemas.microsoft.com/office/drawing/2014/main" id="{64F932FA-4357-49BC-A58E-50B1E567AE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418" y="1846632"/>
            <a:ext cx="2641821" cy="698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829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976865" y="563324"/>
            <a:ext cx="9526670" cy="9676451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6457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CH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75837" y="2749011"/>
            <a:ext cx="7527681" cy="7871803"/>
          </a:xfrm>
          <a:solidFill>
            <a:schemeClr val="bg1"/>
          </a:solidFill>
        </p:spPr>
        <p:txBody>
          <a:bodyPr lIns="198000" tIns="180000" rIns="198000" bIns="72000" anchor="ctr">
            <a:spAutoFit/>
          </a:bodyPr>
          <a:lstStyle/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 rot="-5400000">
            <a:off x="-2777980" y="6526067"/>
            <a:ext cx="7257338" cy="170075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3697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55083-77DA-4B58-A94D-A547E840B2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Datumsplatzhalter 12">
            <a:extLst>
              <a:ext uri="{FF2B5EF4-FFF2-40B4-BE49-F238E27FC236}">
                <a16:creationId xmlns:a16="http://schemas.microsoft.com/office/drawing/2014/main" id="{D572385C-8CC2-4FDC-A56A-594588A901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Foliennummernplatzhalter 13">
            <a:extLst>
              <a:ext uri="{FF2B5EF4-FFF2-40B4-BE49-F238E27FC236}">
                <a16:creationId xmlns:a16="http://schemas.microsoft.com/office/drawing/2014/main" id="{25556972-9C9F-49FE-AE3C-00F4E6B48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47CF-CE88-4AAC-B384-01293A17CCF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3505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4974" y="2906603"/>
            <a:ext cx="8930433" cy="2154991"/>
          </a:xfrm>
        </p:spPr>
        <p:txBody>
          <a:bodyPr/>
          <a:lstStyle>
            <a:lvl1pPr>
              <a:lnSpc>
                <a:spcPts val="14769"/>
              </a:lnSpc>
              <a:defRPr sz="14769"/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0E90BFB1-91B2-4A30-8735-388D84B6C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Datumsplatzhalter 12">
            <a:extLst>
              <a:ext uri="{FF2B5EF4-FFF2-40B4-BE49-F238E27FC236}">
                <a16:creationId xmlns:a16="http://schemas.microsoft.com/office/drawing/2014/main" id="{5050BAA6-63F4-4559-9E3E-FA1925B9AD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13">
            <a:extLst>
              <a:ext uri="{FF2B5EF4-FFF2-40B4-BE49-F238E27FC236}">
                <a16:creationId xmlns:a16="http://schemas.microsoft.com/office/drawing/2014/main" id="{AAC82847-B775-49A7-85EB-C4AEA4B0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8938-438D-4457-9E96-1C586ACC8A8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2393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4974" y="2758995"/>
            <a:ext cx="8930433" cy="7480780"/>
          </a:xfrm>
        </p:spPr>
        <p:txBody>
          <a:bodyPr/>
          <a:lstStyle>
            <a:lvl1pPr marL="1661476" indent="-1661476">
              <a:lnSpc>
                <a:spcPct val="100000"/>
              </a:lnSpc>
              <a:spcAft>
                <a:spcPts val="143"/>
              </a:spcAft>
              <a:buFont typeface="+mj-lt"/>
              <a:buAutoNum type="arabicPeriod"/>
              <a:defRPr sz="11072" b="0">
                <a:solidFill>
                  <a:schemeClr val="tx1"/>
                </a:solidFill>
                <a:latin typeface="+mn-lt"/>
              </a:defRPr>
            </a:lvl1pPr>
            <a:lvl2pPr marL="830736" indent="-830736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661476">
              <a:lnSpc>
                <a:spcPct val="100000"/>
              </a:lnSpc>
              <a:spcBef>
                <a:spcPts val="0"/>
              </a:spcBef>
              <a:defRPr sz="9235">
                <a:solidFill>
                  <a:schemeClr val="tx1"/>
                </a:solidFill>
                <a:latin typeface="+mn-lt"/>
              </a:defRPr>
            </a:lvl3pPr>
            <a:lvl4pPr marL="2492211" indent="-830736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7375">
                <a:solidFill>
                  <a:schemeClr val="tx1"/>
                </a:solidFill>
                <a:latin typeface="+mn-lt"/>
              </a:defRPr>
            </a:lvl4pPr>
            <a:lvl5pPr marL="3322951" indent="-83524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6457">
                <a:solidFill>
                  <a:schemeClr val="tx1"/>
                </a:solidFill>
                <a:latin typeface="+mn-lt"/>
              </a:defRPr>
            </a:lvl5pPr>
            <a:lvl6pPr>
              <a:defRPr>
                <a:solidFill>
                  <a:schemeClr val="tx1"/>
                </a:solidFill>
                <a:latin typeface="+mn-lt"/>
              </a:defRPr>
            </a:lvl6pPr>
            <a:lvl7pPr>
              <a:defRPr sz="6457">
                <a:solidFill>
                  <a:schemeClr val="tx1"/>
                </a:solidFill>
                <a:latin typeface="+mn-lt"/>
              </a:defRPr>
            </a:lvl7pPr>
            <a:lvl8pPr>
              <a:defRPr>
                <a:solidFill>
                  <a:schemeClr val="tx1"/>
                </a:solidFill>
                <a:latin typeface="+mn-lt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A04CC-AD31-450A-B153-1E626F765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Datumsplatzhalter 12">
            <a:extLst>
              <a:ext uri="{FF2B5EF4-FFF2-40B4-BE49-F238E27FC236}">
                <a16:creationId xmlns:a16="http://schemas.microsoft.com/office/drawing/2014/main" id="{25BEEA86-2C7B-4532-B0BB-471C3BA594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13">
            <a:extLst>
              <a:ext uri="{FF2B5EF4-FFF2-40B4-BE49-F238E27FC236}">
                <a16:creationId xmlns:a16="http://schemas.microsoft.com/office/drawing/2014/main" id="{036BC183-65F2-456C-B00D-96262944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1318-A012-450E-BB8C-DD7DC4536ED5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3158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4974" y="2906607"/>
            <a:ext cx="8930433" cy="7333173"/>
          </a:xfrm>
        </p:spPr>
        <p:txBody>
          <a:bodyPr/>
          <a:lstStyle>
            <a:lvl2pPr marL="830736" indent="-830736">
              <a:spcBef>
                <a:spcPts val="0"/>
              </a:spcBef>
              <a:defRPr/>
            </a:lvl2pPr>
            <a:lvl3pPr marL="1661476" indent="-830736">
              <a:spcBef>
                <a:spcPts val="0"/>
              </a:spcBef>
              <a:buFont typeface="Arial" panose="020B0604020202020204" pitchFamily="34" charset="0"/>
              <a:buChar char="–"/>
              <a:defRPr/>
            </a:lvl3pPr>
            <a:lvl4pPr marL="2492211" indent="-830736">
              <a:spcBef>
                <a:spcPts val="0"/>
              </a:spcBef>
              <a:buFont typeface="Arial" panose="020B0604020202020204" pitchFamily="34" charset="0"/>
              <a:buChar char="–"/>
              <a:defRPr sz="7375"/>
            </a:lvl4pPr>
            <a:lvl5pPr marL="3322951" indent="-830736">
              <a:spcBef>
                <a:spcPts val="0"/>
              </a:spcBef>
              <a:buFont typeface="Arial" panose="020B0604020202020204" pitchFamily="34" charset="0"/>
              <a:buChar char="–"/>
              <a:defRPr sz="6457"/>
            </a:lvl5pPr>
            <a:lvl6pPr marL="4153687" indent="-830736">
              <a:buFont typeface="Arial" panose="020B0604020202020204" pitchFamily="34" charset="0"/>
              <a:buChar char="–"/>
              <a:defRPr sz="6457"/>
            </a:lvl6pPr>
            <a:lvl7pPr marL="4984427" indent="-830736">
              <a:buFont typeface="Arial" panose="020B0604020202020204" pitchFamily="34" charset="0"/>
              <a:buChar char="–"/>
              <a:defRPr sz="6457"/>
            </a:lvl7pPr>
            <a:lvl8pPr marL="5815163" indent="-830736">
              <a:buFont typeface="Arial" panose="020B0604020202020204" pitchFamily="34" charset="0"/>
              <a:buChar char="–"/>
              <a:defRPr sz="6457"/>
            </a:lvl8pPr>
            <a:lvl9pPr marL="6645903" indent="-830736">
              <a:buFont typeface="Arial" panose="020B0604020202020204" pitchFamily="34" charset="0"/>
              <a:buChar char="–"/>
              <a:defRPr sz="6457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353645-47A4-4265-81CA-F3C26F9F2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Datumsplatzhalter 12">
            <a:extLst>
              <a:ext uri="{FF2B5EF4-FFF2-40B4-BE49-F238E27FC236}">
                <a16:creationId xmlns:a16="http://schemas.microsoft.com/office/drawing/2014/main" id="{FABA5CE2-3FCB-4602-9DE7-59C3365036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13">
            <a:extLst>
              <a:ext uri="{FF2B5EF4-FFF2-40B4-BE49-F238E27FC236}">
                <a16:creationId xmlns:a16="http://schemas.microsoft.com/office/drawing/2014/main" id="{E1C7F5C2-163D-4AFA-8BBE-8D692498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3457-578E-4CFC-84D0-3005C12C7D5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3859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4790" y="2834590"/>
            <a:ext cx="4464471" cy="7405190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8312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7375" b="0">
                <a:solidFill>
                  <a:schemeClr val="tx1"/>
                </a:solidFill>
                <a:latin typeface="+mn-lt"/>
              </a:defRPr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5pPr>
            <a:lvl6pPr>
              <a:defRPr sz="8312"/>
            </a:lvl6pPr>
            <a:lvl7pPr>
              <a:defRPr sz="8312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37363" y="2834590"/>
            <a:ext cx="4466156" cy="7405190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8312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7375" b="0">
                <a:solidFill>
                  <a:schemeClr val="tx1"/>
                </a:solidFill>
                <a:latin typeface="+mn-lt"/>
              </a:defRPr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5pPr>
            <a:lvl6pPr>
              <a:defRPr sz="8312"/>
            </a:lvl6pPr>
            <a:lvl7pPr>
              <a:defRPr sz="8312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2321C2-B50E-49E5-8B85-6DB105D35B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Datumsplatzhalter 12">
            <a:extLst>
              <a:ext uri="{FF2B5EF4-FFF2-40B4-BE49-F238E27FC236}">
                <a16:creationId xmlns:a16="http://schemas.microsoft.com/office/drawing/2014/main" id="{1C5DCC7F-61A0-4FC1-ABEC-3284B76196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Foliennummernplatzhalter 13">
            <a:extLst>
              <a:ext uri="{FF2B5EF4-FFF2-40B4-BE49-F238E27FC236}">
                <a16:creationId xmlns:a16="http://schemas.microsoft.com/office/drawing/2014/main" id="{88AED0B4-503B-4F29-ACF7-DD770DF1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7841-F2F1-424D-9651-A018E13CF8F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8578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pics top -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>
          <a:xfrm>
            <a:off x="1274976" y="8348705"/>
            <a:ext cx="2977434" cy="1891082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>
                <a:solidFill>
                  <a:schemeClr val="tx1"/>
                </a:solidFill>
                <a:latin typeface="+mn-lt"/>
              </a:defRPr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>
                <a:solidFill>
                  <a:schemeClr val="tx1"/>
                </a:solidFill>
                <a:latin typeface="+mn-lt"/>
              </a:defRPr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>
                <a:solidFill>
                  <a:schemeClr val="tx1"/>
                </a:solidFill>
                <a:latin typeface="+mn-lt"/>
              </a:defRPr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4398663" y="8348701"/>
            <a:ext cx="2979313" cy="1892826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/>
          </p:nvPr>
        </p:nvSpPr>
        <p:spPr>
          <a:xfrm>
            <a:off x="7526085" y="8348705"/>
            <a:ext cx="2977434" cy="1891082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21"/>
          </p:nvPr>
        </p:nvSpPr>
        <p:spPr>
          <a:xfrm>
            <a:off x="1274974" y="2906607"/>
            <a:ext cx="2976313" cy="5291220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Inhaltsplatzhalter 18"/>
          <p:cNvSpPr>
            <a:spLocks noGrp="1"/>
          </p:cNvSpPr>
          <p:nvPr>
            <p:ph sz="quarter" idx="22"/>
          </p:nvPr>
        </p:nvSpPr>
        <p:spPr>
          <a:xfrm>
            <a:off x="4398657" y="2906607"/>
            <a:ext cx="2979308" cy="5290897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Inhaltsplatzhalter 18"/>
          <p:cNvSpPr>
            <a:spLocks noGrp="1"/>
          </p:cNvSpPr>
          <p:nvPr>
            <p:ph sz="quarter" idx="23"/>
          </p:nvPr>
        </p:nvSpPr>
        <p:spPr>
          <a:xfrm>
            <a:off x="7526091" y="2906607"/>
            <a:ext cx="2976313" cy="5290897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1719B1F-7A67-4429-81ED-F25AF72DE5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1" name="Datumsplatzhalter 12">
            <a:extLst>
              <a:ext uri="{FF2B5EF4-FFF2-40B4-BE49-F238E27FC236}">
                <a16:creationId xmlns:a16="http://schemas.microsoft.com/office/drawing/2014/main" id="{58B0BB45-9734-47B9-A6EB-ED534E8215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2" name="Foliennummernplatzhalter 13">
            <a:extLst>
              <a:ext uri="{FF2B5EF4-FFF2-40B4-BE49-F238E27FC236}">
                <a16:creationId xmlns:a16="http://schemas.microsoft.com/office/drawing/2014/main" id="{00D8B4BD-6853-4326-BCF6-32A49C9242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A263-0B8E-44FD-BAB7-7DB636CAD58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8672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74967" y="2872382"/>
            <a:ext cx="9228551" cy="1057451"/>
          </a:xfrm>
        </p:spPr>
        <p:txBody>
          <a:bodyPr/>
          <a:lstStyle>
            <a:lvl1pPr>
              <a:defRPr sz="12932" b="0">
                <a:solidFill>
                  <a:schemeClr val="tx1"/>
                </a:solidFill>
                <a:latin typeface="+mn-lt"/>
              </a:defRPr>
            </a:lvl1pPr>
            <a:lvl2pPr>
              <a:defRPr sz="9235"/>
            </a:lvl2pPr>
            <a:lvl3pPr marL="835245" indent="-835245">
              <a:buFont typeface="Arial" pitchFamily="34" charset="0"/>
              <a:buChar char="•"/>
              <a:defRPr/>
            </a:lvl3pPr>
            <a:lvl4pPr marL="835245" indent="-835245">
              <a:buFont typeface="Arial" pitchFamily="34" charset="0"/>
              <a:buChar char="•"/>
              <a:defRPr/>
            </a:lvl4pPr>
            <a:lvl5pPr marL="835245" indent="-835245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1274984" y="4038234"/>
            <a:ext cx="4464277" cy="6201553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5pPr>
            <a:lvl7pPr marL="0" indent="0">
              <a:buNone/>
              <a:defRPr/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6037379" y="4038225"/>
            <a:ext cx="4466151" cy="6201562"/>
          </a:xfrm>
        </p:spPr>
        <p:txBody>
          <a:bodyPr/>
          <a:lstStyle>
            <a:lvl1pPr marL="83073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•"/>
              <a:defRPr sz="7375" b="0">
                <a:solidFill>
                  <a:schemeClr val="tx1"/>
                </a:solidFill>
                <a:latin typeface="+mn-lt"/>
              </a:defRPr>
            </a:lvl1pPr>
            <a:lvl2pPr marL="1661476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2pPr>
            <a:lvl3pPr marL="249221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3pPr>
            <a:lvl4pPr marL="3322951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4pPr>
            <a:lvl5pPr marL="4153687" indent="-830736">
              <a:lnSpc>
                <a:spcPct val="100000"/>
              </a:lnSpc>
              <a:spcAft>
                <a:spcPts val="143"/>
              </a:spcAft>
              <a:buFont typeface="Arial" panose="020B0604020202020204" pitchFamily="34" charset="0"/>
              <a:buChar char="–"/>
              <a:defRPr sz="6457"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5817FB0-45EE-4932-9988-511D465878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Datumsplatzhalter 12">
            <a:extLst>
              <a:ext uri="{FF2B5EF4-FFF2-40B4-BE49-F238E27FC236}">
                <a16:creationId xmlns:a16="http://schemas.microsoft.com/office/drawing/2014/main" id="{EC820DA6-C2B0-4FDE-BBAD-9BD1815478E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13">
            <a:extLst>
              <a:ext uri="{FF2B5EF4-FFF2-40B4-BE49-F238E27FC236}">
                <a16:creationId xmlns:a16="http://schemas.microsoft.com/office/drawing/2014/main" id="{106D3194-2008-4769-8FEC-4CAF4A3C2D9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1861-1387-4F4F-80DB-DB6B1906B332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8701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>
            <a:extLst>
              <a:ext uri="{FF2B5EF4-FFF2-40B4-BE49-F238E27FC236}">
                <a16:creationId xmlns:a16="http://schemas.microsoft.com/office/drawing/2014/main" id="{9FEA7211-71B1-4D39-9500-C971D59D5386}"/>
              </a:ext>
            </a:extLst>
          </p:cNvPr>
          <p:cNvSpPr/>
          <p:nvPr/>
        </p:nvSpPr>
        <p:spPr bwMode="gray">
          <a:xfrm>
            <a:off x="7" y="2"/>
            <a:ext cx="10799763" cy="1079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96251" y="563324"/>
            <a:ext cx="10207274" cy="9676451"/>
          </a:xfr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6457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CH" noProof="0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 rot="-5400000">
            <a:off x="-3458340" y="6526067"/>
            <a:ext cx="7257338" cy="170075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3697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Tx/>
              <a:buNone/>
              <a:defRPr sz="369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9F0798E2-1184-41C7-9790-CC47FCED621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98353D-2A61-45FA-96D3-EF47A3981E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3221BFEB-02D4-49D9-AB18-4AE40020895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090AD-2D48-4F0A-BFB3-04283285C47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8185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DFBB56A-E6F4-41FE-8435-2FF1F527C3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74967" y="1196645"/>
            <a:ext cx="9228551" cy="158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925D8-41F8-4E5D-B165-83108FE6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67" y="2906607"/>
            <a:ext cx="9228551" cy="7333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6</a:t>
            </a:r>
          </a:p>
          <a:p>
            <a:pPr lvl="6"/>
            <a:r>
              <a:rPr lang="de-CH" noProof="0" dirty="0"/>
              <a:t>7</a:t>
            </a:r>
          </a:p>
          <a:p>
            <a:pPr lvl="7"/>
            <a:r>
              <a:rPr lang="de-CH" noProof="0" dirty="0"/>
              <a:t>8</a:t>
            </a:r>
          </a:p>
          <a:p>
            <a:pPr lvl="8"/>
            <a:r>
              <a:rPr lang="de-CH" noProof="0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7D71D0-9BE3-4298-AF4E-A5F6CC942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6865" y="10389785"/>
            <a:ext cx="6401111" cy="3333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3697" dirty="0">
                <a:solidFill>
                  <a:srgbClr val="BCB9B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4DE31A-E4AE-46CD-B32C-33786A77EAC4}"/>
              </a:ext>
            </a:extLst>
          </p:cNvPr>
          <p:cNvSpPr/>
          <p:nvPr/>
        </p:nvSpPr>
        <p:spPr bwMode="gray">
          <a:xfrm>
            <a:off x="0" y="2"/>
            <a:ext cx="127494" cy="10799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 dirty="0"/>
          </a:p>
        </p:txBody>
      </p:sp>
      <p:pic>
        <p:nvPicPr>
          <p:cNvPr id="1030" name="Grafik 6">
            <a:extLst>
              <a:ext uri="{FF2B5EF4-FFF2-40B4-BE49-F238E27FC236}">
                <a16:creationId xmlns:a16="http://schemas.microsoft.com/office/drawing/2014/main" id="{DA920B1F-8425-4964-95BA-793858637776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497" y="463329"/>
            <a:ext cx="573741" cy="14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umsplatzhalter 12">
            <a:extLst>
              <a:ext uri="{FF2B5EF4-FFF2-40B4-BE49-F238E27FC236}">
                <a16:creationId xmlns:a16="http://schemas.microsoft.com/office/drawing/2014/main" id="{A162AF80-2239-4F6A-80F1-35AC677FF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26091" y="10389785"/>
            <a:ext cx="2679316" cy="3333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3697" dirty="0">
                <a:solidFill>
                  <a:srgbClr val="BCB9B8"/>
                </a:solidFill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" name="Foliennummernplatzhalter 13">
            <a:extLst>
              <a:ext uri="{FF2B5EF4-FFF2-40B4-BE49-F238E27FC236}">
                <a16:creationId xmlns:a16="http://schemas.microsoft.com/office/drawing/2014/main" id="{300079ED-F9EE-41E9-A022-9B3D8E631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5403" y="10389785"/>
            <a:ext cx="298118" cy="3333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3697" smtClean="0">
                <a:solidFill>
                  <a:srgbClr val="BCB9B8"/>
                </a:solidFill>
                <a:latin typeface="+mn-lt"/>
              </a:defRPr>
            </a:lvl1pPr>
          </a:lstStyle>
          <a:p>
            <a:pPr>
              <a:defRPr/>
            </a:pPr>
            <a:fld id="{619EBC88-2D5D-44BA-A9BA-095691DB0960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/>
  </p:transition>
  <p:hf hdr="0"/>
  <p:txStyles>
    <p:titleStyle>
      <a:lvl1pPr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2pPr>
      <a:lvl3pPr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3pPr>
      <a:lvl4pPr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4pPr>
      <a:lvl5pPr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5pPr>
      <a:lvl6pPr marL="2110064"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6pPr>
      <a:lvl7pPr marL="4220147"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7pPr>
      <a:lvl8pPr marL="6330212"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8pPr>
      <a:lvl9pPr marL="8440299" algn="l" rtl="0" eaLnBrk="1" fontAlgn="base" hangingPunct="1">
        <a:lnSpc>
          <a:spcPts val="14769"/>
        </a:lnSpc>
        <a:spcBef>
          <a:spcPct val="0"/>
        </a:spcBef>
        <a:spcAft>
          <a:spcPct val="0"/>
        </a:spcAft>
        <a:defRPr sz="14769">
          <a:solidFill>
            <a:schemeClr val="tx2"/>
          </a:solidFill>
          <a:latin typeface="WWF" panose="02000000000000000000" pitchFamily="2" charset="0"/>
        </a:defRPr>
      </a:lvl9pPr>
    </p:titleStyle>
    <p:bodyStyle>
      <a:lvl1pPr algn="l" rtl="0" eaLnBrk="1" fontAlgn="base" hangingPunct="1">
        <a:lnSpc>
          <a:spcPts val="12932"/>
        </a:lnSpc>
        <a:spcBef>
          <a:spcPct val="0"/>
        </a:spcBef>
        <a:spcAft>
          <a:spcPts val="9235"/>
        </a:spcAft>
        <a:defRPr sz="12932" kern="1200">
          <a:solidFill>
            <a:schemeClr val="tx2"/>
          </a:solidFill>
          <a:latin typeface="+mj-lt"/>
          <a:ea typeface="+mn-ea"/>
          <a:cs typeface="+mn-cs"/>
        </a:defRPr>
      </a:lvl1pPr>
      <a:lvl2pPr marL="827906" indent="-827906" algn="l" rtl="0" eaLnBrk="1" fontAlgn="base" hangingPunct="1">
        <a:spcBef>
          <a:spcPct val="0"/>
        </a:spcBef>
        <a:spcAft>
          <a:spcPts val="106"/>
        </a:spcAft>
        <a:buFont typeface="Arial" panose="020B0604020202020204" pitchFamily="34" charset="0"/>
        <a:buChar char="•"/>
        <a:defRPr sz="11072" kern="1200">
          <a:solidFill>
            <a:schemeClr val="tx1"/>
          </a:solidFill>
          <a:latin typeface="+mn-lt"/>
          <a:ea typeface="+mn-ea"/>
          <a:cs typeface="+mn-cs"/>
        </a:defRPr>
      </a:lvl2pPr>
      <a:lvl3pPr marL="827906" indent="-827906" algn="l" rtl="0" eaLnBrk="1" fontAlgn="base" hangingPunct="1">
        <a:spcBef>
          <a:spcPct val="0"/>
        </a:spcBef>
        <a:spcAft>
          <a:spcPts val="106"/>
        </a:spcAft>
        <a:buFont typeface="Arial" panose="020B0604020202020204" pitchFamily="34" charset="0"/>
        <a:buChar char="–"/>
        <a:defRPr sz="9235" kern="1200">
          <a:solidFill>
            <a:schemeClr val="tx1"/>
          </a:solidFill>
          <a:latin typeface="+mn-lt"/>
          <a:ea typeface="+mn-ea"/>
          <a:cs typeface="+mn-cs"/>
        </a:defRPr>
      </a:lvl3pPr>
      <a:lvl4pPr marL="1655831" indent="-827906" algn="l" rtl="0" eaLnBrk="1" fontAlgn="base" hangingPunct="1">
        <a:spcBef>
          <a:spcPct val="0"/>
        </a:spcBef>
        <a:spcAft>
          <a:spcPts val="106"/>
        </a:spcAft>
        <a:buFont typeface="Arial" panose="020B0604020202020204" pitchFamily="34" charset="0"/>
        <a:buChar char="–"/>
        <a:defRPr sz="7375" kern="1200">
          <a:solidFill>
            <a:schemeClr val="tx1"/>
          </a:solidFill>
          <a:latin typeface="+mn-lt"/>
          <a:ea typeface="+mn-ea"/>
          <a:cs typeface="+mn-cs"/>
        </a:defRPr>
      </a:lvl4pPr>
      <a:lvl5pPr marL="2491057" indent="-827906" algn="l" rtl="0" eaLnBrk="1" fontAlgn="base" hangingPunct="1">
        <a:spcBef>
          <a:spcPct val="0"/>
        </a:spcBef>
        <a:spcAft>
          <a:spcPts val="106"/>
        </a:spcAft>
        <a:buFont typeface="Arial" panose="020B0604020202020204" pitchFamily="34" charset="0"/>
        <a:buChar char="–"/>
        <a:defRPr sz="6457" kern="1200">
          <a:solidFill>
            <a:schemeClr val="tx1"/>
          </a:solidFill>
          <a:latin typeface="+mn-lt"/>
          <a:ea typeface="+mn-ea"/>
          <a:cs typeface="+mn-cs"/>
        </a:defRPr>
      </a:lvl5pPr>
      <a:lvl6pPr marL="3322951" indent="-830736" algn="l" defTabSz="4220147" rtl="0" eaLnBrk="1" latinLnBrk="0" hangingPunct="1">
        <a:spcBef>
          <a:spcPts val="0"/>
        </a:spcBef>
        <a:spcAft>
          <a:spcPts val="143"/>
        </a:spcAft>
        <a:buFont typeface="Arial" panose="020B0604020202020204" pitchFamily="34" charset="0"/>
        <a:buChar char="–"/>
        <a:defRPr sz="6457" kern="1200">
          <a:solidFill>
            <a:schemeClr val="tx1"/>
          </a:solidFill>
          <a:latin typeface="+mn-lt"/>
          <a:ea typeface="+mn-ea"/>
          <a:cs typeface="+mn-cs"/>
        </a:defRPr>
      </a:lvl6pPr>
      <a:lvl7pPr marL="4153687" indent="-830736" algn="l" defTabSz="4220147" rtl="0" eaLnBrk="1" latinLnBrk="0" hangingPunct="1">
        <a:spcBef>
          <a:spcPts val="0"/>
        </a:spcBef>
        <a:spcAft>
          <a:spcPts val="143"/>
        </a:spcAft>
        <a:buFont typeface="Arial" panose="020B0604020202020204" pitchFamily="34" charset="0"/>
        <a:buChar char="–"/>
        <a:defRPr sz="6457" kern="1200">
          <a:solidFill>
            <a:schemeClr val="tx1"/>
          </a:solidFill>
          <a:latin typeface="+mn-lt"/>
          <a:ea typeface="+mn-ea"/>
          <a:cs typeface="+mn-cs"/>
        </a:defRPr>
      </a:lvl7pPr>
      <a:lvl8pPr marL="4984427" indent="-830736" algn="l" defTabSz="4220147" rtl="0" eaLnBrk="1" latinLnBrk="0" hangingPunct="1">
        <a:spcBef>
          <a:spcPts val="0"/>
        </a:spcBef>
        <a:spcAft>
          <a:spcPts val="143"/>
        </a:spcAft>
        <a:buFont typeface="Arial" panose="020B0604020202020204" pitchFamily="34" charset="0"/>
        <a:buChar char="–"/>
        <a:defRPr sz="6457" kern="1200">
          <a:solidFill>
            <a:schemeClr val="tx1"/>
          </a:solidFill>
          <a:latin typeface="+mn-lt"/>
          <a:ea typeface="+mn-ea"/>
          <a:cs typeface="+mn-cs"/>
        </a:defRPr>
      </a:lvl8pPr>
      <a:lvl9pPr marL="5815163" indent="-830736" algn="l" defTabSz="4220147" rtl="0" eaLnBrk="1" latinLnBrk="0" hangingPunct="1">
        <a:spcBef>
          <a:spcPts val="0"/>
        </a:spcBef>
        <a:spcAft>
          <a:spcPts val="143"/>
        </a:spcAft>
        <a:buFont typeface="Arial" panose="020B0604020202020204" pitchFamily="34" charset="0"/>
        <a:buChar char="–"/>
        <a:defRPr sz="6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1pPr>
      <a:lvl2pPr marL="2110064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2pPr>
      <a:lvl3pPr marL="4220147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3pPr>
      <a:lvl4pPr marL="6330212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4pPr>
      <a:lvl5pPr marL="8440299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5pPr>
      <a:lvl6pPr marL="10550363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6pPr>
      <a:lvl7pPr marL="12660446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7pPr>
      <a:lvl8pPr marL="14770511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8pPr>
      <a:lvl9pPr marL="16880594" algn="l" defTabSz="4220147" rtl="0" eaLnBrk="1" latinLnBrk="0" hangingPunct="1">
        <a:defRPr sz="8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-6335"/>
            <a:ext cx="10806099" cy="108060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45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81306F4-E9AA-452E-B7B0-26188672640A}"/>
              </a:ext>
            </a:extLst>
          </p:cNvPr>
          <p:cNvGrpSpPr/>
          <p:nvPr/>
        </p:nvGrpSpPr>
        <p:grpSpPr>
          <a:xfrm>
            <a:off x="1340874" y="1325207"/>
            <a:ext cx="8124393" cy="7547278"/>
            <a:chOff x="314124" y="293793"/>
            <a:chExt cx="1760304" cy="1635261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8A88147-C496-4FF4-B393-06E8CC396158}"/>
                </a:ext>
              </a:extLst>
            </p:cNvPr>
            <p:cNvSpPr/>
            <p:nvPr/>
          </p:nvSpPr>
          <p:spPr>
            <a:xfrm rot="2207936">
              <a:off x="1366747" y="293793"/>
              <a:ext cx="492626" cy="881904"/>
            </a:xfrm>
            <a:prstGeom prst="ellipse">
              <a:avLst/>
            </a:prstGeom>
            <a:solidFill>
              <a:srgbClr val="E45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DAC3C38-FB64-46B2-813E-51706D5F3A03}"/>
                </a:ext>
              </a:extLst>
            </p:cNvPr>
            <p:cNvSpPr/>
            <p:nvPr/>
          </p:nvSpPr>
          <p:spPr>
            <a:xfrm rot="2207936">
              <a:off x="1480620" y="481697"/>
              <a:ext cx="268666" cy="499372"/>
            </a:xfrm>
            <a:prstGeom prst="ellipse">
              <a:avLst/>
            </a:prstGeom>
            <a:solidFill>
              <a:srgbClr val="643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0B1D445-D684-4E66-A7C6-333D1DE22B3D}"/>
                </a:ext>
              </a:extLst>
            </p:cNvPr>
            <p:cNvSpPr/>
            <p:nvPr/>
          </p:nvSpPr>
          <p:spPr>
            <a:xfrm rot="19392064" flipH="1">
              <a:off x="467512" y="293793"/>
              <a:ext cx="492626" cy="881904"/>
            </a:xfrm>
            <a:prstGeom prst="ellipse">
              <a:avLst/>
            </a:prstGeom>
            <a:solidFill>
              <a:srgbClr val="E45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01B43BD-70BE-4E31-A416-3EF39E118A01}"/>
                </a:ext>
              </a:extLst>
            </p:cNvPr>
            <p:cNvSpPr/>
            <p:nvPr/>
          </p:nvSpPr>
          <p:spPr>
            <a:xfrm rot="19392064" flipH="1">
              <a:off x="581385" y="481697"/>
              <a:ext cx="268666" cy="499372"/>
            </a:xfrm>
            <a:prstGeom prst="ellipse">
              <a:avLst/>
            </a:prstGeom>
            <a:solidFill>
              <a:srgbClr val="643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FC1A1A51-BED2-4A1A-8FAD-3E8E1EF566FB}"/>
                </a:ext>
              </a:extLst>
            </p:cNvPr>
            <p:cNvSpPr/>
            <p:nvPr/>
          </p:nvSpPr>
          <p:spPr>
            <a:xfrm>
              <a:off x="353053" y="978638"/>
              <a:ext cx="1704139" cy="871164"/>
            </a:xfrm>
            <a:custGeom>
              <a:avLst/>
              <a:gdLst>
                <a:gd name="connsiteX0" fmla="*/ 852904 w 1704139"/>
                <a:gd name="connsiteY0" fmla="*/ 0 h 871164"/>
                <a:gd name="connsiteX1" fmla="*/ 1457556 w 1704139"/>
                <a:gd name="connsiteY1" fmla="*/ 127579 h 871164"/>
                <a:gd name="connsiteX2" fmla="*/ 1493955 w 1704139"/>
                <a:gd name="connsiteY2" fmla="*/ 150051 h 871164"/>
                <a:gd name="connsiteX3" fmla="*/ 1494819 w 1704139"/>
                <a:gd name="connsiteY3" fmla="*/ 160639 h 871164"/>
                <a:gd name="connsiteX4" fmla="*/ 1703000 w 1704139"/>
                <a:gd name="connsiteY4" fmla="*/ 474206 h 871164"/>
                <a:gd name="connsiteX5" fmla="*/ 1704139 w 1704139"/>
                <a:gd name="connsiteY5" fmla="*/ 474643 h 871164"/>
                <a:gd name="connsiteX6" fmla="*/ 1703596 w 1704139"/>
                <a:gd name="connsiteY6" fmla="*/ 480118 h 871164"/>
                <a:gd name="connsiteX7" fmla="*/ 852904 w 1704139"/>
                <a:gd name="connsiteY7" fmla="*/ 871164 h 871164"/>
                <a:gd name="connsiteX8" fmla="*/ 2212 w 1704139"/>
                <a:gd name="connsiteY8" fmla="*/ 480118 h 871164"/>
                <a:gd name="connsiteX9" fmla="*/ 0 w 1704139"/>
                <a:gd name="connsiteY9" fmla="*/ 457802 h 871164"/>
                <a:gd name="connsiteX10" fmla="*/ 35428 w 1704139"/>
                <a:gd name="connsiteY10" fmla="*/ 434045 h 871164"/>
                <a:gd name="connsiteX11" fmla="*/ 163172 w 1704139"/>
                <a:gd name="connsiteY11" fmla="*/ 242402 h 871164"/>
                <a:gd name="connsiteX12" fmla="*/ 181700 w 1704139"/>
                <a:gd name="connsiteY12" fmla="*/ 168668 h 871164"/>
                <a:gd name="connsiteX13" fmla="*/ 248252 w 1704139"/>
                <a:gd name="connsiteY13" fmla="*/ 127579 h 871164"/>
                <a:gd name="connsiteX14" fmla="*/ 852904 w 1704139"/>
                <a:gd name="connsiteY14" fmla="*/ 0 h 8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4139" h="871164">
                  <a:moveTo>
                    <a:pt x="852904" y="0"/>
                  </a:moveTo>
                  <a:cubicBezTo>
                    <a:pt x="1089036" y="0"/>
                    <a:pt x="1302812" y="48754"/>
                    <a:pt x="1457556" y="127579"/>
                  </a:cubicBezTo>
                  <a:lnTo>
                    <a:pt x="1493955" y="150051"/>
                  </a:lnTo>
                  <a:lnTo>
                    <a:pt x="1494819" y="160639"/>
                  </a:lnTo>
                  <a:cubicBezTo>
                    <a:pt x="1518303" y="302416"/>
                    <a:pt x="1597543" y="419102"/>
                    <a:pt x="1703000" y="474206"/>
                  </a:cubicBezTo>
                  <a:lnTo>
                    <a:pt x="1704139" y="474643"/>
                  </a:lnTo>
                  <a:lnTo>
                    <a:pt x="1703596" y="480118"/>
                  </a:lnTo>
                  <a:cubicBezTo>
                    <a:pt x="1659806" y="699762"/>
                    <a:pt x="1295651" y="871164"/>
                    <a:pt x="852904" y="871164"/>
                  </a:cubicBezTo>
                  <a:cubicBezTo>
                    <a:pt x="410158" y="871164"/>
                    <a:pt x="46002" y="699762"/>
                    <a:pt x="2212" y="480118"/>
                  </a:cubicBezTo>
                  <a:lnTo>
                    <a:pt x="0" y="457802"/>
                  </a:lnTo>
                  <a:lnTo>
                    <a:pt x="35428" y="434045"/>
                  </a:lnTo>
                  <a:cubicBezTo>
                    <a:pt x="91701" y="387079"/>
                    <a:pt x="136409" y="320571"/>
                    <a:pt x="163172" y="242402"/>
                  </a:cubicBezTo>
                  <a:lnTo>
                    <a:pt x="181700" y="168668"/>
                  </a:lnTo>
                  <a:lnTo>
                    <a:pt x="248252" y="127579"/>
                  </a:lnTo>
                  <a:cubicBezTo>
                    <a:pt x="402996" y="48754"/>
                    <a:pt x="616773" y="0"/>
                    <a:pt x="852904" y="0"/>
                  </a:cubicBezTo>
                  <a:close/>
                </a:path>
              </a:pathLst>
            </a:custGeom>
            <a:solidFill>
              <a:srgbClr val="E8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EFD9808-7470-4DD2-9495-DC8828E6765E}"/>
                </a:ext>
              </a:extLst>
            </p:cNvPr>
            <p:cNvSpPr/>
            <p:nvPr/>
          </p:nvSpPr>
          <p:spPr>
            <a:xfrm>
              <a:off x="489781" y="472794"/>
              <a:ext cx="1380707" cy="1442639"/>
            </a:xfrm>
            <a:prstGeom prst="ellipse">
              <a:avLst/>
            </a:prstGeom>
            <a:solidFill>
              <a:srgbClr val="E8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E19866E-D605-47A0-B114-53268F5648DF}"/>
                </a:ext>
              </a:extLst>
            </p:cNvPr>
            <p:cNvSpPr/>
            <p:nvPr/>
          </p:nvSpPr>
          <p:spPr>
            <a:xfrm>
              <a:off x="691610" y="872290"/>
              <a:ext cx="429127" cy="585537"/>
            </a:xfrm>
            <a:prstGeom prst="ellipse">
              <a:avLst/>
            </a:prstGeom>
            <a:solidFill>
              <a:srgbClr val="E45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DDE9C725-9238-421D-8E1A-B9D66AD97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498" y="1157538"/>
              <a:ext cx="133350" cy="183357"/>
            </a:xfrm>
            <a:prstGeom prst="ellipse">
              <a:avLst/>
            </a:prstGeom>
          </p:spPr>
        </p:pic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21A0732-5A53-406F-9CB3-3E1557A3F2B5}"/>
                </a:ext>
              </a:extLst>
            </p:cNvPr>
            <p:cNvSpPr/>
            <p:nvPr/>
          </p:nvSpPr>
          <p:spPr>
            <a:xfrm>
              <a:off x="1246327" y="864769"/>
              <a:ext cx="429127" cy="585537"/>
            </a:xfrm>
            <a:prstGeom prst="ellipse">
              <a:avLst/>
            </a:prstGeom>
            <a:solidFill>
              <a:srgbClr val="E45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B4299B58-97E1-4D11-A7BC-03C5AAAEB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94215" y="1150017"/>
              <a:ext cx="133350" cy="183357"/>
            </a:xfrm>
            <a:prstGeom prst="ellipse">
              <a:avLst/>
            </a:prstGeom>
          </p:spPr>
        </p:pic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C1DA949F-C3D2-43D9-8E90-392D78BDFC89}"/>
                </a:ext>
              </a:extLst>
            </p:cNvPr>
            <p:cNvSpPr/>
            <p:nvPr/>
          </p:nvSpPr>
          <p:spPr>
            <a:xfrm>
              <a:off x="314124" y="1416135"/>
              <a:ext cx="1760304" cy="512919"/>
            </a:xfrm>
            <a:custGeom>
              <a:avLst/>
              <a:gdLst>
                <a:gd name="connsiteX0" fmla="*/ 22647 w 1760304"/>
                <a:gd name="connsiteY0" fmla="*/ 0 h 512919"/>
                <a:gd name="connsiteX1" fmla="*/ 39570 w 1760304"/>
                <a:gd name="connsiteY1" fmla="*/ 20179 h 512919"/>
                <a:gd name="connsiteX2" fmla="*/ 880152 w 1760304"/>
                <a:gd name="connsiteY2" fmla="*/ 209778 h 512919"/>
                <a:gd name="connsiteX3" fmla="*/ 1720734 w 1760304"/>
                <a:gd name="connsiteY3" fmla="*/ 20179 h 512919"/>
                <a:gd name="connsiteX4" fmla="*/ 1737658 w 1760304"/>
                <a:gd name="connsiteY4" fmla="*/ 0 h 512919"/>
                <a:gd name="connsiteX5" fmla="*/ 1742422 w 1760304"/>
                <a:gd name="connsiteY5" fmla="*/ 8832 h 512919"/>
                <a:gd name="connsiteX6" fmla="*/ 1760304 w 1760304"/>
                <a:gd name="connsiteY6" fmla="*/ 93383 h 512919"/>
                <a:gd name="connsiteX7" fmla="*/ 880152 w 1760304"/>
                <a:gd name="connsiteY7" fmla="*/ 512919 h 512919"/>
                <a:gd name="connsiteX8" fmla="*/ 0 w 1760304"/>
                <a:gd name="connsiteY8" fmla="*/ 93383 h 512919"/>
                <a:gd name="connsiteX9" fmla="*/ 17882 w 1760304"/>
                <a:gd name="connsiteY9" fmla="*/ 8832 h 512919"/>
                <a:gd name="connsiteX10" fmla="*/ 22647 w 1760304"/>
                <a:gd name="connsiteY10" fmla="*/ 0 h 5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0304" h="512919">
                  <a:moveTo>
                    <a:pt x="22647" y="0"/>
                  </a:moveTo>
                  <a:lnTo>
                    <a:pt x="39570" y="20179"/>
                  </a:lnTo>
                  <a:cubicBezTo>
                    <a:pt x="151007" y="130023"/>
                    <a:pt x="485200" y="209778"/>
                    <a:pt x="880152" y="209778"/>
                  </a:cubicBezTo>
                  <a:cubicBezTo>
                    <a:pt x="1275104" y="209778"/>
                    <a:pt x="1609297" y="130023"/>
                    <a:pt x="1720734" y="20179"/>
                  </a:cubicBezTo>
                  <a:lnTo>
                    <a:pt x="1737658" y="0"/>
                  </a:lnTo>
                  <a:lnTo>
                    <a:pt x="1742422" y="8832"/>
                  </a:lnTo>
                  <a:cubicBezTo>
                    <a:pt x="1754147" y="36143"/>
                    <a:pt x="1760304" y="64420"/>
                    <a:pt x="1760304" y="93383"/>
                  </a:cubicBezTo>
                  <a:cubicBezTo>
                    <a:pt x="1760304" y="325086"/>
                    <a:pt x="1366247" y="512919"/>
                    <a:pt x="880152" y="512919"/>
                  </a:cubicBezTo>
                  <a:cubicBezTo>
                    <a:pt x="394057" y="512919"/>
                    <a:pt x="0" y="325086"/>
                    <a:pt x="0" y="93383"/>
                  </a:cubicBezTo>
                  <a:cubicBezTo>
                    <a:pt x="0" y="64420"/>
                    <a:pt x="6157" y="36143"/>
                    <a:pt x="17882" y="8832"/>
                  </a:cubicBezTo>
                  <a:lnTo>
                    <a:pt x="22647" y="0"/>
                  </a:lnTo>
                  <a:close/>
                </a:path>
              </a:pathLst>
            </a:custGeom>
            <a:solidFill>
              <a:srgbClr val="F4EE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A56ADD2E-2FD8-422E-8B66-6FBD6ADBA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960" y1="39450" x2="43939" y2="36697"/>
                          <a14:foregroundMark x1="42424" y1="53211" x2="41414" y2="55046"/>
                          <a14:foregroundMark x1="42929" y1="52294" x2="42424" y2="53211"/>
                          <a14:foregroundMark x1="49495" y1="36697" x2="42929" y2="52294"/>
                          <a14:foregroundMark x1="52020" y1="26606" x2="55556" y2="41284"/>
                          <a14:foregroundMark x1="44444" y1="30275" x2="44444" y2="30275"/>
                          <a14:foregroundMark x1="44444" y1="30275" x2="48990" y2="30275"/>
                          <a14:foregroundMark x1="48990" y1="30275" x2="55051" y2="29358"/>
                          <a14:foregroundMark x1="52020" y1="47706" x2="52020" y2="47706"/>
                          <a14:foregroundMark x1="52020" y1="47706" x2="52020" y2="42202"/>
                          <a14:foregroundMark x1="52020" y1="42202" x2="52020" y2="42202"/>
                          <a14:foregroundMark x1="53030" y1="46789" x2="53030" y2="46789"/>
                          <a14:foregroundMark x1="53030" y1="46789" x2="53030" y2="46789"/>
                          <a14:foregroundMark x1="53030" y1="46789" x2="53030" y2="46789"/>
                          <a14:foregroundMark x1="53030" y1="46789" x2="51010" y2="46789"/>
                          <a14:foregroundMark x1="57071" y1="70642" x2="60606" y2="70642"/>
                          <a14:backgroundMark x1="25758" y1="0" x2="0" y2="28440"/>
                          <a14:backgroundMark x1="99495" y1="20183" x2="97980" y2="34862"/>
                          <a14:backgroundMark x1="85859" y1="0" x2="99495" y2="8257"/>
                          <a14:backgroundMark x1="0" y1="16514" x2="31818" y2="24771"/>
                          <a14:backgroundMark x1="0" y1="11927" x2="39394" y2="18349"/>
                          <a14:backgroundMark x1="71212" y1="95413" x2="72727" y2="99083"/>
                          <a14:backgroundMark x1="0" y1="43119" x2="13131" y2="68807"/>
                          <a14:backgroundMark x1="6061" y1="0" x2="0" y2="25688"/>
                          <a14:backgroundMark x1="80303" y1="88991" x2="78283" y2="99083"/>
                          <a14:backgroundMark x1="99495" y1="11009" x2="93434" y2="35780"/>
                          <a14:backgroundMark x1="23737" y1="0" x2="0" y2="33945"/>
                          <a14:backgroundMark x1="64646" y1="0" x2="63636" y2="1835"/>
                          <a14:backgroundMark x1="14646" y1="0" x2="19192" y2="54128"/>
                          <a14:backgroundMark x1="79798" y1="0" x2="73737" y2="36697"/>
                          <a14:backgroundMark x1="48990" y1="94495" x2="46465" y2="99083"/>
                          <a14:backgroundMark x1="99495" y1="60550" x2="92424" y2="99083"/>
                          <a14:backgroundMark x1="32828" y1="0" x2="23737" y2="33028"/>
                          <a14:backgroundMark x1="23232" y1="33945" x2="0" y2="72477"/>
                          <a14:backgroundMark x1="77778" y1="0" x2="68182" y2="15596"/>
                          <a14:backgroundMark x1="0" y1="57798" x2="18687" y2="56881"/>
                          <a14:backgroundMark x1="86869" y1="82569" x2="99495" y2="88073"/>
                          <a14:backgroundMark x1="0" y1="45872" x2="19697" y2="53211"/>
                          <a14:backgroundMark x1="75758" y1="37615" x2="74747" y2="33028"/>
                          <a14:backgroundMark x1="13636" y1="39450" x2="33838" y2="57798"/>
                          <a14:backgroundMark x1="0" y1="95413" x2="27778" y2="99083"/>
                          <a14:backgroundMark x1="85354" y1="87156" x2="87879" y2="87156"/>
                          <a14:backgroundMark x1="27778" y1="86239" x2="43939" y2="86239"/>
                          <a14:backgroundMark x1="99495" y1="71560" x2="87879" y2="86239"/>
                          <a14:backgroundMark x1="86869" y1="36697" x2="98485" y2="24771"/>
                          <a14:backgroundMark x1="67677" y1="38532" x2="81818" y2="917"/>
                          <a14:backgroundMark x1="29293" y1="60550" x2="34848" y2="53211"/>
                          <a14:backgroundMark x1="33333" y1="56881" x2="33838" y2="64220"/>
                          <a14:backgroundMark x1="50000" y1="79817" x2="56566" y2="71560"/>
                          <a14:backgroundMark x1="60606" y1="55046" x2="63636" y2="51376"/>
                          <a14:backgroundMark x1="50505" y1="97248" x2="50000" y2="99083"/>
                          <a14:backgroundMark x1="87879" y1="51376" x2="99495" y2="46789"/>
                          <a14:backgroundMark x1="88889" y1="55963" x2="82323" y2="47706"/>
                          <a14:backgroundMark x1="81313" y1="53211" x2="64141" y2="54128"/>
                          <a14:backgroundMark x1="65657" y1="66972" x2="65657" y2="66972"/>
                          <a14:backgroundMark x1="65657" y1="66972" x2="65657" y2="66972"/>
                          <a14:backgroundMark x1="65657" y1="66972" x2="65657" y2="66972"/>
                          <a14:backgroundMark x1="67677" y1="67890" x2="67677" y2="67890"/>
                          <a14:backgroundMark x1="67677" y1="67890" x2="67677" y2="67890"/>
                          <a14:backgroundMark x1="67677" y1="67890" x2="67677" y2="67890"/>
                          <a14:backgroundMark x1="62626" y1="65138" x2="66667" y2="62385"/>
                          <a14:backgroundMark x1="41919" y1="56881" x2="41919" y2="56881"/>
                          <a14:backgroundMark x1="41414" y1="53211" x2="41414" y2="53211"/>
                          <a14:backgroundMark x1="41414" y1="53211" x2="41414" y2="53211"/>
                          <a14:backgroundMark x1="41414" y1="53211" x2="41414" y2="53211"/>
                          <a14:backgroundMark x1="41414" y1="53211" x2="41414" y2="53211"/>
                          <a14:backgroundMark x1="42929" y1="59633" x2="37374" y2="56881"/>
                          <a14:backgroundMark x1="62121" y1="66055" x2="62121" y2="66055"/>
                          <a14:backgroundMark x1="62121" y1="66055" x2="70202" y2="67890"/>
                          <a14:backgroundMark x1="41919" y1="55963" x2="41919" y2="55963"/>
                          <a14:backgroundMark x1="41919" y1="55963" x2="41919" y2="55963"/>
                          <a14:backgroundMark x1="40909" y1="55046" x2="40909" y2="55046"/>
                          <a14:backgroundMark x1="60606" y1="66055" x2="60606" y2="66055"/>
                          <a14:backgroundMark x1="61111" y1="66972" x2="61111" y2="669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6913" y="1399934"/>
              <a:ext cx="807815" cy="446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4699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bison">
            <a:extLst>
              <a:ext uri="{FF2B5EF4-FFF2-40B4-BE49-F238E27FC236}">
                <a16:creationId xmlns:a16="http://schemas.microsoft.com/office/drawing/2014/main" id="{57781C75-C7AF-4EC0-AC10-A4B03DB8D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55" y="21157"/>
            <a:ext cx="10757449" cy="107574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1154"/>
            <a:ext cx="10806099" cy="1080609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" name="Grafik 7" descr="Schleife">
            <a:extLst>
              <a:ext uri="{FF2B5EF4-FFF2-40B4-BE49-F238E27FC236}">
                <a16:creationId xmlns:a16="http://schemas.microsoft.com/office/drawing/2014/main" id="{C7054A33-57DB-46FF-95CD-864AEEC6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192" y="5399890"/>
            <a:ext cx="3392168" cy="3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7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hnliches Foto">
            <a:extLst>
              <a:ext uri="{FF2B5EF4-FFF2-40B4-BE49-F238E27FC236}">
                <a16:creationId xmlns:a16="http://schemas.microsoft.com/office/drawing/2014/main" id="{83E78B2B-9D1A-459D-8107-73F557E15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94"/>
          <a:stretch/>
        </p:blipFill>
        <p:spPr bwMode="auto">
          <a:xfrm>
            <a:off x="49730" y="11"/>
            <a:ext cx="10750037" cy="108408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1680" y="2"/>
            <a:ext cx="10806099" cy="1080609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" name="Grafik 7" descr="Schleife">
            <a:extLst>
              <a:ext uri="{FF2B5EF4-FFF2-40B4-BE49-F238E27FC236}">
                <a16:creationId xmlns:a16="http://schemas.microsoft.com/office/drawing/2014/main" id="{C7054A33-57DB-46FF-95CD-864AEEC6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3874" y="5735263"/>
            <a:ext cx="3392168" cy="3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549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 fÃ¼r bison romania">
            <a:extLst>
              <a:ext uri="{FF2B5EF4-FFF2-40B4-BE49-F238E27FC236}">
                <a16:creationId xmlns:a16="http://schemas.microsoft.com/office/drawing/2014/main" id="{018FF7F4-C635-4037-8ABA-9A842688B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1"/>
          <a:stretch/>
        </p:blipFill>
        <p:spPr bwMode="auto">
          <a:xfrm>
            <a:off x="6224" y="2"/>
            <a:ext cx="10799887" cy="107998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10848"/>
            <a:ext cx="10806099" cy="1080609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" name="Grafik 7" descr="Schleife">
            <a:extLst>
              <a:ext uri="{FF2B5EF4-FFF2-40B4-BE49-F238E27FC236}">
                <a16:creationId xmlns:a16="http://schemas.microsoft.com/office/drawing/2014/main" id="{C7054A33-57DB-46FF-95CD-864AEEC6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2196" y="5746109"/>
            <a:ext cx="3392168" cy="3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6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"/>
            <a:ext cx="10806099" cy="108060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68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F871B6C-C54B-4710-AAAC-010E5F7BA152}"/>
              </a:ext>
            </a:extLst>
          </p:cNvPr>
          <p:cNvSpPr/>
          <p:nvPr/>
        </p:nvSpPr>
        <p:spPr>
          <a:xfrm rot="2207936">
            <a:off x="6199065" y="1329492"/>
            <a:ext cx="2273628" cy="4070285"/>
          </a:xfrm>
          <a:prstGeom prst="ellips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34A43D2-B2F3-4940-A925-0455C481EF6A}"/>
              </a:ext>
            </a:extLst>
          </p:cNvPr>
          <p:cNvSpPr/>
          <p:nvPr/>
        </p:nvSpPr>
        <p:spPr>
          <a:xfrm rot="2207936">
            <a:off x="6724618" y="2196737"/>
            <a:ext cx="1239978" cy="2304772"/>
          </a:xfrm>
          <a:prstGeom prst="ellipse">
            <a:avLst/>
          </a:prstGeom>
          <a:solidFill>
            <a:srgbClr val="643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C2EC3A2-8B09-4C1C-9CAF-E7EC3C313166}"/>
              </a:ext>
            </a:extLst>
          </p:cNvPr>
          <p:cNvSpPr/>
          <p:nvPr/>
        </p:nvSpPr>
        <p:spPr>
          <a:xfrm rot="19392064" flipH="1">
            <a:off x="2048792" y="1329492"/>
            <a:ext cx="2273628" cy="4070285"/>
          </a:xfrm>
          <a:prstGeom prst="ellips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6211CEF-7B78-4720-A127-98D1AE4F4402}"/>
              </a:ext>
            </a:extLst>
          </p:cNvPr>
          <p:cNvSpPr/>
          <p:nvPr/>
        </p:nvSpPr>
        <p:spPr>
          <a:xfrm rot="19392064" flipH="1">
            <a:off x="2574363" y="2196737"/>
            <a:ext cx="1239978" cy="2304772"/>
          </a:xfrm>
          <a:prstGeom prst="ellipse">
            <a:avLst/>
          </a:prstGeom>
          <a:solidFill>
            <a:srgbClr val="643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FED9FEF2-91CA-4534-8C2C-60A4DB5F39D6}"/>
              </a:ext>
            </a:extLst>
          </p:cNvPr>
          <p:cNvSpPr/>
          <p:nvPr/>
        </p:nvSpPr>
        <p:spPr>
          <a:xfrm>
            <a:off x="1527892" y="4492347"/>
            <a:ext cx="7865168" cy="4020707"/>
          </a:xfrm>
          <a:custGeom>
            <a:avLst/>
            <a:gdLst>
              <a:gd name="connsiteX0" fmla="*/ 852904 w 1704139"/>
              <a:gd name="connsiteY0" fmla="*/ 0 h 871164"/>
              <a:gd name="connsiteX1" fmla="*/ 1457556 w 1704139"/>
              <a:gd name="connsiteY1" fmla="*/ 127579 h 871164"/>
              <a:gd name="connsiteX2" fmla="*/ 1493955 w 1704139"/>
              <a:gd name="connsiteY2" fmla="*/ 150051 h 871164"/>
              <a:gd name="connsiteX3" fmla="*/ 1494819 w 1704139"/>
              <a:gd name="connsiteY3" fmla="*/ 160639 h 871164"/>
              <a:gd name="connsiteX4" fmla="*/ 1703000 w 1704139"/>
              <a:gd name="connsiteY4" fmla="*/ 474206 h 871164"/>
              <a:gd name="connsiteX5" fmla="*/ 1704139 w 1704139"/>
              <a:gd name="connsiteY5" fmla="*/ 474643 h 871164"/>
              <a:gd name="connsiteX6" fmla="*/ 1703596 w 1704139"/>
              <a:gd name="connsiteY6" fmla="*/ 480118 h 871164"/>
              <a:gd name="connsiteX7" fmla="*/ 852904 w 1704139"/>
              <a:gd name="connsiteY7" fmla="*/ 871164 h 871164"/>
              <a:gd name="connsiteX8" fmla="*/ 2212 w 1704139"/>
              <a:gd name="connsiteY8" fmla="*/ 480118 h 871164"/>
              <a:gd name="connsiteX9" fmla="*/ 0 w 1704139"/>
              <a:gd name="connsiteY9" fmla="*/ 457802 h 871164"/>
              <a:gd name="connsiteX10" fmla="*/ 35428 w 1704139"/>
              <a:gd name="connsiteY10" fmla="*/ 434045 h 871164"/>
              <a:gd name="connsiteX11" fmla="*/ 163172 w 1704139"/>
              <a:gd name="connsiteY11" fmla="*/ 242402 h 871164"/>
              <a:gd name="connsiteX12" fmla="*/ 181700 w 1704139"/>
              <a:gd name="connsiteY12" fmla="*/ 168668 h 871164"/>
              <a:gd name="connsiteX13" fmla="*/ 248252 w 1704139"/>
              <a:gd name="connsiteY13" fmla="*/ 127579 h 871164"/>
              <a:gd name="connsiteX14" fmla="*/ 852904 w 1704139"/>
              <a:gd name="connsiteY14" fmla="*/ 0 h 8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4139" h="871164">
                <a:moveTo>
                  <a:pt x="852904" y="0"/>
                </a:moveTo>
                <a:cubicBezTo>
                  <a:pt x="1089036" y="0"/>
                  <a:pt x="1302812" y="48754"/>
                  <a:pt x="1457556" y="127579"/>
                </a:cubicBezTo>
                <a:lnTo>
                  <a:pt x="1493955" y="150051"/>
                </a:lnTo>
                <a:lnTo>
                  <a:pt x="1494819" y="160639"/>
                </a:lnTo>
                <a:cubicBezTo>
                  <a:pt x="1518303" y="302416"/>
                  <a:pt x="1597543" y="419102"/>
                  <a:pt x="1703000" y="474206"/>
                </a:cubicBezTo>
                <a:lnTo>
                  <a:pt x="1704139" y="474643"/>
                </a:lnTo>
                <a:lnTo>
                  <a:pt x="1703596" y="480118"/>
                </a:lnTo>
                <a:cubicBezTo>
                  <a:pt x="1659806" y="699762"/>
                  <a:pt x="1295651" y="871164"/>
                  <a:pt x="852904" y="871164"/>
                </a:cubicBezTo>
                <a:cubicBezTo>
                  <a:pt x="410158" y="871164"/>
                  <a:pt x="46002" y="699762"/>
                  <a:pt x="2212" y="480118"/>
                </a:cubicBezTo>
                <a:lnTo>
                  <a:pt x="0" y="457802"/>
                </a:lnTo>
                <a:lnTo>
                  <a:pt x="35428" y="434045"/>
                </a:lnTo>
                <a:cubicBezTo>
                  <a:pt x="91701" y="387079"/>
                  <a:pt x="136409" y="320571"/>
                  <a:pt x="163172" y="242402"/>
                </a:cubicBezTo>
                <a:lnTo>
                  <a:pt x="181700" y="168668"/>
                </a:lnTo>
                <a:lnTo>
                  <a:pt x="248252" y="127579"/>
                </a:lnTo>
                <a:cubicBezTo>
                  <a:pt x="402996" y="48754"/>
                  <a:pt x="616773" y="0"/>
                  <a:pt x="852904" y="0"/>
                </a:cubicBezTo>
                <a:close/>
              </a:path>
            </a:pathLst>
          </a:cu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C33AC9F-A411-4C49-8B62-8D78A61AA1D8}"/>
              </a:ext>
            </a:extLst>
          </p:cNvPr>
          <p:cNvSpPr/>
          <p:nvPr/>
        </p:nvSpPr>
        <p:spPr>
          <a:xfrm>
            <a:off x="2158939" y="2157707"/>
            <a:ext cx="6372426" cy="6658254"/>
          </a:xfrm>
          <a:prstGeom prst="ellipse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3CF2E30-A13B-4DAE-AAD1-D16AD48CE041}"/>
              </a:ext>
            </a:extLst>
          </p:cNvPr>
          <p:cNvSpPr/>
          <p:nvPr/>
        </p:nvSpPr>
        <p:spPr>
          <a:xfrm>
            <a:off x="3090457" y="4001511"/>
            <a:ext cx="1980568" cy="2702457"/>
          </a:xfrm>
          <a:prstGeom prst="ellips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22AB02C-FD1A-4707-8690-49279291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011" y="5318003"/>
            <a:ext cx="615459" cy="846263"/>
          </a:xfrm>
          <a:prstGeom prst="ellipse">
            <a:avLst/>
          </a:prstGeom>
        </p:spPr>
      </p:pic>
      <p:sp>
        <p:nvSpPr>
          <p:cNvPr id="38" name="Ellipse 37">
            <a:extLst>
              <a:ext uri="{FF2B5EF4-FFF2-40B4-BE49-F238E27FC236}">
                <a16:creationId xmlns:a16="http://schemas.microsoft.com/office/drawing/2014/main" id="{DA77C54A-BFDB-4100-B462-8E9440CE74F2}"/>
              </a:ext>
            </a:extLst>
          </p:cNvPr>
          <p:cNvSpPr/>
          <p:nvPr/>
        </p:nvSpPr>
        <p:spPr>
          <a:xfrm>
            <a:off x="5650646" y="3966795"/>
            <a:ext cx="1980568" cy="2702457"/>
          </a:xfrm>
          <a:prstGeom prst="ellips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04043397-3C34-4777-B5D8-0922FFD4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205" y="5283304"/>
            <a:ext cx="615459" cy="846263"/>
          </a:xfrm>
          <a:prstGeom prst="ellipse">
            <a:avLst/>
          </a:prstGeom>
        </p:spPr>
      </p:pic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5AB96FC6-042F-48B3-97BF-AB2F6FA317F9}"/>
              </a:ext>
            </a:extLst>
          </p:cNvPr>
          <p:cNvSpPr/>
          <p:nvPr/>
        </p:nvSpPr>
        <p:spPr>
          <a:xfrm>
            <a:off x="1348231" y="6511537"/>
            <a:ext cx="8124393" cy="2367282"/>
          </a:xfrm>
          <a:custGeom>
            <a:avLst/>
            <a:gdLst>
              <a:gd name="connsiteX0" fmla="*/ 22647 w 1760304"/>
              <a:gd name="connsiteY0" fmla="*/ 0 h 512919"/>
              <a:gd name="connsiteX1" fmla="*/ 39570 w 1760304"/>
              <a:gd name="connsiteY1" fmla="*/ 20179 h 512919"/>
              <a:gd name="connsiteX2" fmla="*/ 880152 w 1760304"/>
              <a:gd name="connsiteY2" fmla="*/ 209778 h 512919"/>
              <a:gd name="connsiteX3" fmla="*/ 1720734 w 1760304"/>
              <a:gd name="connsiteY3" fmla="*/ 20179 h 512919"/>
              <a:gd name="connsiteX4" fmla="*/ 1737658 w 1760304"/>
              <a:gd name="connsiteY4" fmla="*/ 0 h 512919"/>
              <a:gd name="connsiteX5" fmla="*/ 1742422 w 1760304"/>
              <a:gd name="connsiteY5" fmla="*/ 8832 h 512919"/>
              <a:gd name="connsiteX6" fmla="*/ 1760304 w 1760304"/>
              <a:gd name="connsiteY6" fmla="*/ 93383 h 512919"/>
              <a:gd name="connsiteX7" fmla="*/ 880152 w 1760304"/>
              <a:gd name="connsiteY7" fmla="*/ 512919 h 512919"/>
              <a:gd name="connsiteX8" fmla="*/ 0 w 1760304"/>
              <a:gd name="connsiteY8" fmla="*/ 93383 h 512919"/>
              <a:gd name="connsiteX9" fmla="*/ 17882 w 1760304"/>
              <a:gd name="connsiteY9" fmla="*/ 8832 h 512919"/>
              <a:gd name="connsiteX10" fmla="*/ 22647 w 1760304"/>
              <a:gd name="connsiteY10" fmla="*/ 0 h 51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0304" h="512919">
                <a:moveTo>
                  <a:pt x="22647" y="0"/>
                </a:moveTo>
                <a:lnTo>
                  <a:pt x="39570" y="20179"/>
                </a:lnTo>
                <a:cubicBezTo>
                  <a:pt x="151007" y="130023"/>
                  <a:pt x="485200" y="209778"/>
                  <a:pt x="880152" y="209778"/>
                </a:cubicBezTo>
                <a:cubicBezTo>
                  <a:pt x="1275104" y="209778"/>
                  <a:pt x="1609297" y="130023"/>
                  <a:pt x="1720734" y="20179"/>
                </a:cubicBezTo>
                <a:lnTo>
                  <a:pt x="1737658" y="0"/>
                </a:lnTo>
                <a:lnTo>
                  <a:pt x="1742422" y="8832"/>
                </a:lnTo>
                <a:cubicBezTo>
                  <a:pt x="1754147" y="36143"/>
                  <a:pt x="1760304" y="64420"/>
                  <a:pt x="1760304" y="93383"/>
                </a:cubicBezTo>
                <a:cubicBezTo>
                  <a:pt x="1760304" y="325086"/>
                  <a:pt x="1366247" y="512919"/>
                  <a:pt x="880152" y="512919"/>
                </a:cubicBezTo>
                <a:cubicBezTo>
                  <a:pt x="394057" y="512919"/>
                  <a:pt x="0" y="325086"/>
                  <a:pt x="0" y="93383"/>
                </a:cubicBezTo>
                <a:cubicBezTo>
                  <a:pt x="0" y="64420"/>
                  <a:pt x="6157" y="36143"/>
                  <a:pt x="17882" y="8832"/>
                </a:cubicBezTo>
                <a:lnTo>
                  <a:pt x="22647" y="0"/>
                </a:lnTo>
                <a:close/>
              </a:path>
            </a:pathLst>
          </a:custGeom>
          <a:solidFill>
            <a:srgbClr val="FFE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74ABA2F1-3D57-4245-A979-7884890FDC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5960" y1="39450" x2="43939" y2="36697"/>
                        <a14:foregroundMark x1="42424" y1="53211" x2="41414" y2="55046"/>
                        <a14:foregroundMark x1="42929" y1="52294" x2="42424" y2="53211"/>
                        <a14:foregroundMark x1="49495" y1="36697" x2="42929" y2="52294"/>
                        <a14:foregroundMark x1="52020" y1="26606" x2="55556" y2="41284"/>
                        <a14:foregroundMark x1="44444" y1="30275" x2="44444" y2="30275"/>
                        <a14:foregroundMark x1="44444" y1="30275" x2="48990" y2="30275"/>
                        <a14:foregroundMark x1="48990" y1="30275" x2="55051" y2="29358"/>
                        <a14:foregroundMark x1="52020" y1="47706" x2="52020" y2="47706"/>
                        <a14:foregroundMark x1="52020" y1="47706" x2="52020" y2="42202"/>
                        <a14:foregroundMark x1="52020" y1="42202" x2="52020" y2="42202"/>
                        <a14:foregroundMark x1="53030" y1="46789" x2="53030" y2="46789"/>
                        <a14:foregroundMark x1="53030" y1="46789" x2="53030" y2="46789"/>
                        <a14:foregroundMark x1="53030" y1="46789" x2="53030" y2="46789"/>
                        <a14:foregroundMark x1="53030" y1="46789" x2="51010" y2="46789"/>
                        <a14:foregroundMark x1="57071" y1="70642" x2="60606" y2="70642"/>
                        <a14:backgroundMark x1="25758" y1="0" x2="0" y2="28440"/>
                        <a14:backgroundMark x1="99495" y1="20183" x2="97980" y2="34862"/>
                        <a14:backgroundMark x1="85859" y1="0" x2="99495" y2="8257"/>
                        <a14:backgroundMark x1="0" y1="16514" x2="31818" y2="24771"/>
                        <a14:backgroundMark x1="0" y1="11927" x2="39394" y2="18349"/>
                        <a14:backgroundMark x1="71212" y1="95413" x2="72727" y2="99083"/>
                        <a14:backgroundMark x1="0" y1="43119" x2="13131" y2="68807"/>
                        <a14:backgroundMark x1="6061" y1="0" x2="0" y2="25688"/>
                        <a14:backgroundMark x1="80303" y1="88991" x2="78283" y2="99083"/>
                        <a14:backgroundMark x1="99495" y1="11009" x2="93434" y2="35780"/>
                        <a14:backgroundMark x1="23737" y1="0" x2="0" y2="33945"/>
                        <a14:backgroundMark x1="64646" y1="0" x2="63636" y2="1835"/>
                        <a14:backgroundMark x1="14646" y1="0" x2="19192" y2="54128"/>
                        <a14:backgroundMark x1="79798" y1="0" x2="73737" y2="36697"/>
                        <a14:backgroundMark x1="48990" y1="94495" x2="46465" y2="99083"/>
                        <a14:backgroundMark x1="99495" y1="60550" x2="92424" y2="99083"/>
                        <a14:backgroundMark x1="32828" y1="0" x2="23737" y2="33028"/>
                        <a14:backgroundMark x1="23232" y1="33945" x2="0" y2="72477"/>
                        <a14:backgroundMark x1="77778" y1="0" x2="68182" y2="15596"/>
                        <a14:backgroundMark x1="0" y1="57798" x2="18687" y2="56881"/>
                        <a14:backgroundMark x1="86869" y1="82569" x2="99495" y2="88073"/>
                        <a14:backgroundMark x1="0" y1="45872" x2="19697" y2="53211"/>
                        <a14:backgroundMark x1="75758" y1="37615" x2="74747" y2="33028"/>
                        <a14:backgroundMark x1="13636" y1="39450" x2="33838" y2="57798"/>
                        <a14:backgroundMark x1="0" y1="95413" x2="27778" y2="99083"/>
                        <a14:backgroundMark x1="85354" y1="87156" x2="87879" y2="87156"/>
                        <a14:backgroundMark x1="27778" y1="86239" x2="43939" y2="86239"/>
                        <a14:backgroundMark x1="99495" y1="71560" x2="87879" y2="86239"/>
                        <a14:backgroundMark x1="86869" y1="36697" x2="98485" y2="24771"/>
                        <a14:backgroundMark x1="67677" y1="38532" x2="81818" y2="917"/>
                        <a14:backgroundMark x1="29293" y1="60550" x2="34848" y2="53211"/>
                        <a14:backgroundMark x1="33333" y1="56881" x2="33838" y2="64220"/>
                        <a14:backgroundMark x1="50000" y1="79817" x2="56566" y2="71560"/>
                        <a14:backgroundMark x1="60606" y1="55046" x2="63636" y2="51376"/>
                        <a14:backgroundMark x1="50505" y1="97248" x2="50000" y2="99083"/>
                        <a14:backgroundMark x1="87879" y1="51376" x2="99495" y2="46789"/>
                        <a14:backgroundMark x1="88889" y1="55963" x2="82323" y2="47706"/>
                        <a14:backgroundMark x1="81313" y1="53211" x2="64141" y2="54128"/>
                        <a14:backgroundMark x1="65657" y1="66972" x2="65657" y2="66972"/>
                        <a14:backgroundMark x1="65657" y1="66972" x2="65657" y2="66972"/>
                        <a14:backgroundMark x1="65657" y1="66972" x2="65657" y2="66972"/>
                        <a14:backgroundMark x1="67677" y1="67890" x2="67677" y2="67890"/>
                        <a14:backgroundMark x1="67677" y1="67890" x2="67677" y2="67890"/>
                        <a14:backgroundMark x1="67677" y1="67890" x2="67677" y2="67890"/>
                        <a14:backgroundMark x1="62626" y1="65138" x2="66667" y2="62385"/>
                        <a14:backgroundMark x1="41919" y1="56881" x2="41919" y2="5688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2929" y1="59633" x2="37374" y2="56881"/>
                        <a14:backgroundMark x1="62121" y1="66055" x2="62121" y2="66055"/>
                        <a14:backgroundMark x1="62121" y1="66055" x2="70202" y2="67890"/>
                        <a14:backgroundMark x1="41919" y1="55963" x2="41919" y2="55963"/>
                        <a14:backgroundMark x1="41919" y1="55963" x2="41919" y2="55963"/>
                        <a14:backgroundMark x1="40909" y1="55046" x2="40909" y2="55046"/>
                        <a14:backgroundMark x1="60606" y1="66055" x2="60606" y2="66055"/>
                        <a14:backgroundMark x1="61111" y1="66972" x2="61111" y2="66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2602" y="6436752"/>
            <a:ext cx="3728335" cy="20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99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-6335" y="2"/>
            <a:ext cx="10806099" cy="108060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F871B6C-C54B-4710-AAAC-010E5F7BA152}"/>
              </a:ext>
            </a:extLst>
          </p:cNvPr>
          <p:cNvSpPr/>
          <p:nvPr/>
        </p:nvSpPr>
        <p:spPr>
          <a:xfrm rot="2207936">
            <a:off x="6192728" y="1329492"/>
            <a:ext cx="2273628" cy="4070285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34A43D2-B2F3-4940-A925-0455C481EF6A}"/>
              </a:ext>
            </a:extLst>
          </p:cNvPr>
          <p:cNvSpPr/>
          <p:nvPr/>
        </p:nvSpPr>
        <p:spPr>
          <a:xfrm rot="2207936">
            <a:off x="6718281" y="2196737"/>
            <a:ext cx="1239978" cy="2304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C2EC3A2-8B09-4C1C-9CAF-E7EC3C313166}"/>
              </a:ext>
            </a:extLst>
          </p:cNvPr>
          <p:cNvSpPr/>
          <p:nvPr/>
        </p:nvSpPr>
        <p:spPr>
          <a:xfrm rot="19392064" flipH="1">
            <a:off x="2042455" y="1329492"/>
            <a:ext cx="2273628" cy="4070285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6211CEF-7B78-4720-A127-98D1AE4F4402}"/>
              </a:ext>
            </a:extLst>
          </p:cNvPr>
          <p:cNvSpPr/>
          <p:nvPr/>
        </p:nvSpPr>
        <p:spPr>
          <a:xfrm rot="19392064" flipH="1">
            <a:off x="2568026" y="2196737"/>
            <a:ext cx="1239978" cy="2304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FED9FEF2-91CA-4534-8C2C-60A4DB5F39D6}"/>
              </a:ext>
            </a:extLst>
          </p:cNvPr>
          <p:cNvSpPr/>
          <p:nvPr/>
        </p:nvSpPr>
        <p:spPr>
          <a:xfrm>
            <a:off x="1521555" y="4492347"/>
            <a:ext cx="7865168" cy="4020707"/>
          </a:xfrm>
          <a:custGeom>
            <a:avLst/>
            <a:gdLst>
              <a:gd name="connsiteX0" fmla="*/ 852904 w 1704139"/>
              <a:gd name="connsiteY0" fmla="*/ 0 h 871164"/>
              <a:gd name="connsiteX1" fmla="*/ 1457556 w 1704139"/>
              <a:gd name="connsiteY1" fmla="*/ 127579 h 871164"/>
              <a:gd name="connsiteX2" fmla="*/ 1493955 w 1704139"/>
              <a:gd name="connsiteY2" fmla="*/ 150051 h 871164"/>
              <a:gd name="connsiteX3" fmla="*/ 1494819 w 1704139"/>
              <a:gd name="connsiteY3" fmla="*/ 160639 h 871164"/>
              <a:gd name="connsiteX4" fmla="*/ 1703000 w 1704139"/>
              <a:gd name="connsiteY4" fmla="*/ 474206 h 871164"/>
              <a:gd name="connsiteX5" fmla="*/ 1704139 w 1704139"/>
              <a:gd name="connsiteY5" fmla="*/ 474643 h 871164"/>
              <a:gd name="connsiteX6" fmla="*/ 1703596 w 1704139"/>
              <a:gd name="connsiteY6" fmla="*/ 480118 h 871164"/>
              <a:gd name="connsiteX7" fmla="*/ 852904 w 1704139"/>
              <a:gd name="connsiteY7" fmla="*/ 871164 h 871164"/>
              <a:gd name="connsiteX8" fmla="*/ 2212 w 1704139"/>
              <a:gd name="connsiteY8" fmla="*/ 480118 h 871164"/>
              <a:gd name="connsiteX9" fmla="*/ 0 w 1704139"/>
              <a:gd name="connsiteY9" fmla="*/ 457802 h 871164"/>
              <a:gd name="connsiteX10" fmla="*/ 35428 w 1704139"/>
              <a:gd name="connsiteY10" fmla="*/ 434045 h 871164"/>
              <a:gd name="connsiteX11" fmla="*/ 163172 w 1704139"/>
              <a:gd name="connsiteY11" fmla="*/ 242402 h 871164"/>
              <a:gd name="connsiteX12" fmla="*/ 181700 w 1704139"/>
              <a:gd name="connsiteY12" fmla="*/ 168668 h 871164"/>
              <a:gd name="connsiteX13" fmla="*/ 248252 w 1704139"/>
              <a:gd name="connsiteY13" fmla="*/ 127579 h 871164"/>
              <a:gd name="connsiteX14" fmla="*/ 852904 w 1704139"/>
              <a:gd name="connsiteY14" fmla="*/ 0 h 8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4139" h="871164">
                <a:moveTo>
                  <a:pt x="852904" y="0"/>
                </a:moveTo>
                <a:cubicBezTo>
                  <a:pt x="1089036" y="0"/>
                  <a:pt x="1302812" y="48754"/>
                  <a:pt x="1457556" y="127579"/>
                </a:cubicBezTo>
                <a:lnTo>
                  <a:pt x="1493955" y="150051"/>
                </a:lnTo>
                <a:lnTo>
                  <a:pt x="1494819" y="160639"/>
                </a:lnTo>
                <a:cubicBezTo>
                  <a:pt x="1518303" y="302416"/>
                  <a:pt x="1597543" y="419102"/>
                  <a:pt x="1703000" y="474206"/>
                </a:cubicBezTo>
                <a:lnTo>
                  <a:pt x="1704139" y="474643"/>
                </a:lnTo>
                <a:lnTo>
                  <a:pt x="1703596" y="480118"/>
                </a:lnTo>
                <a:cubicBezTo>
                  <a:pt x="1659806" y="699762"/>
                  <a:pt x="1295651" y="871164"/>
                  <a:pt x="852904" y="871164"/>
                </a:cubicBezTo>
                <a:cubicBezTo>
                  <a:pt x="410158" y="871164"/>
                  <a:pt x="46002" y="699762"/>
                  <a:pt x="2212" y="480118"/>
                </a:cubicBezTo>
                <a:lnTo>
                  <a:pt x="0" y="457802"/>
                </a:lnTo>
                <a:lnTo>
                  <a:pt x="35428" y="434045"/>
                </a:lnTo>
                <a:cubicBezTo>
                  <a:pt x="91701" y="387079"/>
                  <a:pt x="136409" y="320571"/>
                  <a:pt x="163172" y="242402"/>
                </a:cubicBezTo>
                <a:lnTo>
                  <a:pt x="181700" y="168668"/>
                </a:lnTo>
                <a:lnTo>
                  <a:pt x="248252" y="127579"/>
                </a:lnTo>
                <a:cubicBezTo>
                  <a:pt x="402996" y="48754"/>
                  <a:pt x="616773" y="0"/>
                  <a:pt x="85290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C33AC9F-A411-4C49-8B62-8D78A61AA1D8}"/>
              </a:ext>
            </a:extLst>
          </p:cNvPr>
          <p:cNvSpPr/>
          <p:nvPr/>
        </p:nvSpPr>
        <p:spPr>
          <a:xfrm>
            <a:off x="2152603" y="2157707"/>
            <a:ext cx="6372426" cy="665825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3CF2E30-A13B-4DAE-AAD1-D16AD48CE041}"/>
              </a:ext>
            </a:extLst>
          </p:cNvPr>
          <p:cNvSpPr/>
          <p:nvPr/>
        </p:nvSpPr>
        <p:spPr>
          <a:xfrm>
            <a:off x="3084120" y="4001511"/>
            <a:ext cx="1980568" cy="2702457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A77C54A-BFDB-4100-B462-8E9440CE74F2}"/>
              </a:ext>
            </a:extLst>
          </p:cNvPr>
          <p:cNvSpPr/>
          <p:nvPr/>
        </p:nvSpPr>
        <p:spPr>
          <a:xfrm>
            <a:off x="5644309" y="3966795"/>
            <a:ext cx="1980568" cy="2702457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5AB96FC6-042F-48B3-97BF-AB2F6FA317F9}"/>
              </a:ext>
            </a:extLst>
          </p:cNvPr>
          <p:cNvSpPr/>
          <p:nvPr/>
        </p:nvSpPr>
        <p:spPr>
          <a:xfrm>
            <a:off x="1341894" y="6511537"/>
            <a:ext cx="8124393" cy="2367282"/>
          </a:xfrm>
          <a:custGeom>
            <a:avLst/>
            <a:gdLst>
              <a:gd name="connsiteX0" fmla="*/ 22647 w 1760304"/>
              <a:gd name="connsiteY0" fmla="*/ 0 h 512919"/>
              <a:gd name="connsiteX1" fmla="*/ 39570 w 1760304"/>
              <a:gd name="connsiteY1" fmla="*/ 20179 h 512919"/>
              <a:gd name="connsiteX2" fmla="*/ 880152 w 1760304"/>
              <a:gd name="connsiteY2" fmla="*/ 209778 h 512919"/>
              <a:gd name="connsiteX3" fmla="*/ 1720734 w 1760304"/>
              <a:gd name="connsiteY3" fmla="*/ 20179 h 512919"/>
              <a:gd name="connsiteX4" fmla="*/ 1737658 w 1760304"/>
              <a:gd name="connsiteY4" fmla="*/ 0 h 512919"/>
              <a:gd name="connsiteX5" fmla="*/ 1742422 w 1760304"/>
              <a:gd name="connsiteY5" fmla="*/ 8832 h 512919"/>
              <a:gd name="connsiteX6" fmla="*/ 1760304 w 1760304"/>
              <a:gd name="connsiteY6" fmla="*/ 93383 h 512919"/>
              <a:gd name="connsiteX7" fmla="*/ 880152 w 1760304"/>
              <a:gd name="connsiteY7" fmla="*/ 512919 h 512919"/>
              <a:gd name="connsiteX8" fmla="*/ 0 w 1760304"/>
              <a:gd name="connsiteY8" fmla="*/ 93383 h 512919"/>
              <a:gd name="connsiteX9" fmla="*/ 17882 w 1760304"/>
              <a:gd name="connsiteY9" fmla="*/ 8832 h 512919"/>
              <a:gd name="connsiteX10" fmla="*/ 22647 w 1760304"/>
              <a:gd name="connsiteY10" fmla="*/ 0 h 51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0304" h="512919">
                <a:moveTo>
                  <a:pt x="22647" y="0"/>
                </a:moveTo>
                <a:lnTo>
                  <a:pt x="39570" y="20179"/>
                </a:lnTo>
                <a:cubicBezTo>
                  <a:pt x="151007" y="130023"/>
                  <a:pt x="485200" y="209778"/>
                  <a:pt x="880152" y="209778"/>
                </a:cubicBezTo>
                <a:cubicBezTo>
                  <a:pt x="1275104" y="209778"/>
                  <a:pt x="1609297" y="130023"/>
                  <a:pt x="1720734" y="20179"/>
                </a:cubicBezTo>
                <a:lnTo>
                  <a:pt x="1737658" y="0"/>
                </a:lnTo>
                <a:lnTo>
                  <a:pt x="1742422" y="8832"/>
                </a:lnTo>
                <a:cubicBezTo>
                  <a:pt x="1754147" y="36143"/>
                  <a:pt x="1760304" y="64420"/>
                  <a:pt x="1760304" y="93383"/>
                </a:cubicBezTo>
                <a:cubicBezTo>
                  <a:pt x="1760304" y="325086"/>
                  <a:pt x="1366247" y="512919"/>
                  <a:pt x="880152" y="512919"/>
                </a:cubicBezTo>
                <a:cubicBezTo>
                  <a:pt x="394057" y="512919"/>
                  <a:pt x="0" y="325086"/>
                  <a:pt x="0" y="93383"/>
                </a:cubicBezTo>
                <a:cubicBezTo>
                  <a:pt x="0" y="64420"/>
                  <a:pt x="6157" y="36143"/>
                  <a:pt x="17882" y="8832"/>
                </a:cubicBezTo>
                <a:lnTo>
                  <a:pt x="22647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75D26042-851A-4717-A46B-72ACAB56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0713" y="5318003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246E264-52EA-40AB-B0C2-4F74D5CE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903" y="5283304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3DBFFE0-A6D9-420A-9BB4-6E9CCEA678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5960" y1="39450" x2="43939" y2="36697"/>
                        <a14:foregroundMark x1="42424" y1="53211" x2="41414" y2="55046"/>
                        <a14:foregroundMark x1="42929" y1="52294" x2="42424" y2="53211"/>
                        <a14:foregroundMark x1="49495" y1="36697" x2="42929" y2="52294"/>
                        <a14:foregroundMark x1="52020" y1="26606" x2="55556" y2="41284"/>
                        <a14:foregroundMark x1="44444" y1="30275" x2="44444" y2="30275"/>
                        <a14:foregroundMark x1="44444" y1="30275" x2="48990" y2="30275"/>
                        <a14:foregroundMark x1="48990" y1="30275" x2="55051" y2="29358"/>
                        <a14:foregroundMark x1="52020" y1="47706" x2="52020" y2="47706"/>
                        <a14:foregroundMark x1="52020" y1="47706" x2="52020" y2="42202"/>
                        <a14:foregroundMark x1="52020" y1="42202" x2="52020" y2="42202"/>
                        <a14:foregroundMark x1="53030" y1="46789" x2="53030" y2="46789"/>
                        <a14:foregroundMark x1="53030" y1="46789" x2="53030" y2="46789"/>
                        <a14:foregroundMark x1="53030" y1="46789" x2="53030" y2="46789"/>
                        <a14:foregroundMark x1="53030" y1="46789" x2="51010" y2="46789"/>
                        <a14:foregroundMark x1="57071" y1="70642" x2="60606" y2="70642"/>
                        <a14:backgroundMark x1="25758" y1="0" x2="0" y2="28440"/>
                        <a14:backgroundMark x1="99495" y1="20183" x2="97980" y2="34862"/>
                        <a14:backgroundMark x1="85859" y1="0" x2="99495" y2="8257"/>
                        <a14:backgroundMark x1="0" y1="16514" x2="31818" y2="24771"/>
                        <a14:backgroundMark x1="0" y1="11927" x2="39394" y2="18349"/>
                        <a14:backgroundMark x1="71212" y1="95413" x2="72727" y2="99083"/>
                        <a14:backgroundMark x1="0" y1="43119" x2="13131" y2="68807"/>
                        <a14:backgroundMark x1="6061" y1="0" x2="0" y2="25688"/>
                        <a14:backgroundMark x1="80303" y1="88991" x2="78283" y2="99083"/>
                        <a14:backgroundMark x1="99495" y1="11009" x2="93434" y2="35780"/>
                        <a14:backgroundMark x1="23737" y1="0" x2="0" y2="33945"/>
                        <a14:backgroundMark x1="64646" y1="0" x2="63636" y2="1835"/>
                        <a14:backgroundMark x1="14646" y1="0" x2="19192" y2="54128"/>
                        <a14:backgroundMark x1="79798" y1="0" x2="73737" y2="36697"/>
                        <a14:backgroundMark x1="48990" y1="94495" x2="46465" y2="99083"/>
                        <a14:backgroundMark x1="99495" y1="60550" x2="92424" y2="99083"/>
                        <a14:backgroundMark x1="32828" y1="0" x2="23737" y2="33028"/>
                        <a14:backgroundMark x1="23232" y1="33945" x2="0" y2="72477"/>
                        <a14:backgroundMark x1="77778" y1="0" x2="68182" y2="15596"/>
                        <a14:backgroundMark x1="0" y1="57798" x2="18687" y2="56881"/>
                        <a14:backgroundMark x1="86869" y1="82569" x2="99495" y2="88073"/>
                        <a14:backgroundMark x1="0" y1="45872" x2="19697" y2="53211"/>
                        <a14:backgroundMark x1="75758" y1="37615" x2="74747" y2="33028"/>
                        <a14:backgroundMark x1="13636" y1="39450" x2="33838" y2="57798"/>
                        <a14:backgroundMark x1="0" y1="95413" x2="27778" y2="99083"/>
                        <a14:backgroundMark x1="85354" y1="87156" x2="87879" y2="87156"/>
                        <a14:backgroundMark x1="27778" y1="86239" x2="43939" y2="86239"/>
                        <a14:backgroundMark x1="99495" y1="71560" x2="87879" y2="86239"/>
                        <a14:backgroundMark x1="86869" y1="36697" x2="98485" y2="24771"/>
                        <a14:backgroundMark x1="67677" y1="38532" x2="81818" y2="917"/>
                        <a14:backgroundMark x1="29293" y1="60550" x2="34848" y2="53211"/>
                        <a14:backgroundMark x1="33333" y1="56881" x2="33838" y2="64220"/>
                        <a14:backgroundMark x1="50000" y1="79817" x2="56566" y2="71560"/>
                        <a14:backgroundMark x1="60606" y1="55046" x2="63636" y2="51376"/>
                        <a14:backgroundMark x1="50505" y1="97248" x2="50000" y2="99083"/>
                        <a14:backgroundMark x1="87879" y1="51376" x2="99495" y2="46789"/>
                        <a14:backgroundMark x1="88889" y1="55963" x2="82323" y2="47706"/>
                        <a14:backgroundMark x1="81313" y1="53211" x2="64141" y2="54128"/>
                        <a14:backgroundMark x1="65657" y1="66972" x2="65657" y2="66972"/>
                        <a14:backgroundMark x1="65657" y1="66972" x2="65657" y2="66972"/>
                        <a14:backgroundMark x1="65657" y1="66972" x2="65657" y2="66972"/>
                        <a14:backgroundMark x1="67677" y1="67890" x2="67677" y2="67890"/>
                        <a14:backgroundMark x1="67677" y1="67890" x2="67677" y2="67890"/>
                        <a14:backgroundMark x1="67677" y1="67890" x2="67677" y2="67890"/>
                        <a14:backgroundMark x1="62626" y1="65138" x2="66667" y2="62385"/>
                        <a14:backgroundMark x1="41919" y1="56881" x2="41919" y2="5688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2929" y1="59633" x2="37374" y2="56881"/>
                        <a14:backgroundMark x1="62121" y1="66055" x2="62121" y2="66055"/>
                        <a14:backgroundMark x1="62121" y1="66055" x2="70202" y2="67890"/>
                        <a14:backgroundMark x1="41919" y1="55963" x2="41919" y2="55963"/>
                        <a14:backgroundMark x1="41919" y1="55963" x2="41919" y2="55963"/>
                        <a14:backgroundMark x1="40909" y1="55046" x2="40909" y2="55046"/>
                        <a14:backgroundMark x1="60606" y1="66055" x2="60606" y2="66055"/>
                        <a14:backgroundMark x1="61111" y1="66972" x2="61111" y2="66972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0304" y="6436752"/>
            <a:ext cx="3728335" cy="20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56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"/>
            <a:ext cx="10806099" cy="108060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44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EB72465C-B3FF-4CF2-9F88-25B907286877}"/>
              </a:ext>
            </a:extLst>
          </p:cNvPr>
          <p:cNvGrpSpPr/>
          <p:nvPr/>
        </p:nvGrpSpPr>
        <p:grpSpPr>
          <a:xfrm>
            <a:off x="1800053" y="1461899"/>
            <a:ext cx="7088795" cy="7374009"/>
            <a:chOff x="2792180" y="1053972"/>
            <a:chExt cx="1535925" cy="1597722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870E22A-8FF1-402C-9B0D-A90E1DA1E4B0}"/>
                </a:ext>
              </a:extLst>
            </p:cNvPr>
            <p:cNvSpPr/>
            <p:nvPr/>
          </p:nvSpPr>
          <p:spPr>
            <a:xfrm>
              <a:off x="3679771" y="1054597"/>
              <a:ext cx="590097" cy="5855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97E0C19-5BC5-4EC1-B0B8-1BF238B3D62B}"/>
                </a:ext>
              </a:extLst>
            </p:cNvPr>
            <p:cNvSpPr/>
            <p:nvPr/>
          </p:nvSpPr>
          <p:spPr>
            <a:xfrm>
              <a:off x="3813907" y="1181588"/>
              <a:ext cx="321824" cy="3315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2AE3317-25F2-4FCB-84E7-47E9D895E9DC}"/>
                </a:ext>
              </a:extLst>
            </p:cNvPr>
            <p:cNvSpPr/>
            <p:nvPr/>
          </p:nvSpPr>
          <p:spPr>
            <a:xfrm>
              <a:off x="2852588" y="1053972"/>
              <a:ext cx="590097" cy="5855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F939743A-38D2-4003-B384-B85D4EAB80B4}"/>
                </a:ext>
              </a:extLst>
            </p:cNvPr>
            <p:cNvSpPr/>
            <p:nvPr/>
          </p:nvSpPr>
          <p:spPr>
            <a:xfrm>
              <a:off x="2986724" y="1180963"/>
              <a:ext cx="321824" cy="3315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0AD8D875-B804-4A2D-ADF0-B60942F7A0D0}"/>
                </a:ext>
              </a:extLst>
            </p:cNvPr>
            <p:cNvSpPr/>
            <p:nvPr/>
          </p:nvSpPr>
          <p:spPr>
            <a:xfrm>
              <a:off x="2792180" y="1780531"/>
              <a:ext cx="1535925" cy="87116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6999832-CFB7-4F7F-B8E2-3DCE4959B89E}"/>
                </a:ext>
              </a:extLst>
            </p:cNvPr>
            <p:cNvSpPr/>
            <p:nvPr/>
          </p:nvSpPr>
          <p:spPr>
            <a:xfrm>
              <a:off x="2874229" y="1201535"/>
              <a:ext cx="1380707" cy="14426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51B9B7F-673E-47FD-BA15-1A232A071EA1}"/>
                </a:ext>
              </a:extLst>
            </p:cNvPr>
            <p:cNvSpPr/>
            <p:nvPr/>
          </p:nvSpPr>
          <p:spPr>
            <a:xfrm>
              <a:off x="3076058" y="1601031"/>
              <a:ext cx="429127" cy="5855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69647431-B715-41F0-908A-50576F07C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23946" y="1886279"/>
              <a:ext cx="133350" cy="183357"/>
            </a:xfrm>
            <a:prstGeom prst="ellipse">
              <a:avLst/>
            </a:prstGeom>
          </p:spPr>
        </p:pic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DBA61DEB-4B96-4A17-B653-EFC2CEAB74ED}"/>
                </a:ext>
              </a:extLst>
            </p:cNvPr>
            <p:cNvSpPr/>
            <p:nvPr/>
          </p:nvSpPr>
          <p:spPr>
            <a:xfrm>
              <a:off x="3630775" y="1593510"/>
              <a:ext cx="429127" cy="5855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E6F2463E-E4A5-4A89-8671-3064F18B4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78663" y="1878758"/>
              <a:ext cx="133350" cy="183357"/>
            </a:xfrm>
            <a:prstGeom prst="ellipse">
              <a:avLst/>
            </a:prstGeom>
          </p:spPr>
        </p:pic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B03E6FF-CF03-4C2C-AD4B-FDF3BE75C230}"/>
                </a:ext>
              </a:extLst>
            </p:cNvPr>
            <p:cNvSpPr/>
            <p:nvPr/>
          </p:nvSpPr>
          <p:spPr>
            <a:xfrm>
              <a:off x="2971746" y="2088025"/>
              <a:ext cx="1185672" cy="4157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E21B8C0F-7603-4E46-A740-99F03D905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960" y1="39450" x2="43939" y2="36697"/>
                          <a14:foregroundMark x1="42424" y1="53211" x2="41414" y2="55046"/>
                          <a14:foregroundMark x1="42929" y1="52294" x2="42424" y2="53211"/>
                          <a14:foregroundMark x1="49495" y1="36697" x2="42929" y2="52294"/>
                          <a14:foregroundMark x1="52020" y1="26606" x2="55556" y2="41284"/>
                          <a14:foregroundMark x1="44444" y1="30275" x2="44444" y2="30275"/>
                          <a14:foregroundMark x1="44444" y1="30275" x2="48990" y2="30275"/>
                          <a14:foregroundMark x1="48990" y1="30275" x2="55051" y2="29358"/>
                          <a14:foregroundMark x1="52020" y1="47706" x2="52020" y2="47706"/>
                          <a14:foregroundMark x1="52020" y1="47706" x2="52020" y2="42202"/>
                          <a14:foregroundMark x1="52020" y1="42202" x2="52020" y2="42202"/>
                          <a14:foregroundMark x1="53030" y1="46789" x2="53030" y2="46789"/>
                          <a14:foregroundMark x1="53030" y1="46789" x2="53030" y2="46789"/>
                          <a14:foregroundMark x1="53030" y1="46789" x2="53030" y2="46789"/>
                          <a14:foregroundMark x1="53030" y1="46789" x2="51010" y2="46789"/>
                          <a14:foregroundMark x1="57071" y1="70642" x2="60606" y2="70642"/>
                          <a14:backgroundMark x1="25758" y1="0" x2="0" y2="28440"/>
                          <a14:backgroundMark x1="99495" y1="20183" x2="97980" y2="34862"/>
                          <a14:backgroundMark x1="85859" y1="0" x2="99495" y2="8257"/>
                          <a14:backgroundMark x1="0" y1="16514" x2="31818" y2="24771"/>
                          <a14:backgroundMark x1="0" y1="11927" x2="39394" y2="18349"/>
                          <a14:backgroundMark x1="71212" y1="95413" x2="72727" y2="99083"/>
                          <a14:backgroundMark x1="0" y1="43119" x2="13131" y2="68807"/>
                          <a14:backgroundMark x1="6061" y1="0" x2="0" y2="25688"/>
                          <a14:backgroundMark x1="80303" y1="88991" x2="78283" y2="99083"/>
                          <a14:backgroundMark x1="99495" y1="11009" x2="93434" y2="35780"/>
                          <a14:backgroundMark x1="23737" y1="0" x2="0" y2="33945"/>
                          <a14:backgroundMark x1="64646" y1="0" x2="63636" y2="1835"/>
                          <a14:backgroundMark x1="14646" y1="0" x2="19192" y2="54128"/>
                          <a14:backgroundMark x1="79798" y1="0" x2="73737" y2="36697"/>
                          <a14:backgroundMark x1="48990" y1="94495" x2="46465" y2="99083"/>
                          <a14:backgroundMark x1="99495" y1="60550" x2="92424" y2="99083"/>
                          <a14:backgroundMark x1="32828" y1="0" x2="23737" y2="33028"/>
                          <a14:backgroundMark x1="23232" y1="33945" x2="0" y2="72477"/>
                          <a14:backgroundMark x1="77778" y1="0" x2="68182" y2="15596"/>
                          <a14:backgroundMark x1="0" y1="57798" x2="18687" y2="56881"/>
                          <a14:backgroundMark x1="86869" y1="82569" x2="99495" y2="88073"/>
                          <a14:backgroundMark x1="0" y1="45872" x2="19697" y2="53211"/>
                          <a14:backgroundMark x1="75758" y1="37615" x2="74747" y2="33028"/>
                          <a14:backgroundMark x1="13636" y1="39450" x2="33838" y2="57798"/>
                          <a14:backgroundMark x1="0" y1="95413" x2="27778" y2="99083"/>
                          <a14:backgroundMark x1="85354" y1="87156" x2="87879" y2="87156"/>
                          <a14:backgroundMark x1="27778" y1="86239" x2="43939" y2="86239"/>
                          <a14:backgroundMark x1="99495" y1="71560" x2="87879" y2="86239"/>
                          <a14:backgroundMark x1="86869" y1="36697" x2="98485" y2="24771"/>
                          <a14:backgroundMark x1="67677" y1="38532" x2="81818" y2="917"/>
                          <a14:backgroundMark x1="29293" y1="60550" x2="34848" y2="53211"/>
                          <a14:backgroundMark x1="33333" y1="56881" x2="33838" y2="64220"/>
                          <a14:backgroundMark x1="50000" y1="79817" x2="56566" y2="71560"/>
                          <a14:backgroundMark x1="60606" y1="55046" x2="63636" y2="51376"/>
                          <a14:backgroundMark x1="50505" y1="97248" x2="50000" y2="99083"/>
                          <a14:backgroundMark x1="87879" y1="51376" x2="99495" y2="46789"/>
                          <a14:backgroundMark x1="88889" y1="55963" x2="82323" y2="47706"/>
                          <a14:backgroundMark x1="81313" y1="53211" x2="64141" y2="54128"/>
                          <a14:backgroundMark x1="65657" y1="66972" x2="65657" y2="66972"/>
                          <a14:backgroundMark x1="65657" y1="66972" x2="65657" y2="66972"/>
                          <a14:backgroundMark x1="65657" y1="66972" x2="65657" y2="66972"/>
                          <a14:backgroundMark x1="67677" y1="67890" x2="67677" y2="67890"/>
                          <a14:backgroundMark x1="67677" y1="67890" x2="67677" y2="67890"/>
                          <a14:backgroundMark x1="67677" y1="67890" x2="67677" y2="67890"/>
                          <a14:backgroundMark x1="62626" y1="65138" x2="66667" y2="62385"/>
                          <a14:backgroundMark x1="41919" y1="56881" x2="41919" y2="56881"/>
                          <a14:backgroundMark x1="41414" y1="53211" x2="41414" y2="53211"/>
                          <a14:backgroundMark x1="41414" y1="53211" x2="41414" y2="53211"/>
                          <a14:backgroundMark x1="41414" y1="53211" x2="41414" y2="53211"/>
                          <a14:backgroundMark x1="41414" y1="53211" x2="41414" y2="53211"/>
                          <a14:backgroundMark x1="42929" y1="59633" x2="37374" y2="56881"/>
                          <a14:backgroundMark x1="62121" y1="66055" x2="62121" y2="66055"/>
                          <a14:backgroundMark x1="62121" y1="66055" x2="70202" y2="67890"/>
                          <a14:backgroundMark x1="41919" y1="55963" x2="41919" y2="55963"/>
                          <a14:backgroundMark x1="41919" y1="55963" x2="41919" y2="55963"/>
                          <a14:backgroundMark x1="40909" y1="55046" x2="40909" y2="55046"/>
                          <a14:backgroundMark x1="60606" y1="66055" x2="60606" y2="66055"/>
                          <a14:backgroundMark x1="61111" y1="66972" x2="61111" y2="669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64056" y="2030273"/>
              <a:ext cx="807815" cy="446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3861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"/>
            <a:ext cx="10806099" cy="108060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EB72465C-B3FF-4CF2-9F88-25B907286877}"/>
              </a:ext>
            </a:extLst>
          </p:cNvPr>
          <p:cNvGrpSpPr/>
          <p:nvPr/>
        </p:nvGrpSpPr>
        <p:grpSpPr>
          <a:xfrm>
            <a:off x="1800053" y="1461899"/>
            <a:ext cx="7088795" cy="7374009"/>
            <a:chOff x="2792180" y="1053972"/>
            <a:chExt cx="1535925" cy="1597722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870E22A-8FF1-402C-9B0D-A90E1DA1E4B0}"/>
                </a:ext>
              </a:extLst>
            </p:cNvPr>
            <p:cNvSpPr/>
            <p:nvPr/>
          </p:nvSpPr>
          <p:spPr>
            <a:xfrm>
              <a:off x="3679771" y="1054597"/>
              <a:ext cx="590097" cy="585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97E0C19-5BC5-4EC1-B0B8-1BF238B3D62B}"/>
                </a:ext>
              </a:extLst>
            </p:cNvPr>
            <p:cNvSpPr/>
            <p:nvPr/>
          </p:nvSpPr>
          <p:spPr>
            <a:xfrm>
              <a:off x="3813907" y="1181588"/>
              <a:ext cx="321824" cy="331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2AE3317-25F2-4FCB-84E7-47E9D895E9DC}"/>
                </a:ext>
              </a:extLst>
            </p:cNvPr>
            <p:cNvSpPr/>
            <p:nvPr/>
          </p:nvSpPr>
          <p:spPr>
            <a:xfrm>
              <a:off x="2852588" y="1053972"/>
              <a:ext cx="590097" cy="585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F939743A-38D2-4003-B384-B85D4EAB80B4}"/>
                </a:ext>
              </a:extLst>
            </p:cNvPr>
            <p:cNvSpPr/>
            <p:nvPr/>
          </p:nvSpPr>
          <p:spPr>
            <a:xfrm>
              <a:off x="2986724" y="1180963"/>
              <a:ext cx="321824" cy="331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0AD8D875-B804-4A2D-ADF0-B60942F7A0D0}"/>
                </a:ext>
              </a:extLst>
            </p:cNvPr>
            <p:cNvSpPr/>
            <p:nvPr/>
          </p:nvSpPr>
          <p:spPr>
            <a:xfrm>
              <a:off x="2792180" y="1780531"/>
              <a:ext cx="1535925" cy="8711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6999832-CFB7-4F7F-B8E2-3DCE4959B89E}"/>
                </a:ext>
              </a:extLst>
            </p:cNvPr>
            <p:cNvSpPr/>
            <p:nvPr/>
          </p:nvSpPr>
          <p:spPr>
            <a:xfrm>
              <a:off x="2874229" y="1201535"/>
              <a:ext cx="1380707" cy="14426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51B9B7F-673E-47FD-BA15-1A232A071EA1}"/>
                </a:ext>
              </a:extLst>
            </p:cNvPr>
            <p:cNvSpPr/>
            <p:nvPr/>
          </p:nvSpPr>
          <p:spPr>
            <a:xfrm>
              <a:off x="3076058" y="1601031"/>
              <a:ext cx="429127" cy="585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DBA61DEB-4B96-4A17-B653-EFC2CEAB74ED}"/>
                </a:ext>
              </a:extLst>
            </p:cNvPr>
            <p:cNvSpPr/>
            <p:nvPr/>
          </p:nvSpPr>
          <p:spPr>
            <a:xfrm>
              <a:off x="3630775" y="1593510"/>
              <a:ext cx="429127" cy="585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B03E6FF-CF03-4C2C-AD4B-FDF3BE75C230}"/>
                </a:ext>
              </a:extLst>
            </p:cNvPr>
            <p:cNvSpPr/>
            <p:nvPr/>
          </p:nvSpPr>
          <p:spPr>
            <a:xfrm>
              <a:off x="2971746" y="2088025"/>
              <a:ext cx="1185672" cy="4157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CC09D53-B006-4191-96CA-056AD3158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050" y="5318003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138B05A-E7E4-43F8-8DAC-93ABEA8F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7240" y="5283304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B3DEF04-25FC-4B90-BB3D-A4E340DAC4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5960" y1="39450" x2="43939" y2="36697"/>
                        <a14:foregroundMark x1="42424" y1="53211" x2="41414" y2="55046"/>
                        <a14:foregroundMark x1="42929" y1="52294" x2="42424" y2="53211"/>
                        <a14:foregroundMark x1="49495" y1="36697" x2="42929" y2="52294"/>
                        <a14:foregroundMark x1="52020" y1="26606" x2="55556" y2="41284"/>
                        <a14:foregroundMark x1="44444" y1="30275" x2="44444" y2="30275"/>
                        <a14:foregroundMark x1="44444" y1="30275" x2="48990" y2="30275"/>
                        <a14:foregroundMark x1="48990" y1="30275" x2="55051" y2="29358"/>
                        <a14:foregroundMark x1="52020" y1="47706" x2="52020" y2="47706"/>
                        <a14:foregroundMark x1="52020" y1="47706" x2="52020" y2="42202"/>
                        <a14:foregroundMark x1="52020" y1="42202" x2="52020" y2="42202"/>
                        <a14:foregroundMark x1="53030" y1="46789" x2="53030" y2="46789"/>
                        <a14:foregroundMark x1="53030" y1="46789" x2="53030" y2="46789"/>
                        <a14:foregroundMark x1="53030" y1="46789" x2="53030" y2="46789"/>
                        <a14:foregroundMark x1="53030" y1="46789" x2="51010" y2="46789"/>
                        <a14:foregroundMark x1="57071" y1="70642" x2="60606" y2="70642"/>
                        <a14:backgroundMark x1="25758" y1="0" x2="0" y2="28440"/>
                        <a14:backgroundMark x1="99495" y1="20183" x2="97980" y2="34862"/>
                        <a14:backgroundMark x1="85859" y1="0" x2="99495" y2="8257"/>
                        <a14:backgroundMark x1="0" y1="16514" x2="31818" y2="24771"/>
                        <a14:backgroundMark x1="0" y1="11927" x2="39394" y2="18349"/>
                        <a14:backgroundMark x1="71212" y1="95413" x2="72727" y2="99083"/>
                        <a14:backgroundMark x1="0" y1="43119" x2="13131" y2="68807"/>
                        <a14:backgroundMark x1="6061" y1="0" x2="0" y2="25688"/>
                        <a14:backgroundMark x1="80303" y1="88991" x2="78283" y2="99083"/>
                        <a14:backgroundMark x1="99495" y1="11009" x2="93434" y2="35780"/>
                        <a14:backgroundMark x1="23737" y1="0" x2="0" y2="33945"/>
                        <a14:backgroundMark x1="64646" y1="0" x2="63636" y2="1835"/>
                        <a14:backgroundMark x1="14646" y1="0" x2="19192" y2="54128"/>
                        <a14:backgroundMark x1="79798" y1="0" x2="73737" y2="36697"/>
                        <a14:backgroundMark x1="48990" y1="94495" x2="46465" y2="99083"/>
                        <a14:backgroundMark x1="99495" y1="60550" x2="92424" y2="99083"/>
                        <a14:backgroundMark x1="32828" y1="0" x2="23737" y2="33028"/>
                        <a14:backgroundMark x1="23232" y1="33945" x2="0" y2="72477"/>
                        <a14:backgroundMark x1="77778" y1="0" x2="68182" y2="15596"/>
                        <a14:backgroundMark x1="0" y1="57798" x2="18687" y2="56881"/>
                        <a14:backgroundMark x1="86869" y1="82569" x2="99495" y2="88073"/>
                        <a14:backgroundMark x1="0" y1="45872" x2="19697" y2="53211"/>
                        <a14:backgroundMark x1="75758" y1="37615" x2="74747" y2="33028"/>
                        <a14:backgroundMark x1="13636" y1="39450" x2="33838" y2="57798"/>
                        <a14:backgroundMark x1="0" y1="95413" x2="27778" y2="99083"/>
                        <a14:backgroundMark x1="85354" y1="87156" x2="87879" y2="87156"/>
                        <a14:backgroundMark x1="27778" y1="86239" x2="43939" y2="86239"/>
                        <a14:backgroundMark x1="99495" y1="71560" x2="87879" y2="86239"/>
                        <a14:backgroundMark x1="86869" y1="36697" x2="98485" y2="24771"/>
                        <a14:backgroundMark x1="67677" y1="38532" x2="81818" y2="917"/>
                        <a14:backgroundMark x1="29293" y1="60550" x2="34848" y2="53211"/>
                        <a14:backgroundMark x1="33333" y1="56881" x2="33838" y2="64220"/>
                        <a14:backgroundMark x1="50000" y1="79817" x2="56566" y2="71560"/>
                        <a14:backgroundMark x1="60606" y1="55046" x2="63636" y2="51376"/>
                        <a14:backgroundMark x1="50505" y1="97248" x2="50000" y2="99083"/>
                        <a14:backgroundMark x1="87879" y1="51376" x2="99495" y2="46789"/>
                        <a14:backgroundMark x1="88889" y1="55963" x2="82323" y2="47706"/>
                        <a14:backgroundMark x1="81313" y1="53211" x2="64141" y2="54128"/>
                        <a14:backgroundMark x1="65657" y1="66972" x2="65657" y2="66972"/>
                        <a14:backgroundMark x1="65657" y1="66972" x2="65657" y2="66972"/>
                        <a14:backgroundMark x1="65657" y1="66972" x2="65657" y2="66972"/>
                        <a14:backgroundMark x1="67677" y1="67890" x2="67677" y2="67890"/>
                        <a14:backgroundMark x1="67677" y1="67890" x2="67677" y2="67890"/>
                        <a14:backgroundMark x1="67677" y1="67890" x2="67677" y2="67890"/>
                        <a14:backgroundMark x1="62626" y1="65138" x2="66667" y2="62385"/>
                        <a14:backgroundMark x1="41919" y1="56881" x2="41919" y2="5688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2929" y1="59633" x2="37374" y2="56881"/>
                        <a14:backgroundMark x1="62121" y1="66055" x2="62121" y2="66055"/>
                        <a14:backgroundMark x1="62121" y1="66055" x2="70202" y2="67890"/>
                        <a14:backgroundMark x1="41919" y1="55963" x2="41919" y2="55963"/>
                        <a14:backgroundMark x1="41919" y1="55963" x2="41919" y2="55963"/>
                        <a14:backgroundMark x1="40909" y1="55046" x2="40909" y2="55046"/>
                        <a14:backgroundMark x1="60606" y1="66055" x2="60606" y2="66055"/>
                        <a14:backgroundMark x1="61111" y1="66972" x2="61111" y2="66972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6641" y="6436752"/>
            <a:ext cx="3728335" cy="20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5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"/>
            <a:ext cx="10806099" cy="108060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EB72465C-B3FF-4CF2-9F88-25B907286877}"/>
              </a:ext>
            </a:extLst>
          </p:cNvPr>
          <p:cNvGrpSpPr/>
          <p:nvPr/>
        </p:nvGrpSpPr>
        <p:grpSpPr>
          <a:xfrm>
            <a:off x="1800053" y="1461899"/>
            <a:ext cx="7088795" cy="7374009"/>
            <a:chOff x="2792180" y="1053972"/>
            <a:chExt cx="1535925" cy="1597722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870E22A-8FF1-402C-9B0D-A90E1DA1E4B0}"/>
                </a:ext>
              </a:extLst>
            </p:cNvPr>
            <p:cNvSpPr/>
            <p:nvPr/>
          </p:nvSpPr>
          <p:spPr>
            <a:xfrm>
              <a:off x="3679771" y="1054597"/>
              <a:ext cx="590097" cy="5855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97E0C19-5BC5-4EC1-B0B8-1BF238B3D62B}"/>
                </a:ext>
              </a:extLst>
            </p:cNvPr>
            <p:cNvSpPr/>
            <p:nvPr/>
          </p:nvSpPr>
          <p:spPr>
            <a:xfrm>
              <a:off x="3813907" y="1181588"/>
              <a:ext cx="321824" cy="331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2AE3317-25F2-4FCB-84E7-47E9D895E9DC}"/>
                </a:ext>
              </a:extLst>
            </p:cNvPr>
            <p:cNvSpPr/>
            <p:nvPr/>
          </p:nvSpPr>
          <p:spPr>
            <a:xfrm>
              <a:off x="2852588" y="1053972"/>
              <a:ext cx="590097" cy="5855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F939743A-38D2-4003-B384-B85D4EAB80B4}"/>
                </a:ext>
              </a:extLst>
            </p:cNvPr>
            <p:cNvSpPr/>
            <p:nvPr/>
          </p:nvSpPr>
          <p:spPr>
            <a:xfrm>
              <a:off x="2986724" y="1180963"/>
              <a:ext cx="321824" cy="331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0AD8D875-B804-4A2D-ADF0-B60942F7A0D0}"/>
                </a:ext>
              </a:extLst>
            </p:cNvPr>
            <p:cNvSpPr/>
            <p:nvPr/>
          </p:nvSpPr>
          <p:spPr>
            <a:xfrm>
              <a:off x="2792180" y="1780531"/>
              <a:ext cx="1535925" cy="8711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6999832-CFB7-4F7F-B8E2-3DCE4959B89E}"/>
                </a:ext>
              </a:extLst>
            </p:cNvPr>
            <p:cNvSpPr/>
            <p:nvPr/>
          </p:nvSpPr>
          <p:spPr>
            <a:xfrm>
              <a:off x="2874229" y="1201535"/>
              <a:ext cx="1380707" cy="14426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51B9B7F-673E-47FD-BA15-1A232A071EA1}"/>
                </a:ext>
              </a:extLst>
            </p:cNvPr>
            <p:cNvSpPr/>
            <p:nvPr/>
          </p:nvSpPr>
          <p:spPr>
            <a:xfrm>
              <a:off x="3076058" y="1601031"/>
              <a:ext cx="429127" cy="585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DBA61DEB-4B96-4A17-B653-EFC2CEAB74ED}"/>
                </a:ext>
              </a:extLst>
            </p:cNvPr>
            <p:cNvSpPr/>
            <p:nvPr/>
          </p:nvSpPr>
          <p:spPr>
            <a:xfrm>
              <a:off x="3630775" y="1593510"/>
              <a:ext cx="429127" cy="585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B03E6FF-CF03-4C2C-AD4B-FDF3BE75C230}"/>
                </a:ext>
              </a:extLst>
            </p:cNvPr>
            <p:cNvSpPr/>
            <p:nvPr/>
          </p:nvSpPr>
          <p:spPr>
            <a:xfrm>
              <a:off x="2971746" y="2088025"/>
              <a:ext cx="1185672" cy="4157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LI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CC09D53-B006-4191-96CA-056AD3158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050" y="5318003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138B05A-E7E4-43F8-8DAC-93ABEA8F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7240" y="5283304"/>
            <a:ext cx="615459" cy="846263"/>
          </a:xfrm>
          <a:prstGeom prst="ellipse">
            <a:avLst/>
          </a:prstGeom>
          <a:ln>
            <a:noFill/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B3DEF04-25FC-4B90-BB3D-A4E340DAC4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5960" y1="39450" x2="43939" y2="36697"/>
                        <a14:foregroundMark x1="42424" y1="53211" x2="41414" y2="55046"/>
                        <a14:foregroundMark x1="42929" y1="52294" x2="42424" y2="53211"/>
                        <a14:foregroundMark x1="49495" y1="36697" x2="42929" y2="52294"/>
                        <a14:foregroundMark x1="52020" y1="26606" x2="55556" y2="41284"/>
                        <a14:foregroundMark x1="44444" y1="30275" x2="44444" y2="30275"/>
                        <a14:foregroundMark x1="44444" y1="30275" x2="48990" y2="30275"/>
                        <a14:foregroundMark x1="48990" y1="30275" x2="55051" y2="29358"/>
                        <a14:foregroundMark x1="52020" y1="47706" x2="52020" y2="47706"/>
                        <a14:foregroundMark x1="52020" y1="47706" x2="52020" y2="42202"/>
                        <a14:foregroundMark x1="52020" y1="42202" x2="52020" y2="42202"/>
                        <a14:foregroundMark x1="53030" y1="46789" x2="53030" y2="46789"/>
                        <a14:foregroundMark x1="53030" y1="46789" x2="53030" y2="46789"/>
                        <a14:foregroundMark x1="53030" y1="46789" x2="53030" y2="46789"/>
                        <a14:foregroundMark x1="53030" y1="46789" x2="51010" y2="46789"/>
                        <a14:foregroundMark x1="57071" y1="70642" x2="60606" y2="70642"/>
                        <a14:backgroundMark x1="25758" y1="0" x2="0" y2="28440"/>
                        <a14:backgroundMark x1="99495" y1="20183" x2="97980" y2="34862"/>
                        <a14:backgroundMark x1="85859" y1="0" x2="99495" y2="8257"/>
                        <a14:backgroundMark x1="0" y1="16514" x2="31818" y2="24771"/>
                        <a14:backgroundMark x1="0" y1="11927" x2="39394" y2="18349"/>
                        <a14:backgroundMark x1="71212" y1="95413" x2="72727" y2="99083"/>
                        <a14:backgroundMark x1="0" y1="43119" x2="13131" y2="68807"/>
                        <a14:backgroundMark x1="6061" y1="0" x2="0" y2="25688"/>
                        <a14:backgroundMark x1="80303" y1="88991" x2="78283" y2="99083"/>
                        <a14:backgroundMark x1="99495" y1="11009" x2="93434" y2="35780"/>
                        <a14:backgroundMark x1="23737" y1="0" x2="0" y2="33945"/>
                        <a14:backgroundMark x1="64646" y1="0" x2="63636" y2="1835"/>
                        <a14:backgroundMark x1="14646" y1="0" x2="19192" y2="54128"/>
                        <a14:backgroundMark x1="79798" y1="0" x2="73737" y2="36697"/>
                        <a14:backgroundMark x1="48990" y1="94495" x2="46465" y2="99083"/>
                        <a14:backgroundMark x1="99495" y1="60550" x2="92424" y2="99083"/>
                        <a14:backgroundMark x1="32828" y1="0" x2="23737" y2="33028"/>
                        <a14:backgroundMark x1="23232" y1="33945" x2="0" y2="72477"/>
                        <a14:backgroundMark x1="77778" y1="0" x2="68182" y2="15596"/>
                        <a14:backgroundMark x1="0" y1="57798" x2="18687" y2="56881"/>
                        <a14:backgroundMark x1="86869" y1="82569" x2="99495" y2="88073"/>
                        <a14:backgroundMark x1="0" y1="45872" x2="19697" y2="53211"/>
                        <a14:backgroundMark x1="75758" y1="37615" x2="74747" y2="33028"/>
                        <a14:backgroundMark x1="13636" y1="39450" x2="33838" y2="57798"/>
                        <a14:backgroundMark x1="0" y1="95413" x2="27778" y2="99083"/>
                        <a14:backgroundMark x1="85354" y1="87156" x2="87879" y2="87156"/>
                        <a14:backgroundMark x1="27778" y1="86239" x2="43939" y2="86239"/>
                        <a14:backgroundMark x1="99495" y1="71560" x2="87879" y2="86239"/>
                        <a14:backgroundMark x1="86869" y1="36697" x2="98485" y2="24771"/>
                        <a14:backgroundMark x1="67677" y1="38532" x2="81818" y2="917"/>
                        <a14:backgroundMark x1="29293" y1="60550" x2="34848" y2="53211"/>
                        <a14:backgroundMark x1="33333" y1="56881" x2="33838" y2="64220"/>
                        <a14:backgroundMark x1="50000" y1="79817" x2="56566" y2="71560"/>
                        <a14:backgroundMark x1="60606" y1="55046" x2="63636" y2="51376"/>
                        <a14:backgroundMark x1="50505" y1="97248" x2="50000" y2="99083"/>
                        <a14:backgroundMark x1="87879" y1="51376" x2="99495" y2="46789"/>
                        <a14:backgroundMark x1="88889" y1="55963" x2="82323" y2="47706"/>
                        <a14:backgroundMark x1="81313" y1="53211" x2="64141" y2="54128"/>
                        <a14:backgroundMark x1="65657" y1="66972" x2="65657" y2="66972"/>
                        <a14:backgroundMark x1="65657" y1="66972" x2="65657" y2="66972"/>
                        <a14:backgroundMark x1="65657" y1="66972" x2="65657" y2="66972"/>
                        <a14:backgroundMark x1="67677" y1="67890" x2="67677" y2="67890"/>
                        <a14:backgroundMark x1="67677" y1="67890" x2="67677" y2="67890"/>
                        <a14:backgroundMark x1="67677" y1="67890" x2="67677" y2="67890"/>
                        <a14:backgroundMark x1="62626" y1="65138" x2="66667" y2="62385"/>
                        <a14:backgroundMark x1="41919" y1="56881" x2="41919" y2="5688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1414" y1="53211" x2="41414" y2="53211"/>
                        <a14:backgroundMark x1="42929" y1="59633" x2="37374" y2="56881"/>
                        <a14:backgroundMark x1="62121" y1="66055" x2="62121" y2="66055"/>
                        <a14:backgroundMark x1="62121" y1="66055" x2="70202" y2="67890"/>
                        <a14:backgroundMark x1="41919" y1="55963" x2="41919" y2="55963"/>
                        <a14:backgroundMark x1="41919" y1="55963" x2="41919" y2="55963"/>
                        <a14:backgroundMark x1="40909" y1="55046" x2="40909" y2="55046"/>
                        <a14:backgroundMark x1="60606" y1="66055" x2="60606" y2="66055"/>
                        <a14:backgroundMark x1="61111" y1="66972" x2="61111" y2="66972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6641" y="6436752"/>
            <a:ext cx="3728335" cy="20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22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-6335"/>
            <a:ext cx="10806099" cy="10806099"/>
          </a:xfrm>
          <a:prstGeom prst="ellipse">
            <a:avLst/>
          </a:prstGeom>
          <a:solidFill>
            <a:srgbClr val="B1DFD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FB5AF01-5839-446A-9C94-5FA82CB3C82A}"/>
              </a:ext>
            </a:extLst>
          </p:cNvPr>
          <p:cNvSpPr/>
          <p:nvPr/>
        </p:nvSpPr>
        <p:spPr>
          <a:xfrm>
            <a:off x="2180022" y="5548795"/>
            <a:ext cx="6372426" cy="28000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39423B7-2B8B-466B-B639-50AC3663B0C0}"/>
              </a:ext>
            </a:extLst>
          </p:cNvPr>
          <p:cNvSpPr/>
          <p:nvPr/>
        </p:nvSpPr>
        <p:spPr>
          <a:xfrm>
            <a:off x="2180022" y="2119173"/>
            <a:ext cx="6372426" cy="66582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4AB010-EB7B-4CCA-A644-E794780B39C8}"/>
              </a:ext>
            </a:extLst>
          </p:cNvPr>
          <p:cNvSpPr/>
          <p:nvPr/>
        </p:nvSpPr>
        <p:spPr>
          <a:xfrm>
            <a:off x="3617777" y="7458522"/>
            <a:ext cx="3496917" cy="1318213"/>
          </a:xfrm>
          <a:prstGeom prst="ellipse">
            <a:avLst/>
          </a:prstGeom>
          <a:solidFill>
            <a:srgbClr val="44C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8DF8CAF-F8C7-4231-8A0D-15D6B364D9C1}"/>
              </a:ext>
            </a:extLst>
          </p:cNvPr>
          <p:cNvSpPr/>
          <p:nvPr/>
        </p:nvSpPr>
        <p:spPr>
          <a:xfrm>
            <a:off x="3111539" y="3962983"/>
            <a:ext cx="1980568" cy="2702457"/>
          </a:xfrm>
          <a:prstGeom prst="ellipse">
            <a:avLst/>
          </a:prstGeom>
          <a:solidFill>
            <a:srgbClr val="44C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12C77DBF-4851-4794-8814-BF1E42636A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4080" y="5279474"/>
            <a:ext cx="615459" cy="846263"/>
          </a:xfrm>
          <a:prstGeom prst="ellipse">
            <a:avLst/>
          </a:prstGeom>
        </p:spPr>
      </p:pic>
      <p:sp>
        <p:nvSpPr>
          <p:cNvPr id="87" name="Ellipse 86">
            <a:extLst>
              <a:ext uri="{FF2B5EF4-FFF2-40B4-BE49-F238E27FC236}">
                <a16:creationId xmlns:a16="http://schemas.microsoft.com/office/drawing/2014/main" id="{746FFC51-5729-4863-B8D3-A733A303F439}"/>
              </a:ext>
            </a:extLst>
          </p:cNvPr>
          <p:cNvSpPr/>
          <p:nvPr/>
        </p:nvSpPr>
        <p:spPr>
          <a:xfrm>
            <a:off x="5671729" y="3928266"/>
            <a:ext cx="1980568" cy="2702457"/>
          </a:xfrm>
          <a:prstGeom prst="ellipse">
            <a:avLst/>
          </a:prstGeom>
          <a:solidFill>
            <a:srgbClr val="44C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66E364A6-F18C-4501-9F51-D6896F59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288" y="5244776"/>
            <a:ext cx="615459" cy="846263"/>
          </a:xfrm>
          <a:prstGeom prst="ellipse">
            <a:avLst/>
          </a:prstGeom>
        </p:spPr>
      </p:pic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88BBAF55-5059-4CE3-B465-32E5ECE23DD8}"/>
              </a:ext>
            </a:extLst>
          </p:cNvPr>
          <p:cNvSpPr/>
          <p:nvPr/>
        </p:nvSpPr>
        <p:spPr>
          <a:xfrm rot="10800000">
            <a:off x="4438175" y="7344588"/>
            <a:ext cx="1856121" cy="727192"/>
          </a:xfrm>
          <a:prstGeom prst="triangl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0" name="Gleichschenkliges Dreieck 89">
            <a:extLst>
              <a:ext uri="{FF2B5EF4-FFF2-40B4-BE49-F238E27FC236}">
                <a16:creationId xmlns:a16="http://schemas.microsoft.com/office/drawing/2014/main" id="{CB125015-7F67-41AE-8A5C-3156FE1DB947}"/>
              </a:ext>
            </a:extLst>
          </p:cNvPr>
          <p:cNvSpPr/>
          <p:nvPr/>
        </p:nvSpPr>
        <p:spPr>
          <a:xfrm>
            <a:off x="4190209" y="6306637"/>
            <a:ext cx="2399387" cy="1066963"/>
          </a:xfrm>
          <a:prstGeom prst="triangle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45338AB-62D5-4249-A984-6B3E881FC497}"/>
              </a:ext>
            </a:extLst>
          </p:cNvPr>
          <p:cNvSpPr/>
          <p:nvPr/>
        </p:nvSpPr>
        <p:spPr>
          <a:xfrm rot="20306411">
            <a:off x="5361244" y="1415538"/>
            <a:ext cx="341558" cy="15298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B922A42-BF9F-462E-93A7-862A1FB7C560}"/>
              </a:ext>
            </a:extLst>
          </p:cNvPr>
          <p:cNvSpPr/>
          <p:nvPr/>
        </p:nvSpPr>
        <p:spPr>
          <a:xfrm rot="19738429">
            <a:off x="4960333" y="1290153"/>
            <a:ext cx="341558" cy="15298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50CB3E5-467B-4B3E-9380-22D28215AFF7}"/>
              </a:ext>
            </a:extLst>
          </p:cNvPr>
          <p:cNvSpPr/>
          <p:nvPr/>
        </p:nvSpPr>
        <p:spPr>
          <a:xfrm rot="19461999">
            <a:off x="4821134" y="1574790"/>
            <a:ext cx="341558" cy="15298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1016260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2" y="2"/>
            <a:ext cx="10806099" cy="108060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FB5AF01-5839-446A-9C94-5FA82CB3C82A}"/>
              </a:ext>
            </a:extLst>
          </p:cNvPr>
          <p:cNvSpPr/>
          <p:nvPr/>
        </p:nvSpPr>
        <p:spPr>
          <a:xfrm>
            <a:off x="2180022" y="5555132"/>
            <a:ext cx="6372426" cy="28000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39423B7-2B8B-466B-B639-50AC3663B0C0}"/>
              </a:ext>
            </a:extLst>
          </p:cNvPr>
          <p:cNvSpPr/>
          <p:nvPr/>
        </p:nvSpPr>
        <p:spPr>
          <a:xfrm>
            <a:off x="2180022" y="2125510"/>
            <a:ext cx="6372426" cy="665825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4AB010-EB7B-4CCA-A644-E794780B39C8}"/>
              </a:ext>
            </a:extLst>
          </p:cNvPr>
          <p:cNvSpPr/>
          <p:nvPr/>
        </p:nvSpPr>
        <p:spPr>
          <a:xfrm>
            <a:off x="3617777" y="7464859"/>
            <a:ext cx="3496917" cy="13182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8DF8CAF-F8C7-4231-8A0D-15D6B364D9C1}"/>
              </a:ext>
            </a:extLst>
          </p:cNvPr>
          <p:cNvSpPr/>
          <p:nvPr/>
        </p:nvSpPr>
        <p:spPr>
          <a:xfrm>
            <a:off x="3111539" y="3969320"/>
            <a:ext cx="1980568" cy="2702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12C77DBF-4851-4794-8814-BF1E42636A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4080" y="5285811"/>
            <a:ext cx="615459" cy="846263"/>
          </a:xfrm>
          <a:prstGeom prst="ellipse">
            <a:avLst/>
          </a:prstGeom>
        </p:spPr>
      </p:pic>
      <p:sp>
        <p:nvSpPr>
          <p:cNvPr id="87" name="Ellipse 86">
            <a:extLst>
              <a:ext uri="{FF2B5EF4-FFF2-40B4-BE49-F238E27FC236}">
                <a16:creationId xmlns:a16="http://schemas.microsoft.com/office/drawing/2014/main" id="{746FFC51-5729-4863-B8D3-A733A303F439}"/>
              </a:ext>
            </a:extLst>
          </p:cNvPr>
          <p:cNvSpPr/>
          <p:nvPr/>
        </p:nvSpPr>
        <p:spPr>
          <a:xfrm>
            <a:off x="5671729" y="3934603"/>
            <a:ext cx="1980568" cy="2702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66E364A6-F18C-4501-9F51-D6896F59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288" y="5251113"/>
            <a:ext cx="615459" cy="846263"/>
          </a:xfrm>
          <a:prstGeom prst="ellipse">
            <a:avLst/>
          </a:prstGeom>
        </p:spPr>
      </p:pic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88BBAF55-5059-4CE3-B465-32E5ECE23DD8}"/>
              </a:ext>
            </a:extLst>
          </p:cNvPr>
          <p:cNvSpPr/>
          <p:nvPr/>
        </p:nvSpPr>
        <p:spPr>
          <a:xfrm rot="10800000">
            <a:off x="4438175" y="7350925"/>
            <a:ext cx="1856121" cy="727192"/>
          </a:xfrm>
          <a:prstGeom prst="triangl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0" name="Gleichschenkliges Dreieck 89">
            <a:extLst>
              <a:ext uri="{FF2B5EF4-FFF2-40B4-BE49-F238E27FC236}">
                <a16:creationId xmlns:a16="http://schemas.microsoft.com/office/drawing/2014/main" id="{CB125015-7F67-41AE-8A5C-3156FE1DB947}"/>
              </a:ext>
            </a:extLst>
          </p:cNvPr>
          <p:cNvSpPr/>
          <p:nvPr/>
        </p:nvSpPr>
        <p:spPr>
          <a:xfrm>
            <a:off x="4190209" y="6312974"/>
            <a:ext cx="2399387" cy="1066963"/>
          </a:xfrm>
          <a:prstGeom prst="triangle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45338AB-62D5-4249-A984-6B3E881FC497}"/>
              </a:ext>
            </a:extLst>
          </p:cNvPr>
          <p:cNvSpPr/>
          <p:nvPr/>
        </p:nvSpPr>
        <p:spPr>
          <a:xfrm rot="20306411">
            <a:off x="5361244" y="1421875"/>
            <a:ext cx="341558" cy="152986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B922A42-BF9F-462E-93A7-862A1FB7C560}"/>
              </a:ext>
            </a:extLst>
          </p:cNvPr>
          <p:cNvSpPr/>
          <p:nvPr/>
        </p:nvSpPr>
        <p:spPr>
          <a:xfrm rot="19738429">
            <a:off x="4960333" y="1296490"/>
            <a:ext cx="341558" cy="152986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50CB3E5-467B-4B3E-9380-22D28215AFF7}"/>
              </a:ext>
            </a:extLst>
          </p:cNvPr>
          <p:cNvSpPr/>
          <p:nvPr/>
        </p:nvSpPr>
        <p:spPr>
          <a:xfrm rot="19461999">
            <a:off x="4821134" y="1581127"/>
            <a:ext cx="341558" cy="152986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1224035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ABCFA23-5229-494A-913B-77FF0F0C6366}"/>
              </a:ext>
            </a:extLst>
          </p:cNvPr>
          <p:cNvSpPr/>
          <p:nvPr/>
        </p:nvSpPr>
        <p:spPr>
          <a:xfrm>
            <a:off x="-6335" y="-6335"/>
            <a:ext cx="10806099" cy="108060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FB5AF01-5839-446A-9C94-5FA82CB3C82A}"/>
              </a:ext>
            </a:extLst>
          </p:cNvPr>
          <p:cNvSpPr/>
          <p:nvPr/>
        </p:nvSpPr>
        <p:spPr>
          <a:xfrm>
            <a:off x="2173685" y="5548795"/>
            <a:ext cx="6372426" cy="28000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39423B7-2B8B-466B-B639-50AC3663B0C0}"/>
              </a:ext>
            </a:extLst>
          </p:cNvPr>
          <p:cNvSpPr/>
          <p:nvPr/>
        </p:nvSpPr>
        <p:spPr>
          <a:xfrm>
            <a:off x="2173685" y="2119173"/>
            <a:ext cx="6372426" cy="66582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4AB010-EB7B-4CCA-A644-E794780B39C8}"/>
              </a:ext>
            </a:extLst>
          </p:cNvPr>
          <p:cNvSpPr/>
          <p:nvPr/>
        </p:nvSpPr>
        <p:spPr>
          <a:xfrm>
            <a:off x="3611440" y="7458522"/>
            <a:ext cx="3496917" cy="1318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8DF8CAF-F8C7-4231-8A0D-15D6B364D9C1}"/>
              </a:ext>
            </a:extLst>
          </p:cNvPr>
          <p:cNvSpPr/>
          <p:nvPr/>
        </p:nvSpPr>
        <p:spPr>
          <a:xfrm>
            <a:off x="3105203" y="3962983"/>
            <a:ext cx="1980568" cy="27024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12C77DBF-4851-4794-8814-BF1E42636A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7743" y="5279474"/>
            <a:ext cx="615459" cy="846263"/>
          </a:xfrm>
          <a:prstGeom prst="ellipse">
            <a:avLst/>
          </a:prstGeom>
        </p:spPr>
      </p:pic>
      <p:sp>
        <p:nvSpPr>
          <p:cNvPr id="87" name="Ellipse 86">
            <a:extLst>
              <a:ext uri="{FF2B5EF4-FFF2-40B4-BE49-F238E27FC236}">
                <a16:creationId xmlns:a16="http://schemas.microsoft.com/office/drawing/2014/main" id="{746FFC51-5729-4863-B8D3-A733A303F439}"/>
              </a:ext>
            </a:extLst>
          </p:cNvPr>
          <p:cNvSpPr/>
          <p:nvPr/>
        </p:nvSpPr>
        <p:spPr>
          <a:xfrm>
            <a:off x="5665392" y="3928266"/>
            <a:ext cx="1980568" cy="27024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66E364A6-F18C-4501-9F51-D6896F59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7951" y="5244776"/>
            <a:ext cx="615459" cy="846263"/>
          </a:xfrm>
          <a:prstGeom prst="ellipse">
            <a:avLst/>
          </a:prstGeom>
        </p:spPr>
      </p:pic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88BBAF55-5059-4CE3-B465-32E5ECE23DD8}"/>
              </a:ext>
            </a:extLst>
          </p:cNvPr>
          <p:cNvSpPr/>
          <p:nvPr/>
        </p:nvSpPr>
        <p:spPr>
          <a:xfrm rot="10800000">
            <a:off x="4431838" y="7344588"/>
            <a:ext cx="1856121" cy="727192"/>
          </a:xfrm>
          <a:prstGeom prst="triangle">
            <a:avLst/>
          </a:prstGeom>
          <a:solidFill>
            <a:srgbClr val="E8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0" name="Gleichschenkliges Dreieck 89">
            <a:extLst>
              <a:ext uri="{FF2B5EF4-FFF2-40B4-BE49-F238E27FC236}">
                <a16:creationId xmlns:a16="http://schemas.microsoft.com/office/drawing/2014/main" id="{CB125015-7F67-41AE-8A5C-3156FE1DB947}"/>
              </a:ext>
            </a:extLst>
          </p:cNvPr>
          <p:cNvSpPr/>
          <p:nvPr/>
        </p:nvSpPr>
        <p:spPr>
          <a:xfrm>
            <a:off x="4183872" y="6306637"/>
            <a:ext cx="2399387" cy="1066963"/>
          </a:xfrm>
          <a:prstGeom prst="triangle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45338AB-62D5-4249-A984-6B3E881FC497}"/>
              </a:ext>
            </a:extLst>
          </p:cNvPr>
          <p:cNvSpPr/>
          <p:nvPr/>
        </p:nvSpPr>
        <p:spPr>
          <a:xfrm rot="20306411">
            <a:off x="5354907" y="1415538"/>
            <a:ext cx="341558" cy="152986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B922A42-BF9F-462E-93A7-862A1FB7C560}"/>
              </a:ext>
            </a:extLst>
          </p:cNvPr>
          <p:cNvSpPr/>
          <p:nvPr/>
        </p:nvSpPr>
        <p:spPr>
          <a:xfrm rot="19738429">
            <a:off x="4953996" y="1290153"/>
            <a:ext cx="341558" cy="152986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50CB3E5-467B-4B3E-9380-22D28215AFF7}"/>
              </a:ext>
            </a:extLst>
          </p:cNvPr>
          <p:cNvSpPr/>
          <p:nvPr/>
        </p:nvSpPr>
        <p:spPr>
          <a:xfrm rot="19461999">
            <a:off x="4814797" y="1574790"/>
            <a:ext cx="341558" cy="152986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2851527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WF">
  <a:themeElements>
    <a:clrScheme name="WWF">
      <a:dk1>
        <a:sysClr val="windowText" lastClr="000000"/>
      </a:dk1>
      <a:lt1>
        <a:sysClr val="window" lastClr="FFFFFF"/>
      </a:lt1>
      <a:dk2>
        <a:srgbClr val="F37043"/>
      </a:dk2>
      <a:lt2>
        <a:srgbClr val="FFFFFF"/>
      </a:lt2>
      <a:accent1>
        <a:srgbClr val="DA1D52"/>
      </a:accent1>
      <a:accent2>
        <a:srgbClr val="F37043"/>
      </a:accent2>
      <a:accent3>
        <a:srgbClr val="F5D200"/>
      </a:accent3>
      <a:accent4>
        <a:srgbClr val="007932"/>
      </a:accent4>
      <a:accent5>
        <a:srgbClr val="7B8427"/>
      </a:accent5>
      <a:accent6>
        <a:srgbClr val="9A681C"/>
      </a:accent6>
      <a:hlink>
        <a:srgbClr val="00728F"/>
      </a:hlink>
      <a:folHlink>
        <a:srgbClr val="007476"/>
      </a:folHlink>
    </a:clrScheme>
    <a:fontScheme name="WWF">
      <a:majorFont>
        <a:latin typeface="WWF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/>
        </a:defPPr>
      </a:lstStyle>
    </a:txDef>
  </a:objectDefaults>
  <a:extraClrSchemeLst>
    <a:extraClrScheme>
      <a:clrScheme name="WWF 1">
        <a:dk1>
          <a:srgbClr val="000000"/>
        </a:dk1>
        <a:lt1>
          <a:srgbClr val="FFFFFF"/>
        </a:lt1>
        <a:dk2>
          <a:srgbClr val="F37043"/>
        </a:dk2>
        <a:lt2>
          <a:srgbClr val="FFFFFF"/>
        </a:lt2>
        <a:accent1>
          <a:srgbClr val="DA1D52"/>
        </a:accent1>
        <a:accent2>
          <a:srgbClr val="F37043"/>
        </a:accent2>
        <a:accent3>
          <a:srgbClr val="FFFFFF"/>
        </a:accent3>
        <a:accent4>
          <a:srgbClr val="000000"/>
        </a:accent4>
        <a:accent5>
          <a:srgbClr val="EAABB3"/>
        </a:accent5>
        <a:accent6>
          <a:srgbClr val="DC653C"/>
        </a:accent6>
        <a:hlink>
          <a:srgbClr val="00728F"/>
        </a:hlink>
        <a:folHlink>
          <a:srgbClr val="0074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ed Dark">
      <a:srgbClr val="DA1D52"/>
    </a:custClr>
    <a:custClr name="Orange Dark">
      <a:srgbClr val="F68C50"/>
    </a:custClr>
    <a:custClr name="Yellow Dark">
      <a:srgbClr val="F5D200"/>
    </a:custClr>
    <a:custClr name="Green Dark">
      <a:srgbClr val="007932"/>
    </a:custClr>
    <a:custClr name="Earth Dark">
      <a:srgbClr val="7B8427"/>
    </a:custClr>
    <a:custClr name="Brown Dark">
      <a:srgbClr val="9A681C"/>
    </a:custClr>
    <a:custClr name="Blue Dark">
      <a:srgbClr val="00728F"/>
    </a:custClr>
    <a:custClr name="Aqua Dark">
      <a:srgbClr val="007476"/>
    </a:custClr>
    <a:custClr name="Pink Dark">
      <a:srgbClr val="9A0064"/>
    </a:custClr>
    <a:custClr name="Berry Dark">
      <a:srgbClr val="743873"/>
    </a:custClr>
    <a:custClr name="Red Medium">
      <a:srgbClr val="F37043"/>
    </a:custClr>
    <a:custClr name="Orange Medium">
      <a:srgbClr val="FAA61A"/>
    </a:custClr>
    <a:custClr name="Yellow Medium">
      <a:srgbClr val="FFF200"/>
    </a:custClr>
    <a:custClr name="Green Medium">
      <a:srgbClr val="8CC63F"/>
    </a:custClr>
    <a:custClr name="Earth Medium">
      <a:srgbClr val="AFAD0C"/>
    </a:custClr>
    <a:custClr name="Brown Medium">
      <a:srgbClr val="D09B2C"/>
    </a:custClr>
    <a:custClr name="Blue Medium">
      <a:srgbClr val="44C8F5"/>
    </a:custClr>
    <a:custClr name="Aqua Medium">
      <a:srgbClr val="00ACCD"/>
    </a:custClr>
    <a:custClr name="Pink Medium">
      <a:srgbClr val="ED037C"/>
    </a:custClr>
    <a:custClr name="Berry Medium">
      <a:srgbClr val="812990"/>
    </a:custClr>
    <a:custClr name="Red Light">
      <a:srgbClr val="F9B5B2"/>
    </a:custClr>
    <a:custClr name="Orange Light">
      <a:srgbClr val="FDBC5F"/>
    </a:custClr>
    <a:custClr name="Yellow Light">
      <a:srgbClr val="FFE96C"/>
    </a:custClr>
    <a:custClr name="Green Light">
      <a:srgbClr val="B8DB9B"/>
    </a:custClr>
    <a:custClr name="Earth Light">
      <a:srgbClr val="D3E27E"/>
    </a:custClr>
    <a:custClr name="Brown Light">
      <a:srgbClr val="E9CE86"/>
    </a:custClr>
    <a:custClr name="Blue Light">
      <a:srgbClr val="71CEEA"/>
    </a:custClr>
    <a:custClr name="Aqua Light">
      <a:srgbClr val="B1DFDC"/>
    </a:custClr>
    <a:custClr name="Pink Light">
      <a:srgbClr val="F9C1D2"/>
    </a:custClr>
    <a:custClr name="Berry Light">
      <a:srgbClr val="C78EBF"/>
    </a:custClr>
    <a:custClr name="Grey Dark">
      <a:srgbClr val="552F25"/>
    </a:custClr>
    <a:custClr name="Grey Medium">
      <a:srgbClr val="BCB9B8"/>
    </a:custClr>
    <a:custClr name="Grey Light">
      <a:srgbClr val="D9D6D6"/>
    </a:custClr>
    <a:custClr name="Base colours Background">
      <a:srgbClr val="F8F8F3"/>
    </a:custClr>
    <a:custClr name="Base colours Background">
      <a:srgbClr val="F1F1E7"/>
    </a:custClr>
  </a:custClrLst>
  <a:extLst>
    <a:ext uri="{05A4C25C-085E-4340-85A3-A5531E510DB2}">
      <thm15:themeFamily xmlns:thm15="http://schemas.microsoft.com/office/thememl/2012/main" name="2017_MD_MASTER_Präsentation (Werkzeugkasten).pptx" id="{2B2AE110-23C0-4A5D-8AE8-091E6B1A5DBF}" vid="{5729ECCE-A9C5-43DA-BFC9-CC86831BF26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2017_MD_MASTER_Präsentation (Werkzeugkasten)</Template>
  <TotalTime>0</TotalTime>
  <Words>0</Words>
  <Application>Microsoft Office PowerPoint</Application>
  <PresentationFormat>Benutzerdefiniert</PresentationFormat>
  <Paragraphs>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WWF</vt:lpstr>
      <vt:lpstr>WWF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der Präsentation</dc:title>
  <dc:creator>Steinbrecher Markus</dc:creator>
  <cp:lastModifiedBy>Severin Kranz</cp:lastModifiedBy>
  <cp:revision>242</cp:revision>
  <cp:lastPrinted>2014-05-20T12:26:58Z</cp:lastPrinted>
  <dcterms:created xsi:type="dcterms:W3CDTF">2018-04-04T07:18:50Z</dcterms:created>
  <dcterms:modified xsi:type="dcterms:W3CDTF">2019-02-13T17:01:20Z</dcterms:modified>
</cp:coreProperties>
</file>