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E68D8-A58E-47E4-98AC-A15024C0A29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22A1FF-4059-4E0B-ACF3-A64606823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Insights:</a:t>
          </a:r>
          <a:endParaRPr lang="en-US"/>
        </a:p>
      </dgm:t>
    </dgm:pt>
    <dgm:pt modelId="{A8092339-65AC-4C2C-B9C3-C9E64DB84B77}" type="parTrans" cxnId="{84DF060A-F5FB-477C-AEE6-3F7D2B747E76}">
      <dgm:prSet/>
      <dgm:spPr/>
      <dgm:t>
        <a:bodyPr/>
        <a:lstStyle/>
        <a:p>
          <a:endParaRPr lang="en-US"/>
        </a:p>
      </dgm:t>
    </dgm:pt>
    <dgm:pt modelId="{AC76C062-0995-4B03-B8C9-F24D7949EB1A}" type="sibTrans" cxnId="{84DF060A-F5FB-477C-AEE6-3F7D2B747E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86E007-452E-417F-88E3-A4AB1A5AE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Identifies employees with higher rejection rates.</a:t>
          </a:r>
          <a:endParaRPr lang="en-US"/>
        </a:p>
      </dgm:t>
    </dgm:pt>
    <dgm:pt modelId="{60065574-6592-4719-8406-7CBDB6D2EEFF}" type="parTrans" cxnId="{9320CEF8-50BC-4B1F-AF35-D7A4071F380D}">
      <dgm:prSet/>
      <dgm:spPr/>
      <dgm:t>
        <a:bodyPr/>
        <a:lstStyle/>
        <a:p>
          <a:endParaRPr lang="en-US"/>
        </a:p>
      </dgm:t>
    </dgm:pt>
    <dgm:pt modelId="{7F7CC8FB-00D2-4E42-91C4-3B414513381C}" type="sibTrans" cxnId="{9320CEF8-50BC-4B1F-AF35-D7A4071F38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A2DE49-0FF2-4AFC-874E-0B54248E62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Enables targeted training.</a:t>
          </a:r>
          <a:endParaRPr lang="en-US"/>
        </a:p>
      </dgm:t>
    </dgm:pt>
    <dgm:pt modelId="{D52A5FA1-2E8A-41F2-A61E-A80CDB8DFC52}" type="parTrans" cxnId="{CF3B59BF-DCED-49E1-9950-C97EDF4CCB25}">
      <dgm:prSet/>
      <dgm:spPr/>
      <dgm:t>
        <a:bodyPr/>
        <a:lstStyle/>
        <a:p>
          <a:endParaRPr lang="en-US"/>
        </a:p>
      </dgm:t>
    </dgm:pt>
    <dgm:pt modelId="{A7299940-3F8C-4539-A82A-84FB58A721AE}" type="sibTrans" cxnId="{CF3B59BF-DCED-49E1-9950-C97EDF4CCB25}">
      <dgm:prSet/>
      <dgm:spPr/>
      <dgm:t>
        <a:bodyPr/>
        <a:lstStyle/>
        <a:p>
          <a:endParaRPr lang="en-US"/>
        </a:p>
      </dgm:t>
    </dgm:pt>
    <dgm:pt modelId="{3E9832A9-4495-41E4-9C9A-4BFCC6854EE6}" type="pres">
      <dgm:prSet presAssocID="{E7AE68D8-A58E-47E4-98AC-A15024C0A29A}" presName="diagram" presStyleCnt="0">
        <dgm:presLayoutVars>
          <dgm:dir/>
          <dgm:resizeHandles val="exact"/>
        </dgm:presLayoutVars>
      </dgm:prSet>
      <dgm:spPr/>
    </dgm:pt>
    <dgm:pt modelId="{CEB89774-6857-4083-881D-66D9D84B2959}" type="pres">
      <dgm:prSet presAssocID="{5A22A1FF-4059-4E0B-ACF3-A64606823C11}" presName="arrow" presStyleLbl="node1" presStyleIdx="0" presStyleCnt="3">
        <dgm:presLayoutVars>
          <dgm:bulletEnabled val="1"/>
        </dgm:presLayoutVars>
      </dgm:prSet>
      <dgm:spPr/>
    </dgm:pt>
    <dgm:pt modelId="{20E958EB-805E-4378-8246-C6B7F9A81A91}" type="pres">
      <dgm:prSet presAssocID="{9686E007-452E-417F-88E3-A4AB1A5AE31E}" presName="arrow" presStyleLbl="node1" presStyleIdx="1" presStyleCnt="3">
        <dgm:presLayoutVars>
          <dgm:bulletEnabled val="1"/>
        </dgm:presLayoutVars>
      </dgm:prSet>
      <dgm:spPr/>
    </dgm:pt>
    <dgm:pt modelId="{0566C8C4-1F31-485A-888C-0FE2C726E3AA}" type="pres">
      <dgm:prSet presAssocID="{61A2DE49-0FF2-4AFC-874E-0B54248E624A}" presName="arrow" presStyleLbl="node1" presStyleIdx="2" presStyleCnt="3">
        <dgm:presLayoutVars>
          <dgm:bulletEnabled val="1"/>
        </dgm:presLayoutVars>
      </dgm:prSet>
      <dgm:spPr/>
    </dgm:pt>
  </dgm:ptLst>
  <dgm:cxnLst>
    <dgm:cxn modelId="{84DF060A-F5FB-477C-AEE6-3F7D2B747E76}" srcId="{E7AE68D8-A58E-47E4-98AC-A15024C0A29A}" destId="{5A22A1FF-4059-4E0B-ACF3-A64606823C11}" srcOrd="0" destOrd="0" parTransId="{A8092339-65AC-4C2C-B9C3-C9E64DB84B77}" sibTransId="{AC76C062-0995-4B03-B8C9-F24D7949EB1A}"/>
    <dgm:cxn modelId="{3634D027-E763-426E-8335-9A278062F204}" type="presOf" srcId="{61A2DE49-0FF2-4AFC-874E-0B54248E624A}" destId="{0566C8C4-1F31-485A-888C-0FE2C726E3AA}" srcOrd="0" destOrd="0" presId="urn:microsoft.com/office/officeart/2005/8/layout/arrow5"/>
    <dgm:cxn modelId="{E0241042-71C8-42EF-8198-82D1B36FD591}" type="presOf" srcId="{E7AE68D8-A58E-47E4-98AC-A15024C0A29A}" destId="{3E9832A9-4495-41E4-9C9A-4BFCC6854EE6}" srcOrd="0" destOrd="0" presId="urn:microsoft.com/office/officeart/2005/8/layout/arrow5"/>
    <dgm:cxn modelId="{3AB624B2-813F-4E17-B718-69A2475F1E0F}" type="presOf" srcId="{9686E007-452E-417F-88E3-A4AB1A5AE31E}" destId="{20E958EB-805E-4378-8246-C6B7F9A81A91}" srcOrd="0" destOrd="0" presId="urn:microsoft.com/office/officeart/2005/8/layout/arrow5"/>
    <dgm:cxn modelId="{CF3B59BF-DCED-49E1-9950-C97EDF4CCB25}" srcId="{E7AE68D8-A58E-47E4-98AC-A15024C0A29A}" destId="{61A2DE49-0FF2-4AFC-874E-0B54248E624A}" srcOrd="2" destOrd="0" parTransId="{D52A5FA1-2E8A-41F2-A61E-A80CDB8DFC52}" sibTransId="{A7299940-3F8C-4539-A82A-84FB58A721AE}"/>
    <dgm:cxn modelId="{A7287DF6-F949-42BC-A4B8-47B13F9BD3DF}" type="presOf" srcId="{5A22A1FF-4059-4E0B-ACF3-A64606823C11}" destId="{CEB89774-6857-4083-881D-66D9D84B2959}" srcOrd="0" destOrd="0" presId="urn:microsoft.com/office/officeart/2005/8/layout/arrow5"/>
    <dgm:cxn modelId="{9320CEF8-50BC-4B1F-AF35-D7A4071F380D}" srcId="{E7AE68D8-A58E-47E4-98AC-A15024C0A29A}" destId="{9686E007-452E-417F-88E3-A4AB1A5AE31E}" srcOrd="1" destOrd="0" parTransId="{60065574-6592-4719-8406-7CBDB6D2EEFF}" sibTransId="{7F7CC8FB-00D2-4E42-91C4-3B414513381C}"/>
    <dgm:cxn modelId="{BC598C07-00A1-4CF0-9112-2E7FBDFCDC82}" type="presParOf" srcId="{3E9832A9-4495-41E4-9C9A-4BFCC6854EE6}" destId="{CEB89774-6857-4083-881D-66D9D84B2959}" srcOrd="0" destOrd="0" presId="urn:microsoft.com/office/officeart/2005/8/layout/arrow5"/>
    <dgm:cxn modelId="{EE731ECF-88E9-4A2B-9E7E-C93E5749B7C0}" type="presParOf" srcId="{3E9832A9-4495-41E4-9C9A-4BFCC6854EE6}" destId="{20E958EB-805E-4378-8246-C6B7F9A81A91}" srcOrd="1" destOrd="0" presId="urn:microsoft.com/office/officeart/2005/8/layout/arrow5"/>
    <dgm:cxn modelId="{A1BAE3DE-3FA1-4072-A845-55EE4D5CC377}" type="presParOf" srcId="{3E9832A9-4495-41E4-9C9A-4BFCC6854EE6}" destId="{0566C8C4-1F31-485A-888C-0FE2C726E3AA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2F6D4-AD95-4E7B-AA1C-359FBF8A514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5670F9-6BFD-4D0B-B008-9AEC29CD3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Insights:</a:t>
          </a:r>
        </a:p>
      </dgm:t>
    </dgm:pt>
    <dgm:pt modelId="{098B5FC6-73DB-45FF-8BBC-69897487DA3B}" type="parTrans" cxnId="{2129E851-206A-4C0F-B6FE-B2422D322A45}">
      <dgm:prSet/>
      <dgm:spPr/>
      <dgm:t>
        <a:bodyPr/>
        <a:lstStyle/>
        <a:p>
          <a:endParaRPr lang="en-US"/>
        </a:p>
      </dgm:t>
    </dgm:pt>
    <dgm:pt modelId="{9EB1E105-9CFD-41E9-9756-86F3E82B8736}" type="sibTrans" cxnId="{2129E851-206A-4C0F-B6FE-B2422D322A45}">
      <dgm:prSet/>
      <dgm:spPr/>
      <dgm:t>
        <a:bodyPr/>
        <a:lstStyle/>
        <a:p>
          <a:endParaRPr lang="en-US"/>
        </a:p>
      </dgm:t>
    </dgm:pt>
    <dgm:pt modelId="{A2F36077-FCE9-4622-8038-FD9AE7ABD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Highlights problematic machines.</a:t>
          </a:r>
        </a:p>
      </dgm:t>
    </dgm:pt>
    <dgm:pt modelId="{243FD763-1AC6-4A3C-9540-8B9E97EAA702}" type="parTrans" cxnId="{3E798A9E-ACDB-4895-ACBB-9B861AC05288}">
      <dgm:prSet/>
      <dgm:spPr/>
      <dgm:t>
        <a:bodyPr/>
        <a:lstStyle/>
        <a:p>
          <a:endParaRPr lang="en-US"/>
        </a:p>
      </dgm:t>
    </dgm:pt>
    <dgm:pt modelId="{4F487254-07CF-4EE0-90DC-8A655D07CFFB}" type="sibTrans" cxnId="{3E798A9E-ACDB-4895-ACBB-9B861AC05288}">
      <dgm:prSet/>
      <dgm:spPr/>
      <dgm:t>
        <a:bodyPr/>
        <a:lstStyle/>
        <a:p>
          <a:endParaRPr lang="en-US"/>
        </a:p>
      </dgm:t>
    </dgm:pt>
    <dgm:pt modelId="{BC885C9E-0463-4259-BC91-9439BF8BF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Indicates calibration/maintenance needs.</a:t>
          </a:r>
        </a:p>
      </dgm:t>
    </dgm:pt>
    <dgm:pt modelId="{7C615E38-13CB-4032-92F0-31536D01A8A0}" type="parTrans" cxnId="{428A373B-F8EB-44F0-91C4-643EF3F8AA1E}">
      <dgm:prSet/>
      <dgm:spPr/>
      <dgm:t>
        <a:bodyPr/>
        <a:lstStyle/>
        <a:p>
          <a:endParaRPr lang="en-US"/>
        </a:p>
      </dgm:t>
    </dgm:pt>
    <dgm:pt modelId="{6F4E64DA-33D1-4439-A302-1A9A259E4F40}" type="sibTrans" cxnId="{428A373B-F8EB-44F0-91C4-643EF3F8AA1E}">
      <dgm:prSet/>
      <dgm:spPr/>
      <dgm:t>
        <a:bodyPr/>
        <a:lstStyle/>
        <a:p>
          <a:endParaRPr lang="en-US"/>
        </a:p>
      </dgm:t>
    </dgm:pt>
    <dgm:pt modelId="{202244C3-5A53-4B58-8ECE-67835A50AAA2}" type="pres">
      <dgm:prSet presAssocID="{5282F6D4-AD95-4E7B-AA1C-359FBF8A514C}" presName="root" presStyleCnt="0">
        <dgm:presLayoutVars>
          <dgm:dir/>
          <dgm:resizeHandles val="exact"/>
        </dgm:presLayoutVars>
      </dgm:prSet>
      <dgm:spPr/>
    </dgm:pt>
    <dgm:pt modelId="{6759DF8F-1FB1-4ABF-80C1-B5919B7EF159}" type="pres">
      <dgm:prSet presAssocID="{595670F9-6BFD-4D0B-B008-9AEC29CD3641}" presName="compNode" presStyleCnt="0"/>
      <dgm:spPr/>
    </dgm:pt>
    <dgm:pt modelId="{B0A3A87D-F49D-45B6-A032-F325D8265F66}" type="pres">
      <dgm:prSet presAssocID="{595670F9-6BFD-4D0B-B008-9AEC29CD36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E2CC23F-DE4C-4045-8A00-B432A90EA9AB}" type="pres">
      <dgm:prSet presAssocID="{595670F9-6BFD-4D0B-B008-9AEC29CD3641}" presName="spaceRect" presStyleCnt="0"/>
      <dgm:spPr/>
    </dgm:pt>
    <dgm:pt modelId="{741D286B-41FF-471F-BE48-48665285B67F}" type="pres">
      <dgm:prSet presAssocID="{595670F9-6BFD-4D0B-B008-9AEC29CD3641}" presName="textRect" presStyleLbl="revTx" presStyleIdx="0" presStyleCnt="3">
        <dgm:presLayoutVars>
          <dgm:chMax val="1"/>
          <dgm:chPref val="1"/>
        </dgm:presLayoutVars>
      </dgm:prSet>
      <dgm:spPr/>
    </dgm:pt>
    <dgm:pt modelId="{B8D439BC-35A0-4649-81E0-2207FAC6D5A4}" type="pres">
      <dgm:prSet presAssocID="{9EB1E105-9CFD-41E9-9756-86F3E82B8736}" presName="sibTrans" presStyleCnt="0"/>
      <dgm:spPr/>
    </dgm:pt>
    <dgm:pt modelId="{6E61F8DC-20CF-4DDF-A135-FF28CBDDAFA9}" type="pres">
      <dgm:prSet presAssocID="{A2F36077-FCE9-4622-8038-FD9AE7ABD6B0}" presName="compNode" presStyleCnt="0"/>
      <dgm:spPr/>
    </dgm:pt>
    <dgm:pt modelId="{6DB962E8-112F-4536-95AC-281B172256BE}" type="pres">
      <dgm:prSet presAssocID="{A2F36077-FCE9-4622-8038-FD9AE7ABD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CCC04DD-6370-42B1-85E5-BDD01E0885C5}" type="pres">
      <dgm:prSet presAssocID="{A2F36077-FCE9-4622-8038-FD9AE7ABD6B0}" presName="spaceRect" presStyleCnt="0"/>
      <dgm:spPr/>
    </dgm:pt>
    <dgm:pt modelId="{B1F85EF3-C2AD-4B4D-A08E-145690CF8850}" type="pres">
      <dgm:prSet presAssocID="{A2F36077-FCE9-4622-8038-FD9AE7ABD6B0}" presName="textRect" presStyleLbl="revTx" presStyleIdx="1" presStyleCnt="3">
        <dgm:presLayoutVars>
          <dgm:chMax val="1"/>
          <dgm:chPref val="1"/>
        </dgm:presLayoutVars>
      </dgm:prSet>
      <dgm:spPr/>
    </dgm:pt>
    <dgm:pt modelId="{ECD78BA6-9C61-42A2-B2AC-BF733C013E0D}" type="pres">
      <dgm:prSet presAssocID="{4F487254-07CF-4EE0-90DC-8A655D07CFFB}" presName="sibTrans" presStyleCnt="0"/>
      <dgm:spPr/>
    </dgm:pt>
    <dgm:pt modelId="{CEABC284-22C1-4C63-BB61-68D94FDD0C6B}" type="pres">
      <dgm:prSet presAssocID="{BC885C9E-0463-4259-BC91-9439BF8BF6BF}" presName="compNode" presStyleCnt="0"/>
      <dgm:spPr/>
    </dgm:pt>
    <dgm:pt modelId="{241006BD-9754-43B7-9D39-C6D9CF496A7C}" type="pres">
      <dgm:prSet presAssocID="{BC885C9E-0463-4259-BC91-9439BF8BF6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FDF578-9D24-4632-AB0F-0B053498A0E8}" type="pres">
      <dgm:prSet presAssocID="{BC885C9E-0463-4259-BC91-9439BF8BF6BF}" presName="spaceRect" presStyleCnt="0"/>
      <dgm:spPr/>
    </dgm:pt>
    <dgm:pt modelId="{3DA26672-53F8-4608-93D5-4517292202D0}" type="pres">
      <dgm:prSet presAssocID="{BC885C9E-0463-4259-BC91-9439BF8BF6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28A373B-F8EB-44F0-91C4-643EF3F8AA1E}" srcId="{5282F6D4-AD95-4E7B-AA1C-359FBF8A514C}" destId="{BC885C9E-0463-4259-BC91-9439BF8BF6BF}" srcOrd="2" destOrd="0" parTransId="{7C615E38-13CB-4032-92F0-31536D01A8A0}" sibTransId="{6F4E64DA-33D1-4439-A302-1A9A259E4F40}"/>
    <dgm:cxn modelId="{17F72E6C-6716-47D7-AA16-958D4AAF4222}" type="presOf" srcId="{595670F9-6BFD-4D0B-B008-9AEC29CD3641}" destId="{741D286B-41FF-471F-BE48-48665285B67F}" srcOrd="0" destOrd="0" presId="urn:microsoft.com/office/officeart/2018/2/layout/IconLabelList"/>
    <dgm:cxn modelId="{2129E851-206A-4C0F-B6FE-B2422D322A45}" srcId="{5282F6D4-AD95-4E7B-AA1C-359FBF8A514C}" destId="{595670F9-6BFD-4D0B-B008-9AEC29CD3641}" srcOrd="0" destOrd="0" parTransId="{098B5FC6-73DB-45FF-8BBC-69897487DA3B}" sibTransId="{9EB1E105-9CFD-41E9-9756-86F3E82B8736}"/>
    <dgm:cxn modelId="{3E798A9E-ACDB-4895-ACBB-9B861AC05288}" srcId="{5282F6D4-AD95-4E7B-AA1C-359FBF8A514C}" destId="{A2F36077-FCE9-4622-8038-FD9AE7ABD6B0}" srcOrd="1" destOrd="0" parTransId="{243FD763-1AC6-4A3C-9540-8B9E97EAA702}" sibTransId="{4F487254-07CF-4EE0-90DC-8A655D07CFFB}"/>
    <dgm:cxn modelId="{A79DDEA8-11E6-468E-850B-642CBA392D50}" type="presOf" srcId="{A2F36077-FCE9-4622-8038-FD9AE7ABD6B0}" destId="{B1F85EF3-C2AD-4B4D-A08E-145690CF8850}" srcOrd="0" destOrd="0" presId="urn:microsoft.com/office/officeart/2018/2/layout/IconLabelList"/>
    <dgm:cxn modelId="{5DD0A8BD-95AD-4FD2-A74F-1711A6167A78}" type="presOf" srcId="{5282F6D4-AD95-4E7B-AA1C-359FBF8A514C}" destId="{202244C3-5A53-4B58-8ECE-67835A50AAA2}" srcOrd="0" destOrd="0" presId="urn:microsoft.com/office/officeart/2018/2/layout/IconLabelList"/>
    <dgm:cxn modelId="{FD20CACD-F818-4592-8BB4-C8F97B2B3858}" type="presOf" srcId="{BC885C9E-0463-4259-BC91-9439BF8BF6BF}" destId="{3DA26672-53F8-4608-93D5-4517292202D0}" srcOrd="0" destOrd="0" presId="urn:microsoft.com/office/officeart/2018/2/layout/IconLabelList"/>
    <dgm:cxn modelId="{E55CDB32-CEF3-49E0-BA9A-616403E7F48D}" type="presParOf" srcId="{202244C3-5A53-4B58-8ECE-67835A50AAA2}" destId="{6759DF8F-1FB1-4ABF-80C1-B5919B7EF159}" srcOrd="0" destOrd="0" presId="urn:microsoft.com/office/officeart/2018/2/layout/IconLabelList"/>
    <dgm:cxn modelId="{805620D2-90E9-4ABA-9121-909F683CBBFC}" type="presParOf" srcId="{6759DF8F-1FB1-4ABF-80C1-B5919B7EF159}" destId="{B0A3A87D-F49D-45B6-A032-F325D8265F66}" srcOrd="0" destOrd="0" presId="urn:microsoft.com/office/officeart/2018/2/layout/IconLabelList"/>
    <dgm:cxn modelId="{05C8EF78-579C-4C09-8158-A43AE8049FF2}" type="presParOf" srcId="{6759DF8F-1FB1-4ABF-80C1-B5919B7EF159}" destId="{3E2CC23F-DE4C-4045-8A00-B432A90EA9AB}" srcOrd="1" destOrd="0" presId="urn:microsoft.com/office/officeart/2018/2/layout/IconLabelList"/>
    <dgm:cxn modelId="{1386AD48-E19E-42BD-9CB9-ECAA98F69FB1}" type="presParOf" srcId="{6759DF8F-1FB1-4ABF-80C1-B5919B7EF159}" destId="{741D286B-41FF-471F-BE48-48665285B67F}" srcOrd="2" destOrd="0" presId="urn:microsoft.com/office/officeart/2018/2/layout/IconLabelList"/>
    <dgm:cxn modelId="{3FF56923-CC28-4B9F-8464-71BDFCD53B5F}" type="presParOf" srcId="{202244C3-5A53-4B58-8ECE-67835A50AAA2}" destId="{B8D439BC-35A0-4649-81E0-2207FAC6D5A4}" srcOrd="1" destOrd="0" presId="urn:microsoft.com/office/officeart/2018/2/layout/IconLabelList"/>
    <dgm:cxn modelId="{90D865A2-3F1A-4130-A2A0-54C3CD89FF2B}" type="presParOf" srcId="{202244C3-5A53-4B58-8ECE-67835A50AAA2}" destId="{6E61F8DC-20CF-4DDF-A135-FF28CBDDAFA9}" srcOrd="2" destOrd="0" presId="urn:microsoft.com/office/officeart/2018/2/layout/IconLabelList"/>
    <dgm:cxn modelId="{03049608-766C-419A-B0CF-7220E1104F31}" type="presParOf" srcId="{6E61F8DC-20CF-4DDF-A135-FF28CBDDAFA9}" destId="{6DB962E8-112F-4536-95AC-281B172256BE}" srcOrd="0" destOrd="0" presId="urn:microsoft.com/office/officeart/2018/2/layout/IconLabelList"/>
    <dgm:cxn modelId="{0C5BEC98-FA9D-4B34-8342-363DD3F701D0}" type="presParOf" srcId="{6E61F8DC-20CF-4DDF-A135-FF28CBDDAFA9}" destId="{5CCC04DD-6370-42B1-85E5-BDD01E0885C5}" srcOrd="1" destOrd="0" presId="urn:microsoft.com/office/officeart/2018/2/layout/IconLabelList"/>
    <dgm:cxn modelId="{F0853D76-11D1-4106-B5AC-8EECCD95EAA2}" type="presParOf" srcId="{6E61F8DC-20CF-4DDF-A135-FF28CBDDAFA9}" destId="{B1F85EF3-C2AD-4B4D-A08E-145690CF8850}" srcOrd="2" destOrd="0" presId="urn:microsoft.com/office/officeart/2018/2/layout/IconLabelList"/>
    <dgm:cxn modelId="{F12E2992-A414-4776-8CE8-9ED75C7F8DBF}" type="presParOf" srcId="{202244C3-5A53-4B58-8ECE-67835A50AAA2}" destId="{ECD78BA6-9C61-42A2-B2AC-BF733C013E0D}" srcOrd="3" destOrd="0" presId="urn:microsoft.com/office/officeart/2018/2/layout/IconLabelList"/>
    <dgm:cxn modelId="{C0C728B0-D0AD-4A51-ACC8-C278ACD8DD96}" type="presParOf" srcId="{202244C3-5A53-4B58-8ECE-67835A50AAA2}" destId="{CEABC284-22C1-4C63-BB61-68D94FDD0C6B}" srcOrd="4" destOrd="0" presId="urn:microsoft.com/office/officeart/2018/2/layout/IconLabelList"/>
    <dgm:cxn modelId="{4787EC21-A864-414D-90FF-E6EF834C9D6C}" type="presParOf" srcId="{CEABC284-22C1-4C63-BB61-68D94FDD0C6B}" destId="{241006BD-9754-43B7-9D39-C6D9CF496A7C}" srcOrd="0" destOrd="0" presId="urn:microsoft.com/office/officeart/2018/2/layout/IconLabelList"/>
    <dgm:cxn modelId="{0BBEBAB2-F6F4-443A-94E3-B6D30A24F030}" type="presParOf" srcId="{CEABC284-22C1-4C63-BB61-68D94FDD0C6B}" destId="{50FDF578-9D24-4632-AB0F-0B053498A0E8}" srcOrd="1" destOrd="0" presId="urn:microsoft.com/office/officeart/2018/2/layout/IconLabelList"/>
    <dgm:cxn modelId="{91D96BC7-D6BE-4782-A554-B9D89E2E41EA}" type="presParOf" srcId="{CEABC284-22C1-4C63-BB61-68D94FDD0C6B}" destId="{3DA26672-53F8-4608-93D5-4517292202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A6C34B-E9F7-46BC-99D3-49ADB7F802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03250E-9919-46FE-AEB6-C24F66BB97A7}">
      <dgm:prSet/>
      <dgm:spPr/>
      <dgm:t>
        <a:bodyPr/>
        <a:lstStyle/>
        <a:p>
          <a:r>
            <a:rPr lang="en-US"/>
            <a:t>Insights:</a:t>
          </a:r>
        </a:p>
      </dgm:t>
    </dgm:pt>
    <dgm:pt modelId="{30B55EB4-0B72-408B-AB6E-BD645818684B}" type="parTrans" cxnId="{0685E1D3-99C9-45E4-B3D8-22B6D25A4F5A}">
      <dgm:prSet/>
      <dgm:spPr/>
      <dgm:t>
        <a:bodyPr/>
        <a:lstStyle/>
        <a:p>
          <a:endParaRPr lang="en-US"/>
        </a:p>
      </dgm:t>
    </dgm:pt>
    <dgm:pt modelId="{EC9616E7-0F97-4F17-86A0-FA353BDCE3E9}" type="sibTrans" cxnId="{0685E1D3-99C9-45E4-B3D8-22B6D25A4F5A}">
      <dgm:prSet/>
      <dgm:spPr/>
      <dgm:t>
        <a:bodyPr/>
        <a:lstStyle/>
        <a:p>
          <a:endParaRPr lang="en-US"/>
        </a:p>
      </dgm:t>
    </dgm:pt>
    <dgm:pt modelId="{E1A71C55-D8E6-4AB1-A2EA-308D30B5AF96}">
      <dgm:prSet/>
      <dgm:spPr/>
      <dgm:t>
        <a:bodyPr/>
        <a:lstStyle/>
        <a:p>
          <a:r>
            <a:rPr lang="en-US"/>
            <a:t>- Reveals efficiency trends over time.</a:t>
          </a:r>
        </a:p>
      </dgm:t>
    </dgm:pt>
    <dgm:pt modelId="{355E0528-3C14-47E3-92FB-599273031B56}" type="parTrans" cxnId="{E64EF6EE-165E-438D-AE07-FCEF95F4A262}">
      <dgm:prSet/>
      <dgm:spPr/>
      <dgm:t>
        <a:bodyPr/>
        <a:lstStyle/>
        <a:p>
          <a:endParaRPr lang="en-US"/>
        </a:p>
      </dgm:t>
    </dgm:pt>
    <dgm:pt modelId="{C389A7A3-4C02-4A5E-A956-1A6F6F77257C}" type="sibTrans" cxnId="{E64EF6EE-165E-438D-AE07-FCEF95F4A262}">
      <dgm:prSet/>
      <dgm:spPr/>
      <dgm:t>
        <a:bodyPr/>
        <a:lstStyle/>
        <a:p>
          <a:endParaRPr lang="en-US"/>
        </a:p>
      </dgm:t>
    </dgm:pt>
    <dgm:pt modelId="{D23E150D-F040-4881-9F4F-A1DC05F8FEAD}">
      <dgm:prSet/>
      <dgm:spPr/>
      <dgm:t>
        <a:bodyPr/>
        <a:lstStyle/>
        <a:p>
          <a:r>
            <a:rPr lang="en-US"/>
            <a:t>- Supports capacity planning.</a:t>
          </a:r>
        </a:p>
      </dgm:t>
    </dgm:pt>
    <dgm:pt modelId="{F84ECD21-191E-46AD-B3B5-866D5835D219}" type="parTrans" cxnId="{F69CB5D4-F1FB-4EC8-9554-17477DD817C6}">
      <dgm:prSet/>
      <dgm:spPr/>
      <dgm:t>
        <a:bodyPr/>
        <a:lstStyle/>
        <a:p>
          <a:endParaRPr lang="en-US"/>
        </a:p>
      </dgm:t>
    </dgm:pt>
    <dgm:pt modelId="{505C022E-7366-4DC4-979C-DB51C33A588B}" type="sibTrans" cxnId="{F69CB5D4-F1FB-4EC8-9554-17477DD817C6}">
      <dgm:prSet/>
      <dgm:spPr/>
      <dgm:t>
        <a:bodyPr/>
        <a:lstStyle/>
        <a:p>
          <a:endParaRPr lang="en-US"/>
        </a:p>
      </dgm:t>
    </dgm:pt>
    <dgm:pt modelId="{AD244574-1BCA-41CB-892E-9737DD26FFA1}" type="pres">
      <dgm:prSet presAssocID="{2FA6C34B-E9F7-46BC-99D3-49ADB7F8024A}" presName="linear" presStyleCnt="0">
        <dgm:presLayoutVars>
          <dgm:animLvl val="lvl"/>
          <dgm:resizeHandles val="exact"/>
        </dgm:presLayoutVars>
      </dgm:prSet>
      <dgm:spPr/>
    </dgm:pt>
    <dgm:pt modelId="{F93D78C3-9BE3-44F7-AEA2-31B5E1CE827C}" type="pres">
      <dgm:prSet presAssocID="{6203250E-9919-46FE-AEB6-C24F66BB97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2FDCD8-5839-4FBD-A8D9-AC9D78147FA1}" type="pres">
      <dgm:prSet presAssocID="{EC9616E7-0F97-4F17-86A0-FA353BDCE3E9}" presName="spacer" presStyleCnt="0"/>
      <dgm:spPr/>
    </dgm:pt>
    <dgm:pt modelId="{824D6F9D-3B3C-4489-853E-7CE60BEA9F2E}" type="pres">
      <dgm:prSet presAssocID="{E1A71C55-D8E6-4AB1-A2EA-308D30B5AF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5D58DE-FA0F-42D2-9206-DAA0F68E1755}" type="pres">
      <dgm:prSet presAssocID="{C389A7A3-4C02-4A5E-A956-1A6F6F77257C}" presName="spacer" presStyleCnt="0"/>
      <dgm:spPr/>
    </dgm:pt>
    <dgm:pt modelId="{EE2C79E8-CD26-4955-8273-D8E4BE0DF616}" type="pres">
      <dgm:prSet presAssocID="{D23E150D-F040-4881-9F4F-A1DC05F8FEA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B37112E-31BB-4B2D-879C-F47C5F87F4C6}" type="presOf" srcId="{D23E150D-F040-4881-9F4F-A1DC05F8FEAD}" destId="{EE2C79E8-CD26-4955-8273-D8E4BE0DF616}" srcOrd="0" destOrd="0" presId="urn:microsoft.com/office/officeart/2005/8/layout/vList2"/>
    <dgm:cxn modelId="{B0C7656A-CFF1-48BD-B5E5-9E8687D2D627}" type="presOf" srcId="{2FA6C34B-E9F7-46BC-99D3-49ADB7F8024A}" destId="{AD244574-1BCA-41CB-892E-9737DD26FFA1}" srcOrd="0" destOrd="0" presId="urn:microsoft.com/office/officeart/2005/8/layout/vList2"/>
    <dgm:cxn modelId="{AB06A64B-F311-43EA-806D-AB5C1B8D3EE4}" type="presOf" srcId="{6203250E-9919-46FE-AEB6-C24F66BB97A7}" destId="{F93D78C3-9BE3-44F7-AEA2-31B5E1CE827C}" srcOrd="0" destOrd="0" presId="urn:microsoft.com/office/officeart/2005/8/layout/vList2"/>
    <dgm:cxn modelId="{81853EA4-954E-4E1D-BFCA-06CD5A926B99}" type="presOf" srcId="{E1A71C55-D8E6-4AB1-A2EA-308D30B5AF96}" destId="{824D6F9D-3B3C-4489-853E-7CE60BEA9F2E}" srcOrd="0" destOrd="0" presId="urn:microsoft.com/office/officeart/2005/8/layout/vList2"/>
    <dgm:cxn modelId="{0685E1D3-99C9-45E4-B3D8-22B6D25A4F5A}" srcId="{2FA6C34B-E9F7-46BC-99D3-49ADB7F8024A}" destId="{6203250E-9919-46FE-AEB6-C24F66BB97A7}" srcOrd="0" destOrd="0" parTransId="{30B55EB4-0B72-408B-AB6E-BD645818684B}" sibTransId="{EC9616E7-0F97-4F17-86A0-FA353BDCE3E9}"/>
    <dgm:cxn modelId="{F69CB5D4-F1FB-4EC8-9554-17477DD817C6}" srcId="{2FA6C34B-E9F7-46BC-99D3-49ADB7F8024A}" destId="{D23E150D-F040-4881-9F4F-A1DC05F8FEAD}" srcOrd="2" destOrd="0" parTransId="{F84ECD21-191E-46AD-B3B5-866D5835D219}" sibTransId="{505C022E-7366-4DC4-979C-DB51C33A588B}"/>
    <dgm:cxn modelId="{E64EF6EE-165E-438D-AE07-FCEF95F4A262}" srcId="{2FA6C34B-E9F7-46BC-99D3-49ADB7F8024A}" destId="{E1A71C55-D8E6-4AB1-A2EA-308D30B5AF96}" srcOrd="1" destOrd="0" parTransId="{355E0528-3C14-47E3-92FB-599273031B56}" sibTransId="{C389A7A3-4C02-4A5E-A956-1A6F6F77257C}"/>
    <dgm:cxn modelId="{D3C3D50E-5108-4F80-B0FB-D174EC97EDE1}" type="presParOf" srcId="{AD244574-1BCA-41CB-892E-9737DD26FFA1}" destId="{F93D78C3-9BE3-44F7-AEA2-31B5E1CE827C}" srcOrd="0" destOrd="0" presId="urn:microsoft.com/office/officeart/2005/8/layout/vList2"/>
    <dgm:cxn modelId="{037F3015-2420-460D-A425-610C8AC74743}" type="presParOf" srcId="{AD244574-1BCA-41CB-892E-9737DD26FFA1}" destId="{832FDCD8-5839-4FBD-A8D9-AC9D78147FA1}" srcOrd="1" destOrd="0" presId="urn:microsoft.com/office/officeart/2005/8/layout/vList2"/>
    <dgm:cxn modelId="{05C4251C-8047-4710-AF8B-FE62C246DF14}" type="presParOf" srcId="{AD244574-1BCA-41CB-892E-9737DD26FFA1}" destId="{824D6F9D-3B3C-4489-853E-7CE60BEA9F2E}" srcOrd="2" destOrd="0" presId="urn:microsoft.com/office/officeart/2005/8/layout/vList2"/>
    <dgm:cxn modelId="{0BF6FF26-30A4-485C-9AB1-82E08FBC8B1A}" type="presParOf" srcId="{AD244574-1BCA-41CB-892E-9737DD26FFA1}" destId="{675D58DE-FA0F-42D2-9206-DAA0F68E1755}" srcOrd="3" destOrd="0" presId="urn:microsoft.com/office/officeart/2005/8/layout/vList2"/>
    <dgm:cxn modelId="{78947C6F-45C0-4A72-BCDC-5794E293DCF2}" type="presParOf" srcId="{AD244574-1BCA-41CB-892E-9737DD26FFA1}" destId="{EE2C79E8-CD26-4955-8273-D8E4BE0DF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031093-11E4-4E17-AE77-30C063FFFE2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40BA0C-F8DE-451A-80AE-011EFFE83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Insights:</a:t>
          </a:r>
          <a:endParaRPr lang="en-US"/>
        </a:p>
      </dgm:t>
    </dgm:pt>
    <dgm:pt modelId="{08AEC354-6EA5-4BB2-809D-C6FEE1757E01}" type="parTrans" cxnId="{40422D61-73D7-4EE4-AB0A-1E21B96E7FE2}">
      <dgm:prSet/>
      <dgm:spPr/>
      <dgm:t>
        <a:bodyPr/>
        <a:lstStyle/>
        <a:p>
          <a:endParaRPr lang="en-US"/>
        </a:p>
      </dgm:t>
    </dgm:pt>
    <dgm:pt modelId="{2602C56E-FD5F-490D-B5A7-377BB47DF352}" type="sibTrans" cxnId="{40422D61-73D7-4EE4-AB0A-1E21B96E7FE2}">
      <dgm:prSet/>
      <dgm:spPr/>
      <dgm:t>
        <a:bodyPr/>
        <a:lstStyle/>
        <a:p>
          <a:endParaRPr lang="en-US"/>
        </a:p>
      </dgm:t>
    </dgm:pt>
    <dgm:pt modelId="{83E2EFC5-C728-4AF9-89A8-020C4A492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Shows rejection ratio.</a:t>
          </a:r>
          <a:endParaRPr lang="en-US"/>
        </a:p>
      </dgm:t>
    </dgm:pt>
    <dgm:pt modelId="{002B1DD5-5D58-49B2-9538-40657AFFAF5D}" type="parTrans" cxnId="{574FDA63-87C4-4406-9F3B-71CB5DBBDD3E}">
      <dgm:prSet/>
      <dgm:spPr/>
      <dgm:t>
        <a:bodyPr/>
        <a:lstStyle/>
        <a:p>
          <a:endParaRPr lang="en-US"/>
        </a:p>
      </dgm:t>
    </dgm:pt>
    <dgm:pt modelId="{B5CC31F9-C2C3-4948-80F7-BF584716B126}" type="sibTrans" cxnId="{574FDA63-87C4-4406-9F3B-71CB5DBBDD3E}">
      <dgm:prSet/>
      <dgm:spPr/>
      <dgm:t>
        <a:bodyPr/>
        <a:lstStyle/>
        <a:p>
          <a:endParaRPr lang="en-US"/>
        </a:p>
      </dgm:t>
    </dgm:pt>
    <dgm:pt modelId="{93851A41-8897-4975-A60E-EB992BACC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Highlights process inefficiencies.</a:t>
          </a:r>
          <a:endParaRPr lang="en-US"/>
        </a:p>
      </dgm:t>
    </dgm:pt>
    <dgm:pt modelId="{9AF81B1E-EF59-4AA2-8424-E6825BFF284A}" type="parTrans" cxnId="{7996E3B5-B12E-41A4-824B-0E4D20D9FE10}">
      <dgm:prSet/>
      <dgm:spPr/>
      <dgm:t>
        <a:bodyPr/>
        <a:lstStyle/>
        <a:p>
          <a:endParaRPr lang="en-US"/>
        </a:p>
      </dgm:t>
    </dgm:pt>
    <dgm:pt modelId="{D0CE9005-6965-4386-9B59-C36BE83DCF42}" type="sibTrans" cxnId="{7996E3B5-B12E-41A4-824B-0E4D20D9FE10}">
      <dgm:prSet/>
      <dgm:spPr/>
      <dgm:t>
        <a:bodyPr/>
        <a:lstStyle/>
        <a:p>
          <a:endParaRPr lang="en-US"/>
        </a:p>
      </dgm:t>
    </dgm:pt>
    <dgm:pt modelId="{7D95220C-C355-425F-AA2A-97A0B5FA15BD}" type="pres">
      <dgm:prSet presAssocID="{8B031093-11E4-4E17-AE77-30C063FFFE20}" presName="root" presStyleCnt="0">
        <dgm:presLayoutVars>
          <dgm:dir/>
          <dgm:resizeHandles val="exact"/>
        </dgm:presLayoutVars>
      </dgm:prSet>
      <dgm:spPr/>
    </dgm:pt>
    <dgm:pt modelId="{E0DD432F-CC56-4D37-92DB-E351F41B32E5}" type="pres">
      <dgm:prSet presAssocID="{DD40BA0C-F8DE-451A-80AE-011EFFE83397}" presName="compNode" presStyleCnt="0"/>
      <dgm:spPr/>
    </dgm:pt>
    <dgm:pt modelId="{15EB258B-47FE-4ECD-BF4D-DFED84025637}" type="pres">
      <dgm:prSet presAssocID="{DD40BA0C-F8DE-451A-80AE-011EFFE833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7E6E20C-99BD-4907-AF9E-778518F59441}" type="pres">
      <dgm:prSet presAssocID="{DD40BA0C-F8DE-451A-80AE-011EFFE83397}" presName="spaceRect" presStyleCnt="0"/>
      <dgm:spPr/>
    </dgm:pt>
    <dgm:pt modelId="{2C6AE6F7-84DE-4718-B56B-3317EF04DAA0}" type="pres">
      <dgm:prSet presAssocID="{DD40BA0C-F8DE-451A-80AE-011EFFE83397}" presName="textRect" presStyleLbl="revTx" presStyleIdx="0" presStyleCnt="3">
        <dgm:presLayoutVars>
          <dgm:chMax val="1"/>
          <dgm:chPref val="1"/>
        </dgm:presLayoutVars>
      </dgm:prSet>
      <dgm:spPr/>
    </dgm:pt>
    <dgm:pt modelId="{A7F4BCC2-2B67-4723-8A10-0AB6E3791B3F}" type="pres">
      <dgm:prSet presAssocID="{2602C56E-FD5F-490D-B5A7-377BB47DF352}" presName="sibTrans" presStyleCnt="0"/>
      <dgm:spPr/>
    </dgm:pt>
    <dgm:pt modelId="{8C6662B6-FB39-4E5A-B76B-47B8DF1D8970}" type="pres">
      <dgm:prSet presAssocID="{83E2EFC5-C728-4AF9-89A8-020C4A492FDD}" presName="compNode" presStyleCnt="0"/>
      <dgm:spPr/>
    </dgm:pt>
    <dgm:pt modelId="{3C790ACF-4FCE-4571-9F7F-B90BF06BDAFA}" type="pres">
      <dgm:prSet presAssocID="{83E2EFC5-C728-4AF9-89A8-020C4A492F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13B8FF9-CF45-4E2C-AB2A-878AD3A86BCE}" type="pres">
      <dgm:prSet presAssocID="{83E2EFC5-C728-4AF9-89A8-020C4A492FDD}" presName="spaceRect" presStyleCnt="0"/>
      <dgm:spPr/>
    </dgm:pt>
    <dgm:pt modelId="{1EB1AA5B-242C-4A0F-9902-954BC3A0D9F4}" type="pres">
      <dgm:prSet presAssocID="{83E2EFC5-C728-4AF9-89A8-020C4A492FDD}" presName="textRect" presStyleLbl="revTx" presStyleIdx="1" presStyleCnt="3">
        <dgm:presLayoutVars>
          <dgm:chMax val="1"/>
          <dgm:chPref val="1"/>
        </dgm:presLayoutVars>
      </dgm:prSet>
      <dgm:spPr/>
    </dgm:pt>
    <dgm:pt modelId="{B4E69F16-1910-47EB-97BF-DD9EC7C43FF5}" type="pres">
      <dgm:prSet presAssocID="{B5CC31F9-C2C3-4948-80F7-BF584716B126}" presName="sibTrans" presStyleCnt="0"/>
      <dgm:spPr/>
    </dgm:pt>
    <dgm:pt modelId="{CB7B0B12-175F-4F6A-8026-3B84AB99E6C8}" type="pres">
      <dgm:prSet presAssocID="{93851A41-8897-4975-A60E-EB992BACC503}" presName="compNode" presStyleCnt="0"/>
      <dgm:spPr/>
    </dgm:pt>
    <dgm:pt modelId="{6405F1C0-C415-4505-89B0-B66A5F55640A}" type="pres">
      <dgm:prSet presAssocID="{93851A41-8897-4975-A60E-EB992BACC5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A9E0E8-8D9B-489D-9D54-30F02AA8A14D}" type="pres">
      <dgm:prSet presAssocID="{93851A41-8897-4975-A60E-EB992BACC503}" presName="spaceRect" presStyleCnt="0"/>
      <dgm:spPr/>
    </dgm:pt>
    <dgm:pt modelId="{8579427D-7F6F-42B6-AFF4-0D4E2C36176D}" type="pres">
      <dgm:prSet presAssocID="{93851A41-8897-4975-A60E-EB992BACC5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613903-4FAC-4052-80FB-42FE69775773}" type="presOf" srcId="{83E2EFC5-C728-4AF9-89A8-020C4A492FDD}" destId="{1EB1AA5B-242C-4A0F-9902-954BC3A0D9F4}" srcOrd="0" destOrd="0" presId="urn:microsoft.com/office/officeart/2018/2/layout/IconLabelList"/>
    <dgm:cxn modelId="{40422D61-73D7-4EE4-AB0A-1E21B96E7FE2}" srcId="{8B031093-11E4-4E17-AE77-30C063FFFE20}" destId="{DD40BA0C-F8DE-451A-80AE-011EFFE83397}" srcOrd="0" destOrd="0" parTransId="{08AEC354-6EA5-4BB2-809D-C6FEE1757E01}" sibTransId="{2602C56E-FD5F-490D-B5A7-377BB47DF352}"/>
    <dgm:cxn modelId="{895A3561-03EA-47CB-BE5D-A2D1F04E257F}" type="presOf" srcId="{93851A41-8897-4975-A60E-EB992BACC503}" destId="{8579427D-7F6F-42B6-AFF4-0D4E2C36176D}" srcOrd="0" destOrd="0" presId="urn:microsoft.com/office/officeart/2018/2/layout/IconLabelList"/>
    <dgm:cxn modelId="{574FDA63-87C4-4406-9F3B-71CB5DBBDD3E}" srcId="{8B031093-11E4-4E17-AE77-30C063FFFE20}" destId="{83E2EFC5-C728-4AF9-89A8-020C4A492FDD}" srcOrd="1" destOrd="0" parTransId="{002B1DD5-5D58-49B2-9538-40657AFFAF5D}" sibTransId="{B5CC31F9-C2C3-4948-80F7-BF584716B126}"/>
    <dgm:cxn modelId="{7996E3B5-B12E-41A4-824B-0E4D20D9FE10}" srcId="{8B031093-11E4-4E17-AE77-30C063FFFE20}" destId="{93851A41-8897-4975-A60E-EB992BACC503}" srcOrd="2" destOrd="0" parTransId="{9AF81B1E-EF59-4AA2-8424-E6825BFF284A}" sibTransId="{D0CE9005-6965-4386-9B59-C36BE83DCF42}"/>
    <dgm:cxn modelId="{5C496FC2-31C5-487B-AE13-D144E5C5012E}" type="presOf" srcId="{DD40BA0C-F8DE-451A-80AE-011EFFE83397}" destId="{2C6AE6F7-84DE-4718-B56B-3317EF04DAA0}" srcOrd="0" destOrd="0" presId="urn:microsoft.com/office/officeart/2018/2/layout/IconLabelList"/>
    <dgm:cxn modelId="{8BB21CCF-216D-4B68-9D23-E985ED54A0F9}" type="presOf" srcId="{8B031093-11E4-4E17-AE77-30C063FFFE20}" destId="{7D95220C-C355-425F-AA2A-97A0B5FA15BD}" srcOrd="0" destOrd="0" presId="urn:microsoft.com/office/officeart/2018/2/layout/IconLabelList"/>
    <dgm:cxn modelId="{1DCA806B-D802-48F8-B918-7AA7025C7D77}" type="presParOf" srcId="{7D95220C-C355-425F-AA2A-97A0B5FA15BD}" destId="{E0DD432F-CC56-4D37-92DB-E351F41B32E5}" srcOrd="0" destOrd="0" presId="urn:microsoft.com/office/officeart/2018/2/layout/IconLabelList"/>
    <dgm:cxn modelId="{5814EB5F-1678-4432-AE2E-BD232EC8AED1}" type="presParOf" srcId="{E0DD432F-CC56-4D37-92DB-E351F41B32E5}" destId="{15EB258B-47FE-4ECD-BF4D-DFED84025637}" srcOrd="0" destOrd="0" presId="urn:microsoft.com/office/officeart/2018/2/layout/IconLabelList"/>
    <dgm:cxn modelId="{744ABC88-381A-4367-858D-67382C94238B}" type="presParOf" srcId="{E0DD432F-CC56-4D37-92DB-E351F41B32E5}" destId="{07E6E20C-99BD-4907-AF9E-778518F59441}" srcOrd="1" destOrd="0" presId="urn:microsoft.com/office/officeart/2018/2/layout/IconLabelList"/>
    <dgm:cxn modelId="{1F6E273A-8260-482E-AB49-F6070EA994B1}" type="presParOf" srcId="{E0DD432F-CC56-4D37-92DB-E351F41B32E5}" destId="{2C6AE6F7-84DE-4718-B56B-3317EF04DAA0}" srcOrd="2" destOrd="0" presId="urn:microsoft.com/office/officeart/2018/2/layout/IconLabelList"/>
    <dgm:cxn modelId="{908E005E-0781-4585-9CC4-59695DFE5692}" type="presParOf" srcId="{7D95220C-C355-425F-AA2A-97A0B5FA15BD}" destId="{A7F4BCC2-2B67-4723-8A10-0AB6E3791B3F}" srcOrd="1" destOrd="0" presId="urn:microsoft.com/office/officeart/2018/2/layout/IconLabelList"/>
    <dgm:cxn modelId="{404E7D04-A9C4-4075-9ACC-93AA22EA5D16}" type="presParOf" srcId="{7D95220C-C355-425F-AA2A-97A0B5FA15BD}" destId="{8C6662B6-FB39-4E5A-B76B-47B8DF1D8970}" srcOrd="2" destOrd="0" presId="urn:microsoft.com/office/officeart/2018/2/layout/IconLabelList"/>
    <dgm:cxn modelId="{7D3C9C25-82A4-4D0C-9F2F-ED35DFD6AD26}" type="presParOf" srcId="{8C6662B6-FB39-4E5A-B76B-47B8DF1D8970}" destId="{3C790ACF-4FCE-4571-9F7F-B90BF06BDAFA}" srcOrd="0" destOrd="0" presId="urn:microsoft.com/office/officeart/2018/2/layout/IconLabelList"/>
    <dgm:cxn modelId="{BFCADCCF-5EBC-4516-80B4-F758BFDC0D1B}" type="presParOf" srcId="{8C6662B6-FB39-4E5A-B76B-47B8DF1D8970}" destId="{713B8FF9-CF45-4E2C-AB2A-878AD3A86BCE}" srcOrd="1" destOrd="0" presId="urn:microsoft.com/office/officeart/2018/2/layout/IconLabelList"/>
    <dgm:cxn modelId="{22CABFB7-0E76-43EE-8CDC-009E9B7DB365}" type="presParOf" srcId="{8C6662B6-FB39-4E5A-B76B-47B8DF1D8970}" destId="{1EB1AA5B-242C-4A0F-9902-954BC3A0D9F4}" srcOrd="2" destOrd="0" presId="urn:microsoft.com/office/officeart/2018/2/layout/IconLabelList"/>
    <dgm:cxn modelId="{7E55A4D2-0F30-44EB-929F-D7CA1419CD95}" type="presParOf" srcId="{7D95220C-C355-425F-AA2A-97A0B5FA15BD}" destId="{B4E69F16-1910-47EB-97BF-DD9EC7C43FF5}" srcOrd="3" destOrd="0" presId="urn:microsoft.com/office/officeart/2018/2/layout/IconLabelList"/>
    <dgm:cxn modelId="{1A2017FA-3E98-41C0-B9E6-570663EFED8B}" type="presParOf" srcId="{7D95220C-C355-425F-AA2A-97A0B5FA15BD}" destId="{CB7B0B12-175F-4F6A-8026-3B84AB99E6C8}" srcOrd="4" destOrd="0" presId="urn:microsoft.com/office/officeart/2018/2/layout/IconLabelList"/>
    <dgm:cxn modelId="{252AC707-FBB2-4672-889D-1962BEFBE4DB}" type="presParOf" srcId="{CB7B0B12-175F-4F6A-8026-3B84AB99E6C8}" destId="{6405F1C0-C415-4505-89B0-B66A5F55640A}" srcOrd="0" destOrd="0" presId="urn:microsoft.com/office/officeart/2018/2/layout/IconLabelList"/>
    <dgm:cxn modelId="{84BEDD42-8378-4994-8885-E257B330525F}" type="presParOf" srcId="{CB7B0B12-175F-4F6A-8026-3B84AB99E6C8}" destId="{F4A9E0E8-8D9B-489D-9D54-30F02AA8A14D}" srcOrd="1" destOrd="0" presId="urn:microsoft.com/office/officeart/2018/2/layout/IconLabelList"/>
    <dgm:cxn modelId="{4D1980A9-A16C-4C14-8CF6-265750C40BF8}" type="presParOf" srcId="{CB7B0B12-175F-4F6A-8026-3B84AB99E6C8}" destId="{8579427D-7F6F-42B6-AFF4-0D4E2C3617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4EF09A-3C72-40C6-A7C7-C1CA820B33B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0C644B-68FC-4E1B-8CCE-145A7D916B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Insights:</a:t>
          </a:r>
          <a:endParaRPr lang="en-US"/>
        </a:p>
      </dgm:t>
    </dgm:pt>
    <dgm:pt modelId="{5E1DF362-A23F-40A5-AEBE-A4E9866E3C26}" type="parTrans" cxnId="{00A75807-7879-483E-AE65-BC44C5166839}">
      <dgm:prSet/>
      <dgm:spPr/>
      <dgm:t>
        <a:bodyPr/>
        <a:lstStyle/>
        <a:p>
          <a:endParaRPr lang="en-US"/>
        </a:p>
      </dgm:t>
    </dgm:pt>
    <dgm:pt modelId="{D5B4FB59-2E9E-43C4-AE74-ADA05E218CA1}" type="sibTrans" cxnId="{00A75807-7879-483E-AE65-BC44C5166839}">
      <dgm:prSet/>
      <dgm:spPr/>
      <dgm:t>
        <a:bodyPr/>
        <a:lstStyle/>
        <a:p>
          <a:endParaRPr lang="en-US"/>
        </a:p>
      </dgm:t>
    </dgm:pt>
    <dgm:pt modelId="{8424647F-E9E8-4FBF-B30C-B81E6984B67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- Identifies departments with higher rejections.</a:t>
          </a:r>
          <a:endParaRPr lang="en-US"/>
        </a:p>
      </dgm:t>
    </dgm:pt>
    <dgm:pt modelId="{5ACBFFBF-0F0B-471D-92E5-212F891DE115}" type="parTrans" cxnId="{CFEA40C1-970B-445D-8579-437743849AF7}">
      <dgm:prSet/>
      <dgm:spPr/>
      <dgm:t>
        <a:bodyPr/>
        <a:lstStyle/>
        <a:p>
          <a:endParaRPr lang="en-US"/>
        </a:p>
      </dgm:t>
    </dgm:pt>
    <dgm:pt modelId="{26C1727D-E96B-4861-A9EB-F503D3097C7A}" type="sibTrans" cxnId="{CFEA40C1-970B-445D-8579-437743849AF7}">
      <dgm:prSet/>
      <dgm:spPr/>
      <dgm:t>
        <a:bodyPr/>
        <a:lstStyle/>
        <a:p>
          <a:endParaRPr lang="en-US"/>
        </a:p>
      </dgm:t>
    </dgm:pt>
    <dgm:pt modelId="{ABD8711F-E70D-4F96-9862-83A6AB7BCE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- Guides improvement efforts.</a:t>
          </a:r>
          <a:endParaRPr lang="en-US"/>
        </a:p>
      </dgm:t>
    </dgm:pt>
    <dgm:pt modelId="{101B4790-58D1-4A77-85FC-A361FB5A336C}" type="parTrans" cxnId="{1EC9328D-90BC-4B73-9ABF-1FDE38F1999C}">
      <dgm:prSet/>
      <dgm:spPr/>
      <dgm:t>
        <a:bodyPr/>
        <a:lstStyle/>
        <a:p>
          <a:endParaRPr lang="en-US"/>
        </a:p>
      </dgm:t>
    </dgm:pt>
    <dgm:pt modelId="{E188843A-18DE-4FB6-91E6-FA88794EF966}" type="sibTrans" cxnId="{1EC9328D-90BC-4B73-9ABF-1FDE38F1999C}">
      <dgm:prSet/>
      <dgm:spPr/>
      <dgm:t>
        <a:bodyPr/>
        <a:lstStyle/>
        <a:p>
          <a:endParaRPr lang="en-US"/>
        </a:p>
      </dgm:t>
    </dgm:pt>
    <dgm:pt modelId="{5F553C8E-736F-47DE-BD47-289B2514860A}" type="pres">
      <dgm:prSet presAssocID="{484EF09A-3C72-40C6-A7C7-C1CA820B33BF}" presName="root" presStyleCnt="0">
        <dgm:presLayoutVars>
          <dgm:dir/>
          <dgm:resizeHandles val="exact"/>
        </dgm:presLayoutVars>
      </dgm:prSet>
      <dgm:spPr/>
    </dgm:pt>
    <dgm:pt modelId="{17C3F8A2-4584-4A30-8862-96B78E8A1BD1}" type="pres">
      <dgm:prSet presAssocID="{6D0C644B-68FC-4E1B-8CCE-145A7D916B69}" presName="compNode" presStyleCnt="0"/>
      <dgm:spPr/>
    </dgm:pt>
    <dgm:pt modelId="{A3E2B666-1FE3-40F5-8870-B0F2DD659C16}" type="pres">
      <dgm:prSet presAssocID="{6D0C644B-68FC-4E1B-8CCE-145A7D916B69}" presName="iconBgRect" presStyleLbl="bgShp" presStyleIdx="0" presStyleCnt="3"/>
      <dgm:spPr/>
    </dgm:pt>
    <dgm:pt modelId="{22175BD3-0442-4596-8C6B-952C328D25BB}" type="pres">
      <dgm:prSet presAssocID="{6D0C644B-68FC-4E1B-8CCE-145A7D916B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CB53EBC-0039-4A04-A3BE-DB9C4FFCA999}" type="pres">
      <dgm:prSet presAssocID="{6D0C644B-68FC-4E1B-8CCE-145A7D916B69}" presName="spaceRect" presStyleCnt="0"/>
      <dgm:spPr/>
    </dgm:pt>
    <dgm:pt modelId="{83AE17C9-7748-497A-B720-692CF52D101B}" type="pres">
      <dgm:prSet presAssocID="{6D0C644B-68FC-4E1B-8CCE-145A7D916B69}" presName="textRect" presStyleLbl="revTx" presStyleIdx="0" presStyleCnt="3">
        <dgm:presLayoutVars>
          <dgm:chMax val="1"/>
          <dgm:chPref val="1"/>
        </dgm:presLayoutVars>
      </dgm:prSet>
      <dgm:spPr/>
    </dgm:pt>
    <dgm:pt modelId="{3BDA3BC1-415A-415A-B355-D3CD50EEA5E2}" type="pres">
      <dgm:prSet presAssocID="{D5B4FB59-2E9E-43C4-AE74-ADA05E218CA1}" presName="sibTrans" presStyleCnt="0"/>
      <dgm:spPr/>
    </dgm:pt>
    <dgm:pt modelId="{5DFE257B-698F-42A8-B93F-79AF97E4858D}" type="pres">
      <dgm:prSet presAssocID="{8424647F-E9E8-4FBF-B30C-B81E6984B677}" presName="compNode" presStyleCnt="0"/>
      <dgm:spPr/>
    </dgm:pt>
    <dgm:pt modelId="{4052E4E1-E9F8-4180-974B-C3B1A76650E5}" type="pres">
      <dgm:prSet presAssocID="{8424647F-E9E8-4FBF-B30C-B81E6984B677}" presName="iconBgRect" presStyleLbl="bgShp" presStyleIdx="1" presStyleCnt="3"/>
      <dgm:spPr/>
    </dgm:pt>
    <dgm:pt modelId="{2736F8D5-FEFB-4079-AABC-9EB11B05ECE6}" type="pres">
      <dgm:prSet presAssocID="{8424647F-E9E8-4FBF-B30C-B81E6984B6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6011AFB-D404-4AB6-994B-26F66687909C}" type="pres">
      <dgm:prSet presAssocID="{8424647F-E9E8-4FBF-B30C-B81E6984B677}" presName="spaceRect" presStyleCnt="0"/>
      <dgm:spPr/>
    </dgm:pt>
    <dgm:pt modelId="{E7C4EFEE-D93D-4B7A-9D50-620113BE1C59}" type="pres">
      <dgm:prSet presAssocID="{8424647F-E9E8-4FBF-B30C-B81E6984B677}" presName="textRect" presStyleLbl="revTx" presStyleIdx="1" presStyleCnt="3">
        <dgm:presLayoutVars>
          <dgm:chMax val="1"/>
          <dgm:chPref val="1"/>
        </dgm:presLayoutVars>
      </dgm:prSet>
      <dgm:spPr/>
    </dgm:pt>
    <dgm:pt modelId="{2402503A-564A-4F45-B0D2-84E7C8D951B0}" type="pres">
      <dgm:prSet presAssocID="{26C1727D-E96B-4861-A9EB-F503D3097C7A}" presName="sibTrans" presStyleCnt="0"/>
      <dgm:spPr/>
    </dgm:pt>
    <dgm:pt modelId="{370689FB-BA23-44AB-A54F-30F150C3A4D6}" type="pres">
      <dgm:prSet presAssocID="{ABD8711F-E70D-4F96-9862-83A6AB7BCE41}" presName="compNode" presStyleCnt="0"/>
      <dgm:spPr/>
    </dgm:pt>
    <dgm:pt modelId="{FA7ACD5A-BF9E-4E33-9F87-6C063B549C1B}" type="pres">
      <dgm:prSet presAssocID="{ABD8711F-E70D-4F96-9862-83A6AB7BCE41}" presName="iconBgRect" presStyleLbl="bgShp" presStyleIdx="2" presStyleCnt="3"/>
      <dgm:spPr/>
    </dgm:pt>
    <dgm:pt modelId="{C5601112-EE4A-4FDF-AD78-B500EE49FB3A}" type="pres">
      <dgm:prSet presAssocID="{ABD8711F-E70D-4F96-9862-83A6AB7BCE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66B55153-AD86-4988-AA0A-2250690A2E09}" type="pres">
      <dgm:prSet presAssocID="{ABD8711F-E70D-4F96-9862-83A6AB7BCE41}" presName="spaceRect" presStyleCnt="0"/>
      <dgm:spPr/>
    </dgm:pt>
    <dgm:pt modelId="{272D8DD6-732F-4EB1-B1DD-42D8EE85E54E}" type="pres">
      <dgm:prSet presAssocID="{ABD8711F-E70D-4F96-9862-83A6AB7BCE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A75807-7879-483E-AE65-BC44C5166839}" srcId="{484EF09A-3C72-40C6-A7C7-C1CA820B33BF}" destId="{6D0C644B-68FC-4E1B-8CCE-145A7D916B69}" srcOrd="0" destOrd="0" parTransId="{5E1DF362-A23F-40A5-AEBE-A4E9866E3C26}" sibTransId="{D5B4FB59-2E9E-43C4-AE74-ADA05E218CA1}"/>
    <dgm:cxn modelId="{B6CD6B28-C44E-4FA3-86E6-2847698F46CD}" type="presOf" srcId="{8424647F-E9E8-4FBF-B30C-B81E6984B677}" destId="{E7C4EFEE-D93D-4B7A-9D50-620113BE1C59}" srcOrd="0" destOrd="0" presId="urn:microsoft.com/office/officeart/2018/5/layout/IconCircleLabelList"/>
    <dgm:cxn modelId="{89289D86-D601-4ADD-BB93-89B638D65798}" type="presOf" srcId="{6D0C644B-68FC-4E1B-8CCE-145A7D916B69}" destId="{83AE17C9-7748-497A-B720-692CF52D101B}" srcOrd="0" destOrd="0" presId="urn:microsoft.com/office/officeart/2018/5/layout/IconCircleLabelList"/>
    <dgm:cxn modelId="{6263E289-2A63-41F0-BE66-C635193D2389}" type="presOf" srcId="{484EF09A-3C72-40C6-A7C7-C1CA820B33BF}" destId="{5F553C8E-736F-47DE-BD47-289B2514860A}" srcOrd="0" destOrd="0" presId="urn:microsoft.com/office/officeart/2018/5/layout/IconCircleLabelList"/>
    <dgm:cxn modelId="{1EC9328D-90BC-4B73-9ABF-1FDE38F1999C}" srcId="{484EF09A-3C72-40C6-A7C7-C1CA820B33BF}" destId="{ABD8711F-E70D-4F96-9862-83A6AB7BCE41}" srcOrd="2" destOrd="0" parTransId="{101B4790-58D1-4A77-85FC-A361FB5A336C}" sibTransId="{E188843A-18DE-4FB6-91E6-FA88794EF966}"/>
    <dgm:cxn modelId="{CFEA40C1-970B-445D-8579-437743849AF7}" srcId="{484EF09A-3C72-40C6-A7C7-C1CA820B33BF}" destId="{8424647F-E9E8-4FBF-B30C-B81E6984B677}" srcOrd="1" destOrd="0" parTransId="{5ACBFFBF-0F0B-471D-92E5-212F891DE115}" sibTransId="{26C1727D-E96B-4861-A9EB-F503D3097C7A}"/>
    <dgm:cxn modelId="{2893BCC9-F9D2-446D-9250-13DBC3CD0B22}" type="presOf" srcId="{ABD8711F-E70D-4F96-9862-83A6AB7BCE41}" destId="{272D8DD6-732F-4EB1-B1DD-42D8EE85E54E}" srcOrd="0" destOrd="0" presId="urn:microsoft.com/office/officeart/2018/5/layout/IconCircleLabelList"/>
    <dgm:cxn modelId="{3AE61615-5E53-4657-89B8-AE9D7CB1280D}" type="presParOf" srcId="{5F553C8E-736F-47DE-BD47-289B2514860A}" destId="{17C3F8A2-4584-4A30-8862-96B78E8A1BD1}" srcOrd="0" destOrd="0" presId="urn:microsoft.com/office/officeart/2018/5/layout/IconCircleLabelList"/>
    <dgm:cxn modelId="{D3F2FA7F-C3C9-452C-9C7C-639B6F394F46}" type="presParOf" srcId="{17C3F8A2-4584-4A30-8862-96B78E8A1BD1}" destId="{A3E2B666-1FE3-40F5-8870-B0F2DD659C16}" srcOrd="0" destOrd="0" presId="urn:microsoft.com/office/officeart/2018/5/layout/IconCircleLabelList"/>
    <dgm:cxn modelId="{0EF002DB-5E16-47C4-AD33-4EE86F7F4F13}" type="presParOf" srcId="{17C3F8A2-4584-4A30-8862-96B78E8A1BD1}" destId="{22175BD3-0442-4596-8C6B-952C328D25BB}" srcOrd="1" destOrd="0" presId="urn:microsoft.com/office/officeart/2018/5/layout/IconCircleLabelList"/>
    <dgm:cxn modelId="{828CB3C9-E294-4DA5-AC23-F091940B5BEB}" type="presParOf" srcId="{17C3F8A2-4584-4A30-8862-96B78E8A1BD1}" destId="{0CB53EBC-0039-4A04-A3BE-DB9C4FFCA999}" srcOrd="2" destOrd="0" presId="urn:microsoft.com/office/officeart/2018/5/layout/IconCircleLabelList"/>
    <dgm:cxn modelId="{50F7A3BF-F90C-46C4-BF76-B52AA3E9D4FD}" type="presParOf" srcId="{17C3F8A2-4584-4A30-8862-96B78E8A1BD1}" destId="{83AE17C9-7748-497A-B720-692CF52D101B}" srcOrd="3" destOrd="0" presId="urn:microsoft.com/office/officeart/2018/5/layout/IconCircleLabelList"/>
    <dgm:cxn modelId="{EB890A85-CD3E-4634-A426-A0E7C5358516}" type="presParOf" srcId="{5F553C8E-736F-47DE-BD47-289B2514860A}" destId="{3BDA3BC1-415A-415A-B355-D3CD50EEA5E2}" srcOrd="1" destOrd="0" presId="urn:microsoft.com/office/officeart/2018/5/layout/IconCircleLabelList"/>
    <dgm:cxn modelId="{18401D85-F909-401E-A2C7-2B5B1818BD70}" type="presParOf" srcId="{5F553C8E-736F-47DE-BD47-289B2514860A}" destId="{5DFE257B-698F-42A8-B93F-79AF97E4858D}" srcOrd="2" destOrd="0" presId="urn:microsoft.com/office/officeart/2018/5/layout/IconCircleLabelList"/>
    <dgm:cxn modelId="{E48A06E7-A68D-4659-A12F-D4C19C08004F}" type="presParOf" srcId="{5DFE257B-698F-42A8-B93F-79AF97E4858D}" destId="{4052E4E1-E9F8-4180-974B-C3B1A76650E5}" srcOrd="0" destOrd="0" presId="urn:microsoft.com/office/officeart/2018/5/layout/IconCircleLabelList"/>
    <dgm:cxn modelId="{82196EB1-D92B-4E6E-90D3-9BB32AC156EC}" type="presParOf" srcId="{5DFE257B-698F-42A8-B93F-79AF97E4858D}" destId="{2736F8D5-FEFB-4079-AABC-9EB11B05ECE6}" srcOrd="1" destOrd="0" presId="urn:microsoft.com/office/officeart/2018/5/layout/IconCircleLabelList"/>
    <dgm:cxn modelId="{A3F4C4AE-310B-4D39-8042-E393B9962AB2}" type="presParOf" srcId="{5DFE257B-698F-42A8-B93F-79AF97E4858D}" destId="{C6011AFB-D404-4AB6-994B-26F66687909C}" srcOrd="2" destOrd="0" presId="urn:microsoft.com/office/officeart/2018/5/layout/IconCircleLabelList"/>
    <dgm:cxn modelId="{3502298C-50E3-49F8-92FB-632A5CBF09BA}" type="presParOf" srcId="{5DFE257B-698F-42A8-B93F-79AF97E4858D}" destId="{E7C4EFEE-D93D-4B7A-9D50-620113BE1C59}" srcOrd="3" destOrd="0" presId="urn:microsoft.com/office/officeart/2018/5/layout/IconCircleLabelList"/>
    <dgm:cxn modelId="{5B8845D0-6915-458D-8078-1CA034650A7F}" type="presParOf" srcId="{5F553C8E-736F-47DE-BD47-289B2514860A}" destId="{2402503A-564A-4F45-B0D2-84E7C8D951B0}" srcOrd="3" destOrd="0" presId="urn:microsoft.com/office/officeart/2018/5/layout/IconCircleLabelList"/>
    <dgm:cxn modelId="{0E5E8825-4F18-4E0F-9204-8AFE6C001F0C}" type="presParOf" srcId="{5F553C8E-736F-47DE-BD47-289B2514860A}" destId="{370689FB-BA23-44AB-A54F-30F150C3A4D6}" srcOrd="4" destOrd="0" presId="urn:microsoft.com/office/officeart/2018/5/layout/IconCircleLabelList"/>
    <dgm:cxn modelId="{05CB3EF8-63E9-4A42-BF2A-2DB47C09D222}" type="presParOf" srcId="{370689FB-BA23-44AB-A54F-30F150C3A4D6}" destId="{FA7ACD5A-BF9E-4E33-9F87-6C063B549C1B}" srcOrd="0" destOrd="0" presId="urn:microsoft.com/office/officeart/2018/5/layout/IconCircleLabelList"/>
    <dgm:cxn modelId="{E25CC6AE-2163-45DA-8D59-E26C39CB0E7C}" type="presParOf" srcId="{370689FB-BA23-44AB-A54F-30F150C3A4D6}" destId="{C5601112-EE4A-4FDF-AD78-B500EE49FB3A}" srcOrd="1" destOrd="0" presId="urn:microsoft.com/office/officeart/2018/5/layout/IconCircleLabelList"/>
    <dgm:cxn modelId="{6638E896-54B6-425C-B07C-FA4A9E01E80A}" type="presParOf" srcId="{370689FB-BA23-44AB-A54F-30F150C3A4D6}" destId="{66B55153-AD86-4988-AA0A-2250690A2E09}" srcOrd="2" destOrd="0" presId="urn:microsoft.com/office/officeart/2018/5/layout/IconCircleLabelList"/>
    <dgm:cxn modelId="{C84E37FE-32FC-41FC-AC02-84A1967839E4}" type="presParOf" srcId="{370689FB-BA23-44AB-A54F-30F150C3A4D6}" destId="{272D8DD6-732F-4EB1-B1DD-42D8EE85E5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B5558A-9F29-4667-8393-AEEB5F496402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78C3D5-4600-44DE-8010-64742CF079C4}">
      <dgm:prSet/>
      <dgm:spPr/>
      <dgm:t>
        <a:bodyPr/>
        <a:lstStyle/>
        <a:p>
          <a:r>
            <a:rPr lang="en-US"/>
            <a:t>Introduce</a:t>
          </a:r>
        </a:p>
      </dgm:t>
    </dgm:pt>
    <dgm:pt modelId="{A204FF96-4258-4867-A4B3-B0728DEB8DC3}" type="parTrans" cxnId="{4E951348-DE1E-4EC4-9745-84A842BC592A}">
      <dgm:prSet/>
      <dgm:spPr/>
      <dgm:t>
        <a:bodyPr/>
        <a:lstStyle/>
        <a:p>
          <a:endParaRPr lang="en-US"/>
        </a:p>
      </dgm:t>
    </dgm:pt>
    <dgm:pt modelId="{F2DCCA0E-39BE-431D-A247-2378985F38D8}" type="sibTrans" cxnId="{4E951348-DE1E-4EC4-9745-84A842BC592A}">
      <dgm:prSet/>
      <dgm:spPr/>
      <dgm:t>
        <a:bodyPr/>
        <a:lstStyle/>
        <a:p>
          <a:endParaRPr lang="en-US"/>
        </a:p>
      </dgm:t>
    </dgm:pt>
    <dgm:pt modelId="{70423F4C-1340-43FD-A5D0-E4E4AE1FC4EA}">
      <dgm:prSet/>
      <dgm:spPr/>
      <dgm:t>
        <a:bodyPr/>
        <a:lstStyle/>
        <a:p>
          <a:r>
            <a:rPr lang="en-US"/>
            <a:t>Introduce mid-process quality checks.</a:t>
          </a:r>
        </a:p>
      </dgm:t>
    </dgm:pt>
    <dgm:pt modelId="{F89BC4BC-98D2-4535-8240-88664C275DE9}" type="parTrans" cxnId="{2112EE7E-3FC5-4114-A691-D7E5E40EC4D7}">
      <dgm:prSet/>
      <dgm:spPr/>
      <dgm:t>
        <a:bodyPr/>
        <a:lstStyle/>
        <a:p>
          <a:endParaRPr lang="en-US"/>
        </a:p>
      </dgm:t>
    </dgm:pt>
    <dgm:pt modelId="{FE79C2E0-F754-454F-95DD-6FFFD197CB66}" type="sibTrans" cxnId="{2112EE7E-3FC5-4114-A691-D7E5E40EC4D7}">
      <dgm:prSet/>
      <dgm:spPr/>
      <dgm:t>
        <a:bodyPr/>
        <a:lstStyle/>
        <a:p>
          <a:endParaRPr lang="en-US"/>
        </a:p>
      </dgm:t>
    </dgm:pt>
    <dgm:pt modelId="{933955CA-F261-4EB7-9544-F89BD68C7A09}">
      <dgm:prSet/>
      <dgm:spPr/>
      <dgm:t>
        <a:bodyPr/>
        <a:lstStyle/>
        <a:p>
          <a:r>
            <a:rPr lang="en-US"/>
            <a:t>Calibrate</a:t>
          </a:r>
        </a:p>
      </dgm:t>
    </dgm:pt>
    <dgm:pt modelId="{96150CD0-189E-4D93-8D27-253B73C94C46}" type="parTrans" cxnId="{9D564A0E-C109-4E5F-BD8D-59E302D95CF9}">
      <dgm:prSet/>
      <dgm:spPr/>
      <dgm:t>
        <a:bodyPr/>
        <a:lstStyle/>
        <a:p>
          <a:endParaRPr lang="en-US"/>
        </a:p>
      </dgm:t>
    </dgm:pt>
    <dgm:pt modelId="{3A19F751-7387-4A6A-9A95-8C743623DA0E}" type="sibTrans" cxnId="{9D564A0E-C109-4E5F-BD8D-59E302D95CF9}">
      <dgm:prSet/>
      <dgm:spPr/>
      <dgm:t>
        <a:bodyPr/>
        <a:lstStyle/>
        <a:p>
          <a:endParaRPr lang="en-US"/>
        </a:p>
      </dgm:t>
    </dgm:pt>
    <dgm:pt modelId="{7A951DC2-003B-42B2-B2A1-C91A4D80EC32}">
      <dgm:prSet/>
      <dgm:spPr/>
      <dgm:t>
        <a:bodyPr/>
        <a:lstStyle/>
        <a:p>
          <a:r>
            <a:rPr lang="en-US"/>
            <a:t>Calibrate high-rejection machines.</a:t>
          </a:r>
        </a:p>
      </dgm:t>
    </dgm:pt>
    <dgm:pt modelId="{7C88BDE8-0AE3-484A-87D3-3E1CA079621F}" type="parTrans" cxnId="{F6969C74-51A0-4209-AF4C-04DDE58B1DE7}">
      <dgm:prSet/>
      <dgm:spPr/>
      <dgm:t>
        <a:bodyPr/>
        <a:lstStyle/>
        <a:p>
          <a:endParaRPr lang="en-US"/>
        </a:p>
      </dgm:t>
    </dgm:pt>
    <dgm:pt modelId="{55F5F0BA-107D-419B-82A3-2D21C8089F15}" type="sibTrans" cxnId="{F6969C74-51A0-4209-AF4C-04DDE58B1DE7}">
      <dgm:prSet/>
      <dgm:spPr/>
      <dgm:t>
        <a:bodyPr/>
        <a:lstStyle/>
        <a:p>
          <a:endParaRPr lang="en-US"/>
        </a:p>
      </dgm:t>
    </dgm:pt>
    <dgm:pt modelId="{AA05F0AF-A02C-4D9C-9B48-2B2C2496B692}">
      <dgm:prSet/>
      <dgm:spPr/>
      <dgm:t>
        <a:bodyPr/>
        <a:lstStyle/>
        <a:p>
          <a:r>
            <a:rPr lang="en-US"/>
            <a:t>Track</a:t>
          </a:r>
        </a:p>
      </dgm:t>
    </dgm:pt>
    <dgm:pt modelId="{CA817B49-8C91-4F6E-8794-A431DA3B297C}" type="parTrans" cxnId="{4CB77902-2972-44A6-95E7-784B6E4FB786}">
      <dgm:prSet/>
      <dgm:spPr/>
      <dgm:t>
        <a:bodyPr/>
        <a:lstStyle/>
        <a:p>
          <a:endParaRPr lang="en-US"/>
        </a:p>
      </dgm:t>
    </dgm:pt>
    <dgm:pt modelId="{42C32BC6-541C-4783-A24B-50A2E4906F3B}" type="sibTrans" cxnId="{4CB77902-2972-44A6-95E7-784B6E4FB786}">
      <dgm:prSet/>
      <dgm:spPr/>
      <dgm:t>
        <a:bodyPr/>
        <a:lstStyle/>
        <a:p>
          <a:endParaRPr lang="en-US"/>
        </a:p>
      </dgm:t>
    </dgm:pt>
    <dgm:pt modelId="{1531654F-D8F4-42F9-A82C-7CA9726E481D}">
      <dgm:prSet/>
      <dgm:spPr/>
      <dgm:t>
        <a:bodyPr/>
        <a:lstStyle/>
        <a:p>
          <a:r>
            <a:rPr lang="en-US"/>
            <a:t>Track wastage % in real-time.</a:t>
          </a:r>
        </a:p>
      </dgm:t>
    </dgm:pt>
    <dgm:pt modelId="{FA7AAF02-6117-41B8-A631-ADF94835E09F}" type="parTrans" cxnId="{17C22B4E-0CAE-4AB8-824E-FA894B6E3B3C}">
      <dgm:prSet/>
      <dgm:spPr/>
      <dgm:t>
        <a:bodyPr/>
        <a:lstStyle/>
        <a:p>
          <a:endParaRPr lang="en-US"/>
        </a:p>
      </dgm:t>
    </dgm:pt>
    <dgm:pt modelId="{057B0358-C4F4-4E6F-B482-1C909275D6B9}" type="sibTrans" cxnId="{17C22B4E-0CAE-4AB8-824E-FA894B6E3B3C}">
      <dgm:prSet/>
      <dgm:spPr/>
      <dgm:t>
        <a:bodyPr/>
        <a:lstStyle/>
        <a:p>
          <a:endParaRPr lang="en-US"/>
        </a:p>
      </dgm:t>
    </dgm:pt>
    <dgm:pt modelId="{6217F6E8-0D70-48B7-94DA-9E0AD3B1CEF1}">
      <dgm:prSet/>
      <dgm:spPr/>
      <dgm:t>
        <a:bodyPr/>
        <a:lstStyle/>
        <a:p>
          <a:r>
            <a:rPr lang="en-US"/>
            <a:t>Use</a:t>
          </a:r>
        </a:p>
      </dgm:t>
    </dgm:pt>
    <dgm:pt modelId="{F7A2F2FC-ADE6-43F1-8B1E-D9F35C43910E}" type="parTrans" cxnId="{3AA3D651-8DF0-4F5D-98B6-DB786962453B}">
      <dgm:prSet/>
      <dgm:spPr/>
      <dgm:t>
        <a:bodyPr/>
        <a:lstStyle/>
        <a:p>
          <a:endParaRPr lang="en-US"/>
        </a:p>
      </dgm:t>
    </dgm:pt>
    <dgm:pt modelId="{B9142A9D-5877-4DEE-B5C4-8E1A1AEAA82B}" type="sibTrans" cxnId="{3AA3D651-8DF0-4F5D-98B6-DB786962453B}">
      <dgm:prSet/>
      <dgm:spPr/>
      <dgm:t>
        <a:bodyPr/>
        <a:lstStyle/>
        <a:p>
          <a:endParaRPr lang="en-US"/>
        </a:p>
      </dgm:t>
    </dgm:pt>
    <dgm:pt modelId="{B3C85A0D-07AE-4B0C-B49A-3A9C48056B09}">
      <dgm:prSet/>
      <dgm:spPr/>
      <dgm:t>
        <a:bodyPr/>
        <a:lstStyle/>
        <a:p>
          <a:r>
            <a:rPr lang="en-US"/>
            <a:t>Use predictive analytics for risk forecasting.</a:t>
          </a:r>
        </a:p>
      </dgm:t>
    </dgm:pt>
    <dgm:pt modelId="{62C876ED-6AFE-4CCB-996E-76CC1902F530}" type="parTrans" cxnId="{ECB2CAAD-67ED-45BD-A2DD-25CDA82A9424}">
      <dgm:prSet/>
      <dgm:spPr/>
      <dgm:t>
        <a:bodyPr/>
        <a:lstStyle/>
        <a:p>
          <a:endParaRPr lang="en-US"/>
        </a:p>
      </dgm:t>
    </dgm:pt>
    <dgm:pt modelId="{F551A3A9-28B1-4E1B-AB6E-04321C8A36E7}" type="sibTrans" cxnId="{ECB2CAAD-67ED-45BD-A2DD-25CDA82A9424}">
      <dgm:prSet/>
      <dgm:spPr/>
      <dgm:t>
        <a:bodyPr/>
        <a:lstStyle/>
        <a:p>
          <a:endParaRPr lang="en-US"/>
        </a:p>
      </dgm:t>
    </dgm:pt>
    <dgm:pt modelId="{2C5C081E-D8D7-4830-8754-35C54139E003}" type="pres">
      <dgm:prSet presAssocID="{1EB5558A-9F29-4667-8393-AEEB5F496402}" presName="Name0" presStyleCnt="0">
        <dgm:presLayoutVars>
          <dgm:dir/>
          <dgm:animLvl val="lvl"/>
          <dgm:resizeHandles val="exact"/>
        </dgm:presLayoutVars>
      </dgm:prSet>
      <dgm:spPr/>
    </dgm:pt>
    <dgm:pt modelId="{145FBC15-215F-4C3A-97A2-A7B1B1DB8EAD}" type="pres">
      <dgm:prSet presAssocID="{8978C3D5-4600-44DE-8010-64742CF079C4}" presName="composite" presStyleCnt="0"/>
      <dgm:spPr/>
    </dgm:pt>
    <dgm:pt modelId="{519275A1-88BF-426E-80DF-FCD15132423F}" type="pres">
      <dgm:prSet presAssocID="{8978C3D5-4600-44DE-8010-64742CF079C4}" presName="parTx" presStyleLbl="alignNode1" presStyleIdx="0" presStyleCnt="4">
        <dgm:presLayoutVars>
          <dgm:chMax val="0"/>
          <dgm:chPref val="0"/>
        </dgm:presLayoutVars>
      </dgm:prSet>
      <dgm:spPr/>
    </dgm:pt>
    <dgm:pt modelId="{D35DB759-B26E-4688-A0A4-E0362D1A96F4}" type="pres">
      <dgm:prSet presAssocID="{8978C3D5-4600-44DE-8010-64742CF079C4}" presName="desTx" presStyleLbl="alignAccFollowNode1" presStyleIdx="0" presStyleCnt="4">
        <dgm:presLayoutVars/>
      </dgm:prSet>
      <dgm:spPr/>
    </dgm:pt>
    <dgm:pt modelId="{315EEBE5-69C4-46CD-88A9-359D543662FE}" type="pres">
      <dgm:prSet presAssocID="{F2DCCA0E-39BE-431D-A247-2378985F38D8}" presName="space" presStyleCnt="0"/>
      <dgm:spPr/>
    </dgm:pt>
    <dgm:pt modelId="{F583DE03-F917-4C81-BA12-E20C2D517125}" type="pres">
      <dgm:prSet presAssocID="{933955CA-F261-4EB7-9544-F89BD68C7A09}" presName="composite" presStyleCnt="0"/>
      <dgm:spPr/>
    </dgm:pt>
    <dgm:pt modelId="{3C42DEB9-C835-4303-A34A-A888E91C5349}" type="pres">
      <dgm:prSet presAssocID="{933955CA-F261-4EB7-9544-F89BD68C7A09}" presName="parTx" presStyleLbl="alignNode1" presStyleIdx="1" presStyleCnt="4">
        <dgm:presLayoutVars>
          <dgm:chMax val="0"/>
          <dgm:chPref val="0"/>
        </dgm:presLayoutVars>
      </dgm:prSet>
      <dgm:spPr/>
    </dgm:pt>
    <dgm:pt modelId="{00169537-990C-4B52-8058-7F696F01768F}" type="pres">
      <dgm:prSet presAssocID="{933955CA-F261-4EB7-9544-F89BD68C7A09}" presName="desTx" presStyleLbl="alignAccFollowNode1" presStyleIdx="1" presStyleCnt="4">
        <dgm:presLayoutVars/>
      </dgm:prSet>
      <dgm:spPr/>
    </dgm:pt>
    <dgm:pt modelId="{3C91E960-A98F-448E-9046-FBBB5AB1AA7B}" type="pres">
      <dgm:prSet presAssocID="{3A19F751-7387-4A6A-9A95-8C743623DA0E}" presName="space" presStyleCnt="0"/>
      <dgm:spPr/>
    </dgm:pt>
    <dgm:pt modelId="{0969180C-734A-4B9B-9603-6923F1047BB7}" type="pres">
      <dgm:prSet presAssocID="{AA05F0AF-A02C-4D9C-9B48-2B2C2496B692}" presName="composite" presStyleCnt="0"/>
      <dgm:spPr/>
    </dgm:pt>
    <dgm:pt modelId="{D967AEA0-3EA7-43AA-B8F2-4EE3F5EC9229}" type="pres">
      <dgm:prSet presAssocID="{AA05F0AF-A02C-4D9C-9B48-2B2C2496B692}" presName="parTx" presStyleLbl="alignNode1" presStyleIdx="2" presStyleCnt="4">
        <dgm:presLayoutVars>
          <dgm:chMax val="0"/>
          <dgm:chPref val="0"/>
        </dgm:presLayoutVars>
      </dgm:prSet>
      <dgm:spPr/>
    </dgm:pt>
    <dgm:pt modelId="{22745C38-B2AA-4793-ABF3-B0D34F85DC20}" type="pres">
      <dgm:prSet presAssocID="{AA05F0AF-A02C-4D9C-9B48-2B2C2496B692}" presName="desTx" presStyleLbl="alignAccFollowNode1" presStyleIdx="2" presStyleCnt="4">
        <dgm:presLayoutVars/>
      </dgm:prSet>
      <dgm:spPr/>
    </dgm:pt>
    <dgm:pt modelId="{354A9B52-257D-4C4E-9EC0-F05F6EFBFD5E}" type="pres">
      <dgm:prSet presAssocID="{42C32BC6-541C-4783-A24B-50A2E4906F3B}" presName="space" presStyleCnt="0"/>
      <dgm:spPr/>
    </dgm:pt>
    <dgm:pt modelId="{66E3E46C-173B-4C18-B48E-8D587F671F74}" type="pres">
      <dgm:prSet presAssocID="{6217F6E8-0D70-48B7-94DA-9E0AD3B1CEF1}" presName="composite" presStyleCnt="0"/>
      <dgm:spPr/>
    </dgm:pt>
    <dgm:pt modelId="{18EEA76A-6A67-4162-BA00-603A784116A2}" type="pres">
      <dgm:prSet presAssocID="{6217F6E8-0D70-48B7-94DA-9E0AD3B1CEF1}" presName="parTx" presStyleLbl="alignNode1" presStyleIdx="3" presStyleCnt="4">
        <dgm:presLayoutVars>
          <dgm:chMax val="0"/>
          <dgm:chPref val="0"/>
        </dgm:presLayoutVars>
      </dgm:prSet>
      <dgm:spPr/>
    </dgm:pt>
    <dgm:pt modelId="{1216396A-169C-4931-9F8D-13BD5D39050E}" type="pres">
      <dgm:prSet presAssocID="{6217F6E8-0D70-48B7-94DA-9E0AD3B1CEF1}" presName="desTx" presStyleLbl="alignAccFollowNode1" presStyleIdx="3" presStyleCnt="4">
        <dgm:presLayoutVars/>
      </dgm:prSet>
      <dgm:spPr/>
    </dgm:pt>
  </dgm:ptLst>
  <dgm:cxnLst>
    <dgm:cxn modelId="{4CB77902-2972-44A6-95E7-784B6E4FB786}" srcId="{1EB5558A-9F29-4667-8393-AEEB5F496402}" destId="{AA05F0AF-A02C-4D9C-9B48-2B2C2496B692}" srcOrd="2" destOrd="0" parTransId="{CA817B49-8C91-4F6E-8794-A431DA3B297C}" sibTransId="{42C32BC6-541C-4783-A24B-50A2E4906F3B}"/>
    <dgm:cxn modelId="{9D564A0E-C109-4E5F-BD8D-59E302D95CF9}" srcId="{1EB5558A-9F29-4667-8393-AEEB5F496402}" destId="{933955CA-F261-4EB7-9544-F89BD68C7A09}" srcOrd="1" destOrd="0" parTransId="{96150CD0-189E-4D93-8D27-253B73C94C46}" sibTransId="{3A19F751-7387-4A6A-9A95-8C743623DA0E}"/>
    <dgm:cxn modelId="{BE961F29-57A4-4D10-9665-8255DC2DFE7B}" type="presOf" srcId="{AA05F0AF-A02C-4D9C-9B48-2B2C2496B692}" destId="{D967AEA0-3EA7-43AA-B8F2-4EE3F5EC9229}" srcOrd="0" destOrd="0" presId="urn:microsoft.com/office/officeart/2016/7/layout/ChevronBlockProcess"/>
    <dgm:cxn modelId="{137BB641-7615-4F35-8B5A-F27F2410988C}" type="presOf" srcId="{8978C3D5-4600-44DE-8010-64742CF079C4}" destId="{519275A1-88BF-426E-80DF-FCD15132423F}" srcOrd="0" destOrd="0" presId="urn:microsoft.com/office/officeart/2016/7/layout/ChevronBlockProcess"/>
    <dgm:cxn modelId="{4E951348-DE1E-4EC4-9745-84A842BC592A}" srcId="{1EB5558A-9F29-4667-8393-AEEB5F496402}" destId="{8978C3D5-4600-44DE-8010-64742CF079C4}" srcOrd="0" destOrd="0" parTransId="{A204FF96-4258-4867-A4B3-B0728DEB8DC3}" sibTransId="{F2DCCA0E-39BE-431D-A247-2378985F38D8}"/>
    <dgm:cxn modelId="{82AB9649-C37F-4B2A-8068-977119929A2E}" type="presOf" srcId="{6217F6E8-0D70-48B7-94DA-9E0AD3B1CEF1}" destId="{18EEA76A-6A67-4162-BA00-603A784116A2}" srcOrd="0" destOrd="0" presId="urn:microsoft.com/office/officeart/2016/7/layout/ChevronBlockProcess"/>
    <dgm:cxn modelId="{136B0A4D-4C6C-45CC-A392-CFB84A4E1717}" type="presOf" srcId="{70423F4C-1340-43FD-A5D0-E4E4AE1FC4EA}" destId="{D35DB759-B26E-4688-A0A4-E0362D1A96F4}" srcOrd="0" destOrd="0" presId="urn:microsoft.com/office/officeart/2016/7/layout/ChevronBlockProcess"/>
    <dgm:cxn modelId="{17C22B4E-0CAE-4AB8-824E-FA894B6E3B3C}" srcId="{AA05F0AF-A02C-4D9C-9B48-2B2C2496B692}" destId="{1531654F-D8F4-42F9-A82C-7CA9726E481D}" srcOrd="0" destOrd="0" parTransId="{FA7AAF02-6117-41B8-A631-ADF94835E09F}" sibTransId="{057B0358-C4F4-4E6F-B482-1C909275D6B9}"/>
    <dgm:cxn modelId="{3AA3D651-8DF0-4F5D-98B6-DB786962453B}" srcId="{1EB5558A-9F29-4667-8393-AEEB5F496402}" destId="{6217F6E8-0D70-48B7-94DA-9E0AD3B1CEF1}" srcOrd="3" destOrd="0" parTransId="{F7A2F2FC-ADE6-43F1-8B1E-D9F35C43910E}" sibTransId="{B9142A9D-5877-4DEE-B5C4-8E1A1AEAA82B}"/>
    <dgm:cxn modelId="{F6969C74-51A0-4209-AF4C-04DDE58B1DE7}" srcId="{933955CA-F261-4EB7-9544-F89BD68C7A09}" destId="{7A951DC2-003B-42B2-B2A1-C91A4D80EC32}" srcOrd="0" destOrd="0" parTransId="{7C88BDE8-0AE3-484A-87D3-3E1CA079621F}" sibTransId="{55F5F0BA-107D-419B-82A3-2D21C8089F15}"/>
    <dgm:cxn modelId="{2112EE7E-3FC5-4114-A691-D7E5E40EC4D7}" srcId="{8978C3D5-4600-44DE-8010-64742CF079C4}" destId="{70423F4C-1340-43FD-A5D0-E4E4AE1FC4EA}" srcOrd="0" destOrd="0" parTransId="{F89BC4BC-98D2-4535-8240-88664C275DE9}" sibTransId="{FE79C2E0-F754-454F-95DD-6FFFD197CB66}"/>
    <dgm:cxn modelId="{FA61698B-128E-45C3-A93F-69C886FA4C6C}" type="presOf" srcId="{1531654F-D8F4-42F9-A82C-7CA9726E481D}" destId="{22745C38-B2AA-4793-ABF3-B0D34F85DC20}" srcOrd="0" destOrd="0" presId="urn:microsoft.com/office/officeart/2016/7/layout/ChevronBlockProcess"/>
    <dgm:cxn modelId="{C285669B-A8AC-437C-B991-F60EE088D3C1}" type="presOf" srcId="{B3C85A0D-07AE-4B0C-B49A-3A9C48056B09}" destId="{1216396A-169C-4931-9F8D-13BD5D39050E}" srcOrd="0" destOrd="0" presId="urn:microsoft.com/office/officeart/2016/7/layout/ChevronBlockProcess"/>
    <dgm:cxn modelId="{ECB2CAAD-67ED-45BD-A2DD-25CDA82A9424}" srcId="{6217F6E8-0D70-48B7-94DA-9E0AD3B1CEF1}" destId="{B3C85A0D-07AE-4B0C-B49A-3A9C48056B09}" srcOrd="0" destOrd="0" parTransId="{62C876ED-6AFE-4CCB-996E-76CC1902F530}" sibTransId="{F551A3A9-28B1-4E1B-AB6E-04321C8A36E7}"/>
    <dgm:cxn modelId="{FD44EDB4-5526-4DD6-91C5-DE8CB70EC5C0}" type="presOf" srcId="{7A951DC2-003B-42B2-B2A1-C91A4D80EC32}" destId="{00169537-990C-4B52-8058-7F696F01768F}" srcOrd="0" destOrd="0" presId="urn:microsoft.com/office/officeart/2016/7/layout/ChevronBlockProcess"/>
    <dgm:cxn modelId="{CFA6FBD2-3AF4-416C-8C25-2C8F372E322E}" type="presOf" srcId="{933955CA-F261-4EB7-9544-F89BD68C7A09}" destId="{3C42DEB9-C835-4303-A34A-A888E91C5349}" srcOrd="0" destOrd="0" presId="urn:microsoft.com/office/officeart/2016/7/layout/ChevronBlockProcess"/>
    <dgm:cxn modelId="{4074A8EC-5713-42C9-AB6D-E77ECA5C204A}" type="presOf" srcId="{1EB5558A-9F29-4667-8393-AEEB5F496402}" destId="{2C5C081E-D8D7-4830-8754-35C54139E003}" srcOrd="0" destOrd="0" presId="urn:microsoft.com/office/officeart/2016/7/layout/ChevronBlockProcess"/>
    <dgm:cxn modelId="{8AC9B1C9-A804-4DF9-8CFA-CE1F23FAEDD4}" type="presParOf" srcId="{2C5C081E-D8D7-4830-8754-35C54139E003}" destId="{145FBC15-215F-4C3A-97A2-A7B1B1DB8EAD}" srcOrd="0" destOrd="0" presId="urn:microsoft.com/office/officeart/2016/7/layout/ChevronBlockProcess"/>
    <dgm:cxn modelId="{71CD11FB-139F-4F7E-BEF0-ED52333FE6CC}" type="presParOf" srcId="{145FBC15-215F-4C3A-97A2-A7B1B1DB8EAD}" destId="{519275A1-88BF-426E-80DF-FCD15132423F}" srcOrd="0" destOrd="0" presId="urn:microsoft.com/office/officeart/2016/7/layout/ChevronBlockProcess"/>
    <dgm:cxn modelId="{ADA40754-9A0F-4693-A613-9156B49851EC}" type="presParOf" srcId="{145FBC15-215F-4C3A-97A2-A7B1B1DB8EAD}" destId="{D35DB759-B26E-4688-A0A4-E0362D1A96F4}" srcOrd="1" destOrd="0" presId="urn:microsoft.com/office/officeart/2016/7/layout/ChevronBlockProcess"/>
    <dgm:cxn modelId="{D5983BCE-3760-426D-976C-786077345BE1}" type="presParOf" srcId="{2C5C081E-D8D7-4830-8754-35C54139E003}" destId="{315EEBE5-69C4-46CD-88A9-359D543662FE}" srcOrd="1" destOrd="0" presId="urn:microsoft.com/office/officeart/2016/7/layout/ChevronBlockProcess"/>
    <dgm:cxn modelId="{505256B7-D136-46B6-A512-B121E7D5E409}" type="presParOf" srcId="{2C5C081E-D8D7-4830-8754-35C54139E003}" destId="{F583DE03-F917-4C81-BA12-E20C2D517125}" srcOrd="2" destOrd="0" presId="urn:microsoft.com/office/officeart/2016/7/layout/ChevronBlockProcess"/>
    <dgm:cxn modelId="{E45AD0B0-A1F4-4B20-8A27-0F85D5BF548F}" type="presParOf" srcId="{F583DE03-F917-4C81-BA12-E20C2D517125}" destId="{3C42DEB9-C835-4303-A34A-A888E91C5349}" srcOrd="0" destOrd="0" presId="urn:microsoft.com/office/officeart/2016/7/layout/ChevronBlockProcess"/>
    <dgm:cxn modelId="{5DBF0956-5203-4945-AC50-B4FC07EBA725}" type="presParOf" srcId="{F583DE03-F917-4C81-BA12-E20C2D517125}" destId="{00169537-990C-4B52-8058-7F696F01768F}" srcOrd="1" destOrd="0" presId="urn:microsoft.com/office/officeart/2016/7/layout/ChevronBlockProcess"/>
    <dgm:cxn modelId="{4B026480-524D-478A-80D8-8244C68781C4}" type="presParOf" srcId="{2C5C081E-D8D7-4830-8754-35C54139E003}" destId="{3C91E960-A98F-448E-9046-FBBB5AB1AA7B}" srcOrd="3" destOrd="0" presId="urn:microsoft.com/office/officeart/2016/7/layout/ChevronBlockProcess"/>
    <dgm:cxn modelId="{79418A5E-7065-4402-94EB-546CD9ACA640}" type="presParOf" srcId="{2C5C081E-D8D7-4830-8754-35C54139E003}" destId="{0969180C-734A-4B9B-9603-6923F1047BB7}" srcOrd="4" destOrd="0" presId="urn:microsoft.com/office/officeart/2016/7/layout/ChevronBlockProcess"/>
    <dgm:cxn modelId="{2BB4E29E-869A-4BD8-8B00-75DEB9676C09}" type="presParOf" srcId="{0969180C-734A-4B9B-9603-6923F1047BB7}" destId="{D967AEA0-3EA7-43AA-B8F2-4EE3F5EC9229}" srcOrd="0" destOrd="0" presId="urn:microsoft.com/office/officeart/2016/7/layout/ChevronBlockProcess"/>
    <dgm:cxn modelId="{84780FFB-42A4-4B8C-8A94-565F8754D7FD}" type="presParOf" srcId="{0969180C-734A-4B9B-9603-6923F1047BB7}" destId="{22745C38-B2AA-4793-ABF3-B0D34F85DC20}" srcOrd="1" destOrd="0" presId="urn:microsoft.com/office/officeart/2016/7/layout/ChevronBlockProcess"/>
    <dgm:cxn modelId="{81FF7855-2F23-4FF5-ADA3-46A8A20A63E6}" type="presParOf" srcId="{2C5C081E-D8D7-4830-8754-35C54139E003}" destId="{354A9B52-257D-4C4E-9EC0-F05F6EFBFD5E}" srcOrd="5" destOrd="0" presId="urn:microsoft.com/office/officeart/2016/7/layout/ChevronBlockProcess"/>
    <dgm:cxn modelId="{6380DE53-A41D-4699-B4D7-0BC8B01714A3}" type="presParOf" srcId="{2C5C081E-D8D7-4830-8754-35C54139E003}" destId="{66E3E46C-173B-4C18-B48E-8D587F671F74}" srcOrd="6" destOrd="0" presId="urn:microsoft.com/office/officeart/2016/7/layout/ChevronBlockProcess"/>
    <dgm:cxn modelId="{CCEE7649-38CF-4B8E-9571-A3A4D8E528B3}" type="presParOf" srcId="{66E3E46C-173B-4C18-B48E-8D587F671F74}" destId="{18EEA76A-6A67-4162-BA00-603A784116A2}" srcOrd="0" destOrd="0" presId="urn:microsoft.com/office/officeart/2016/7/layout/ChevronBlockProcess"/>
    <dgm:cxn modelId="{04010700-75BC-4D95-BD2A-15D26ABC4F80}" type="presParOf" srcId="{66E3E46C-173B-4C18-B48E-8D587F671F74}" destId="{1216396A-169C-4931-9F8D-13BD5D39050E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89774-6857-4083-881D-66D9D84B2959}">
      <dsp:nvSpPr>
        <dsp:cNvPr id="0" name=""/>
        <dsp:cNvSpPr/>
      </dsp:nvSpPr>
      <dsp:spPr>
        <a:xfrm>
          <a:off x="1024737" y="309132"/>
          <a:ext cx="1773225" cy="177322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Insights:</a:t>
          </a:r>
          <a:endParaRPr lang="en-US" sz="1100" kern="1200"/>
        </a:p>
      </dsp:txBody>
      <dsp:txXfrm>
        <a:off x="1468043" y="309132"/>
        <a:ext cx="886613" cy="1462911"/>
      </dsp:txXfrm>
    </dsp:sp>
    <dsp:sp modelId="{20E958EB-805E-4378-8246-C6B7F9A81A91}">
      <dsp:nvSpPr>
        <dsp:cNvPr id="0" name=""/>
        <dsp:cNvSpPr/>
      </dsp:nvSpPr>
      <dsp:spPr>
        <a:xfrm rot="7200000">
          <a:off x="2049326" y="2083772"/>
          <a:ext cx="1773225" cy="177322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- Identifies employees with higher rejection rates.</a:t>
          </a:r>
          <a:endParaRPr lang="en-US" sz="1100" kern="1200"/>
        </a:p>
      </dsp:txBody>
      <dsp:txXfrm rot="-5400000">
        <a:off x="2338853" y="2604657"/>
        <a:ext cx="1462911" cy="886613"/>
      </dsp:txXfrm>
    </dsp:sp>
    <dsp:sp modelId="{0566C8C4-1F31-485A-888C-0FE2C726E3AA}">
      <dsp:nvSpPr>
        <dsp:cNvPr id="0" name=""/>
        <dsp:cNvSpPr/>
      </dsp:nvSpPr>
      <dsp:spPr>
        <a:xfrm rot="14400000">
          <a:off x="148" y="2083772"/>
          <a:ext cx="1773225" cy="177322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- Enables targeted training.</a:t>
          </a:r>
          <a:endParaRPr lang="en-US" sz="1100" kern="1200"/>
        </a:p>
      </dsp:txBody>
      <dsp:txXfrm rot="5400000">
        <a:off x="20935" y="2604657"/>
        <a:ext cx="1462911" cy="8866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3A87D-F49D-45B6-A032-F325D8265F66}">
      <dsp:nvSpPr>
        <dsp:cNvPr id="0" name=""/>
        <dsp:cNvSpPr/>
      </dsp:nvSpPr>
      <dsp:spPr>
        <a:xfrm>
          <a:off x="518832" y="154753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D286B-41FF-471F-BE48-48665285B67F}">
      <dsp:nvSpPr>
        <dsp:cNvPr id="0" name=""/>
        <dsp:cNvSpPr/>
      </dsp:nvSpPr>
      <dsp:spPr>
        <a:xfrm>
          <a:off x="47519" y="11832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Insights:</a:t>
          </a:r>
        </a:p>
      </dsp:txBody>
      <dsp:txXfrm>
        <a:off x="47519" y="1183284"/>
        <a:ext cx="1713867" cy="685546"/>
      </dsp:txXfrm>
    </dsp:sp>
    <dsp:sp modelId="{6DB962E8-112F-4536-95AC-281B172256BE}">
      <dsp:nvSpPr>
        <dsp:cNvPr id="0" name=""/>
        <dsp:cNvSpPr/>
      </dsp:nvSpPr>
      <dsp:spPr>
        <a:xfrm>
          <a:off x="2532626" y="154753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85EF3-C2AD-4B4D-A08E-145690CF8850}">
      <dsp:nvSpPr>
        <dsp:cNvPr id="0" name=""/>
        <dsp:cNvSpPr/>
      </dsp:nvSpPr>
      <dsp:spPr>
        <a:xfrm>
          <a:off x="2061313" y="11832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Highlights problematic machines.</a:t>
          </a:r>
        </a:p>
      </dsp:txBody>
      <dsp:txXfrm>
        <a:off x="2061313" y="1183284"/>
        <a:ext cx="1713867" cy="685546"/>
      </dsp:txXfrm>
    </dsp:sp>
    <dsp:sp modelId="{241006BD-9754-43B7-9D39-C6D9CF496A7C}">
      <dsp:nvSpPr>
        <dsp:cNvPr id="0" name=""/>
        <dsp:cNvSpPr/>
      </dsp:nvSpPr>
      <dsp:spPr>
        <a:xfrm>
          <a:off x="1525729" y="2297298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26672-53F8-4608-93D5-4517292202D0}">
      <dsp:nvSpPr>
        <dsp:cNvPr id="0" name=""/>
        <dsp:cNvSpPr/>
      </dsp:nvSpPr>
      <dsp:spPr>
        <a:xfrm>
          <a:off x="1054416" y="3325829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Indicates calibration/maintenance needs.</a:t>
          </a:r>
        </a:p>
      </dsp:txBody>
      <dsp:txXfrm>
        <a:off x="1054416" y="3325829"/>
        <a:ext cx="1713867" cy="68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D78C3-9BE3-44F7-AEA2-31B5E1CE827C}">
      <dsp:nvSpPr>
        <dsp:cNvPr id="0" name=""/>
        <dsp:cNvSpPr/>
      </dsp:nvSpPr>
      <dsp:spPr>
        <a:xfrm>
          <a:off x="0" y="21629"/>
          <a:ext cx="3822700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Insights:</a:t>
          </a:r>
        </a:p>
      </dsp:txBody>
      <dsp:txXfrm>
        <a:off x="63994" y="85623"/>
        <a:ext cx="3694712" cy="1182942"/>
      </dsp:txXfrm>
    </dsp:sp>
    <dsp:sp modelId="{824D6F9D-3B3C-4489-853E-7CE60BEA9F2E}">
      <dsp:nvSpPr>
        <dsp:cNvPr id="0" name=""/>
        <dsp:cNvSpPr/>
      </dsp:nvSpPr>
      <dsp:spPr>
        <a:xfrm>
          <a:off x="0" y="1427599"/>
          <a:ext cx="3822700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Reveals efficiency trends over time.</a:t>
          </a:r>
        </a:p>
      </dsp:txBody>
      <dsp:txXfrm>
        <a:off x="63994" y="1491593"/>
        <a:ext cx="3694712" cy="1182942"/>
      </dsp:txXfrm>
    </dsp:sp>
    <dsp:sp modelId="{EE2C79E8-CD26-4955-8273-D8E4BE0DF616}">
      <dsp:nvSpPr>
        <dsp:cNvPr id="0" name=""/>
        <dsp:cNvSpPr/>
      </dsp:nvSpPr>
      <dsp:spPr>
        <a:xfrm>
          <a:off x="0" y="2833570"/>
          <a:ext cx="3822700" cy="1310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Supports capacity planning.</a:t>
          </a:r>
        </a:p>
      </dsp:txBody>
      <dsp:txXfrm>
        <a:off x="63994" y="2897564"/>
        <a:ext cx="3694712" cy="1182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B258B-47FE-4ECD-BF4D-DFED84025637}">
      <dsp:nvSpPr>
        <dsp:cNvPr id="0" name=""/>
        <dsp:cNvSpPr/>
      </dsp:nvSpPr>
      <dsp:spPr>
        <a:xfrm>
          <a:off x="518832" y="154753"/>
          <a:ext cx="771240" cy="771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AE6F7-84DE-4718-B56B-3317EF04DAA0}">
      <dsp:nvSpPr>
        <dsp:cNvPr id="0" name=""/>
        <dsp:cNvSpPr/>
      </dsp:nvSpPr>
      <dsp:spPr>
        <a:xfrm>
          <a:off x="47519" y="11832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Insights:</a:t>
          </a:r>
          <a:endParaRPr lang="en-US" sz="1600" kern="1200"/>
        </a:p>
      </dsp:txBody>
      <dsp:txXfrm>
        <a:off x="47519" y="1183284"/>
        <a:ext cx="1713867" cy="685546"/>
      </dsp:txXfrm>
    </dsp:sp>
    <dsp:sp modelId="{3C790ACF-4FCE-4571-9F7F-B90BF06BDAFA}">
      <dsp:nvSpPr>
        <dsp:cNvPr id="0" name=""/>
        <dsp:cNvSpPr/>
      </dsp:nvSpPr>
      <dsp:spPr>
        <a:xfrm>
          <a:off x="2532626" y="154753"/>
          <a:ext cx="771240" cy="771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1AA5B-242C-4A0F-9902-954BC3A0D9F4}">
      <dsp:nvSpPr>
        <dsp:cNvPr id="0" name=""/>
        <dsp:cNvSpPr/>
      </dsp:nvSpPr>
      <dsp:spPr>
        <a:xfrm>
          <a:off x="2061313" y="1183284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- Shows rejection ratio.</a:t>
          </a:r>
          <a:endParaRPr lang="en-US" sz="1600" kern="1200"/>
        </a:p>
      </dsp:txBody>
      <dsp:txXfrm>
        <a:off x="2061313" y="1183284"/>
        <a:ext cx="1713867" cy="685546"/>
      </dsp:txXfrm>
    </dsp:sp>
    <dsp:sp modelId="{6405F1C0-C415-4505-89B0-B66A5F55640A}">
      <dsp:nvSpPr>
        <dsp:cNvPr id="0" name=""/>
        <dsp:cNvSpPr/>
      </dsp:nvSpPr>
      <dsp:spPr>
        <a:xfrm>
          <a:off x="1525729" y="2297298"/>
          <a:ext cx="771240" cy="771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9427D-7F6F-42B6-AFF4-0D4E2C36176D}">
      <dsp:nvSpPr>
        <dsp:cNvPr id="0" name=""/>
        <dsp:cNvSpPr/>
      </dsp:nvSpPr>
      <dsp:spPr>
        <a:xfrm>
          <a:off x="1054416" y="3325829"/>
          <a:ext cx="1713867" cy="68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- Highlights process inefficiencies.</a:t>
          </a:r>
          <a:endParaRPr lang="en-US" sz="1600" kern="1200"/>
        </a:p>
      </dsp:txBody>
      <dsp:txXfrm>
        <a:off x="1054416" y="3325829"/>
        <a:ext cx="1713867" cy="6855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2B666-1FE3-40F5-8870-B0F2DD659C16}">
      <dsp:nvSpPr>
        <dsp:cNvPr id="0" name=""/>
        <dsp:cNvSpPr/>
      </dsp:nvSpPr>
      <dsp:spPr>
        <a:xfrm>
          <a:off x="508800" y="848"/>
          <a:ext cx="958605" cy="958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75BD3-0442-4596-8C6B-952C328D25BB}">
      <dsp:nvSpPr>
        <dsp:cNvPr id="0" name=""/>
        <dsp:cNvSpPr/>
      </dsp:nvSpPr>
      <dsp:spPr>
        <a:xfrm>
          <a:off x="713093" y="205141"/>
          <a:ext cx="550019" cy="550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17C9-7748-497A-B720-692CF52D101B}">
      <dsp:nvSpPr>
        <dsp:cNvPr id="0" name=""/>
        <dsp:cNvSpPr/>
      </dsp:nvSpPr>
      <dsp:spPr>
        <a:xfrm>
          <a:off x="202360" y="1258035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Insights:</a:t>
          </a:r>
          <a:endParaRPr lang="en-US" sz="1300" kern="1200"/>
        </a:p>
      </dsp:txBody>
      <dsp:txXfrm>
        <a:off x="202360" y="1258035"/>
        <a:ext cx="1571484" cy="628593"/>
      </dsp:txXfrm>
    </dsp:sp>
    <dsp:sp modelId="{4052E4E1-E9F8-4180-974B-C3B1A76650E5}">
      <dsp:nvSpPr>
        <dsp:cNvPr id="0" name=""/>
        <dsp:cNvSpPr/>
      </dsp:nvSpPr>
      <dsp:spPr>
        <a:xfrm>
          <a:off x="2355294" y="848"/>
          <a:ext cx="958605" cy="958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6F8D5-FEFB-4079-AABC-9EB11B05ECE6}">
      <dsp:nvSpPr>
        <dsp:cNvPr id="0" name=""/>
        <dsp:cNvSpPr/>
      </dsp:nvSpPr>
      <dsp:spPr>
        <a:xfrm>
          <a:off x="2559587" y="205141"/>
          <a:ext cx="550019" cy="550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4EFEE-D93D-4B7A-9D50-620113BE1C59}">
      <dsp:nvSpPr>
        <dsp:cNvPr id="0" name=""/>
        <dsp:cNvSpPr/>
      </dsp:nvSpPr>
      <dsp:spPr>
        <a:xfrm>
          <a:off x="2048854" y="1258035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- Identifies departments with higher rejections.</a:t>
          </a:r>
          <a:endParaRPr lang="en-US" sz="1300" kern="1200"/>
        </a:p>
      </dsp:txBody>
      <dsp:txXfrm>
        <a:off x="2048854" y="1258035"/>
        <a:ext cx="1571484" cy="628593"/>
      </dsp:txXfrm>
    </dsp:sp>
    <dsp:sp modelId="{FA7ACD5A-BF9E-4E33-9F87-6C063B549C1B}">
      <dsp:nvSpPr>
        <dsp:cNvPr id="0" name=""/>
        <dsp:cNvSpPr/>
      </dsp:nvSpPr>
      <dsp:spPr>
        <a:xfrm>
          <a:off x="1432047" y="2279500"/>
          <a:ext cx="958605" cy="9586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01112-EE4A-4FDF-AD78-B500EE49FB3A}">
      <dsp:nvSpPr>
        <dsp:cNvPr id="0" name=""/>
        <dsp:cNvSpPr/>
      </dsp:nvSpPr>
      <dsp:spPr>
        <a:xfrm>
          <a:off x="1636340" y="2483793"/>
          <a:ext cx="550019" cy="550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D8DD6-732F-4EB1-B1DD-42D8EE85E54E}">
      <dsp:nvSpPr>
        <dsp:cNvPr id="0" name=""/>
        <dsp:cNvSpPr/>
      </dsp:nvSpPr>
      <dsp:spPr>
        <a:xfrm>
          <a:off x="1125607" y="3536688"/>
          <a:ext cx="1571484" cy="628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- Guides improvement efforts.</a:t>
          </a:r>
          <a:endParaRPr lang="en-US" sz="1300" kern="1200"/>
        </a:p>
      </dsp:txBody>
      <dsp:txXfrm>
        <a:off x="1125607" y="3536688"/>
        <a:ext cx="1571484" cy="628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275A1-88BF-426E-80DF-FCD15132423F}">
      <dsp:nvSpPr>
        <dsp:cNvPr id="0" name=""/>
        <dsp:cNvSpPr/>
      </dsp:nvSpPr>
      <dsp:spPr>
        <a:xfrm>
          <a:off x="8862" y="606884"/>
          <a:ext cx="1948167" cy="584450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Introduce</a:t>
          </a:r>
        </a:p>
      </dsp:txBody>
      <dsp:txXfrm>
        <a:off x="184197" y="606884"/>
        <a:ext cx="1597497" cy="584450"/>
      </dsp:txXfrm>
    </dsp:sp>
    <dsp:sp modelId="{D35DB759-B26E-4688-A0A4-E0362D1A96F4}">
      <dsp:nvSpPr>
        <dsp:cNvPr id="0" name=""/>
        <dsp:cNvSpPr/>
      </dsp:nvSpPr>
      <dsp:spPr>
        <a:xfrm>
          <a:off x="8862" y="1191335"/>
          <a:ext cx="1772832" cy="15733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93" tIns="140093" rIns="140093" bIns="2801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Introduce mid-process quality checks.</a:t>
          </a:r>
        </a:p>
      </dsp:txBody>
      <dsp:txXfrm>
        <a:off x="8862" y="1191335"/>
        <a:ext cx="1772832" cy="1573351"/>
      </dsp:txXfrm>
    </dsp:sp>
    <dsp:sp modelId="{3C42DEB9-C835-4303-A34A-A888E91C5349}">
      <dsp:nvSpPr>
        <dsp:cNvPr id="0" name=""/>
        <dsp:cNvSpPr/>
      </dsp:nvSpPr>
      <dsp:spPr>
        <a:xfrm>
          <a:off x="1918591" y="606884"/>
          <a:ext cx="1948167" cy="584450"/>
        </a:xfrm>
        <a:prstGeom prst="chevron">
          <a:avLst>
            <a:gd name="adj" fmla="val 3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Calibrate</a:t>
          </a:r>
        </a:p>
      </dsp:txBody>
      <dsp:txXfrm>
        <a:off x="2093926" y="606884"/>
        <a:ext cx="1597497" cy="584450"/>
      </dsp:txXfrm>
    </dsp:sp>
    <dsp:sp modelId="{00169537-990C-4B52-8058-7F696F01768F}">
      <dsp:nvSpPr>
        <dsp:cNvPr id="0" name=""/>
        <dsp:cNvSpPr/>
      </dsp:nvSpPr>
      <dsp:spPr>
        <a:xfrm>
          <a:off x="1918591" y="1191335"/>
          <a:ext cx="1772832" cy="157335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93" tIns="140093" rIns="140093" bIns="2801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Calibrate high-rejection machines.</a:t>
          </a:r>
        </a:p>
      </dsp:txBody>
      <dsp:txXfrm>
        <a:off x="1918591" y="1191335"/>
        <a:ext cx="1772832" cy="1573351"/>
      </dsp:txXfrm>
    </dsp:sp>
    <dsp:sp modelId="{D967AEA0-3EA7-43AA-B8F2-4EE3F5EC9229}">
      <dsp:nvSpPr>
        <dsp:cNvPr id="0" name=""/>
        <dsp:cNvSpPr/>
      </dsp:nvSpPr>
      <dsp:spPr>
        <a:xfrm>
          <a:off x="3828321" y="606884"/>
          <a:ext cx="1948167" cy="584450"/>
        </a:xfrm>
        <a:prstGeom prst="chevron">
          <a:avLst>
            <a:gd name="adj" fmla="val 3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Track</a:t>
          </a:r>
        </a:p>
      </dsp:txBody>
      <dsp:txXfrm>
        <a:off x="4003656" y="606884"/>
        <a:ext cx="1597497" cy="584450"/>
      </dsp:txXfrm>
    </dsp:sp>
    <dsp:sp modelId="{22745C38-B2AA-4793-ABF3-B0D34F85DC20}">
      <dsp:nvSpPr>
        <dsp:cNvPr id="0" name=""/>
        <dsp:cNvSpPr/>
      </dsp:nvSpPr>
      <dsp:spPr>
        <a:xfrm>
          <a:off x="3828321" y="1191335"/>
          <a:ext cx="1772832" cy="157335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93" tIns="140093" rIns="140093" bIns="2801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wastage % in real-time.</a:t>
          </a:r>
        </a:p>
      </dsp:txBody>
      <dsp:txXfrm>
        <a:off x="3828321" y="1191335"/>
        <a:ext cx="1772832" cy="1573351"/>
      </dsp:txXfrm>
    </dsp:sp>
    <dsp:sp modelId="{18EEA76A-6A67-4162-BA00-603A784116A2}">
      <dsp:nvSpPr>
        <dsp:cNvPr id="0" name=""/>
        <dsp:cNvSpPr/>
      </dsp:nvSpPr>
      <dsp:spPr>
        <a:xfrm>
          <a:off x="5738050" y="606884"/>
          <a:ext cx="1948167" cy="584450"/>
        </a:xfrm>
        <a:prstGeom prst="chevron">
          <a:avLst>
            <a:gd name="adj" fmla="val 3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63" tIns="72163" rIns="72163" bIns="7216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5913385" y="606884"/>
        <a:ext cx="1597497" cy="584450"/>
      </dsp:txXfrm>
    </dsp:sp>
    <dsp:sp modelId="{1216396A-169C-4931-9F8D-13BD5D39050E}">
      <dsp:nvSpPr>
        <dsp:cNvPr id="0" name=""/>
        <dsp:cNvSpPr/>
      </dsp:nvSpPr>
      <dsp:spPr>
        <a:xfrm>
          <a:off x="5738050" y="1191335"/>
          <a:ext cx="1772832" cy="157335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093" tIns="140093" rIns="140093" bIns="2801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predictive analytics for risk forecasting.</a:t>
          </a:r>
        </a:p>
      </dsp:txBody>
      <dsp:txXfrm>
        <a:off x="5738050" y="1191335"/>
        <a:ext cx="1772832" cy="1573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87" y="1354819"/>
            <a:ext cx="7771149" cy="2678363"/>
          </a:xfrm>
        </p:spPr>
        <p:txBody>
          <a:bodyPr>
            <a:normAutofit/>
          </a:bodyPr>
          <a:lstStyle/>
          <a:p>
            <a:pPr algn="l"/>
            <a:r>
              <a:rPr lang="en-IN" sz="6300" b="1">
                <a:solidFill>
                  <a:schemeClr val="bg1"/>
                </a:solidFill>
              </a:rPr>
              <a:t>Manufacturing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316" y="4414180"/>
            <a:ext cx="5255018" cy="88453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Dashboards using Excel, Tableau, SQL, and Power BI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09261" y="0"/>
            <a:ext cx="534739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b="1" dirty="0"/>
              <a:t>Analysis - Manufacture vs Rejected Qty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0833"/>
            <a:ext cx="3822700" cy="4166130"/>
          </a:xfrm>
        </p:spPr>
        <p:txBody>
          <a:bodyPr>
            <a:normAutofit/>
          </a:bodyPr>
          <a:lstStyle/>
          <a:p>
            <a:r>
              <a:rPr lang="en-US" sz="2000" b="1" dirty="0"/>
              <a:t>Chart: Manufactured vs Rejected Qty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96B79305-C4B8-96B7-CFA2-7E370AC57A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92649" y="2010833"/>
          <a:ext cx="3822700" cy="416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graph with green lines and numbers&#10;&#10;AI-generated content may be incorrect.">
            <a:extLst>
              <a:ext uri="{FF2B5EF4-FFF2-40B4-BE49-F238E27FC236}">
                <a16:creationId xmlns:a16="http://schemas.microsoft.com/office/drawing/2014/main" id="{B06556C7-DC63-133F-C4A7-F781F613F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87" y="3427338"/>
            <a:ext cx="4166214" cy="2620742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b="1" dirty="0"/>
              <a:t>Analysis - Department-wise Manufacture vs Rejected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0833"/>
            <a:ext cx="3822700" cy="4166130"/>
          </a:xfrm>
        </p:spPr>
        <p:txBody>
          <a:bodyPr>
            <a:normAutofit/>
          </a:bodyPr>
          <a:lstStyle/>
          <a:p>
            <a:r>
              <a:rPr lang="en-US" sz="2400" b="1" dirty="0"/>
              <a:t>Chart: Department vs Rejected Qty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B3F7AB32-AEA9-E4C1-F5A3-5C541C6B78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6737547"/>
              </p:ext>
            </p:extLst>
          </p:nvPr>
        </p:nvGraphicFramePr>
        <p:xfrm>
          <a:off x="4692649" y="2010833"/>
          <a:ext cx="3822700" cy="416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6356D20-5467-7170-77CA-8F0C136AF9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41" y="3427338"/>
            <a:ext cx="4058216" cy="255872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316" y="565739"/>
            <a:ext cx="7309412" cy="1124949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Recommendations &amp; Insights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574" y="2256427"/>
            <a:ext cx="8141462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256427"/>
            <a:ext cx="8140386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329" y="2125615"/>
            <a:ext cx="8141462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247E784-5F4E-7CC6-445A-5A8B0677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6243"/>
              </p:ext>
            </p:extLst>
          </p:nvPr>
        </p:nvGraphicFramePr>
        <p:xfrm>
          <a:off x="820270" y="2425605"/>
          <a:ext cx="7695080" cy="33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Project Outcomes:</a:t>
            </a:r>
          </a:p>
          <a:p>
            <a:r>
              <a:rPr lang="en-IN" sz="1800" dirty="0">
                <a:solidFill>
                  <a:schemeClr val="bg1"/>
                </a:solidFill>
              </a:rPr>
              <a:t>- Built dashboards in multiple tools.</a:t>
            </a:r>
          </a:p>
          <a:p>
            <a:r>
              <a:rPr lang="en-IN" sz="1800" dirty="0">
                <a:solidFill>
                  <a:schemeClr val="bg1"/>
                </a:solidFill>
              </a:rPr>
              <a:t>- </a:t>
            </a:r>
            <a:r>
              <a:rPr lang="en-IN" sz="1800" dirty="0" err="1">
                <a:solidFill>
                  <a:schemeClr val="bg1"/>
                </a:solidFill>
              </a:rPr>
              <a:t>Analyzed</a:t>
            </a:r>
            <a:r>
              <a:rPr lang="en-IN" sz="1800" dirty="0">
                <a:solidFill>
                  <a:schemeClr val="bg1"/>
                </a:solidFill>
              </a:rPr>
              <a:t> KPIs effectively.</a:t>
            </a:r>
          </a:p>
          <a:p>
            <a:r>
              <a:rPr lang="en-IN" sz="1800" dirty="0">
                <a:solidFill>
                  <a:schemeClr val="bg1"/>
                </a:solidFill>
              </a:rPr>
              <a:t>- Generated actionable recommendations.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TEAM MEMBERS: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- Aswanth MT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- </a:t>
            </a:r>
            <a:r>
              <a:rPr lang="en-IN" sz="1800" b="1" dirty="0" err="1">
                <a:solidFill>
                  <a:schemeClr val="bg1"/>
                </a:solidFill>
              </a:rPr>
              <a:t>Kaniphnath</a:t>
            </a:r>
            <a:endParaRPr lang="en-IN" sz="1800" b="1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- Namratha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- Koushik</a:t>
            </a:r>
          </a:p>
          <a:p>
            <a:r>
              <a:rPr lang="en-IN" sz="1800" b="1" dirty="0">
                <a:solidFill>
                  <a:schemeClr val="bg1"/>
                </a:solidFill>
              </a:rPr>
              <a:t>- Sunandha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6312924" cy="1356415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b="1" dirty="0">
                <a:solidFill>
                  <a:schemeClr val="bg1"/>
                </a:solidFill>
              </a:rPr>
              <a:t>Challenges &amp; Learnings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Challenges:</a:t>
            </a:r>
          </a:p>
          <a:p>
            <a:r>
              <a:rPr lang="en-IN" sz="2000" dirty="0">
                <a:solidFill>
                  <a:schemeClr val="bg1"/>
                </a:solidFill>
              </a:rPr>
              <a:t>- Cleaning large datasets.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 Ensuring consistent KPI formulas.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 Handling tool-specific limitations.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Learnings:</a:t>
            </a:r>
          </a:p>
          <a:p>
            <a:r>
              <a:rPr lang="en-IN" sz="2000" dirty="0">
                <a:solidFill>
                  <a:schemeClr val="bg1"/>
                </a:solidFill>
              </a:rPr>
              <a:t>- Stronger skills in dashboarding tools.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 Deeper understanding of KPI tracking.</a:t>
            </a:r>
          </a:p>
          <a:p>
            <a:r>
              <a:rPr lang="en-IN" sz="2000" dirty="0">
                <a:solidFill>
                  <a:schemeClr val="bg1"/>
                </a:solidFill>
              </a:rPr>
              <a:t>- Effective teamwork in data-driven projects</a:t>
            </a:r>
            <a:r>
              <a:rPr lang="en-IN" sz="1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endParaRPr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FCB277-88CE-37F3-A65A-01FAEAFD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58"/>
            <a:ext cx="9144000" cy="67793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This project analyzes manufacturing data using multiple platforms: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Excel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Tableau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SQL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Power BI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Focus: KPI tracking, efficiency analysis, and wastage reduction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5054395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dirty="0">
                <a:solidFill>
                  <a:schemeClr val="bg1"/>
                </a:solidFill>
              </a:rPr>
              <a:t>Data Overview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 PROD DATA (cleaned)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Key Metrics: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Manufactured Qty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Processed Qty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Rejected Qty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- Wastage Qty (%)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Objectives &amp; KPIs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Objectives: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1. Build dashboards across Excel, Tableau, SQL, and Power BI.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 Track KPIs: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- Manufacture Qty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- Processed Qty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- Rejected Qty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- Wastage Percentage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3. Provide insights for process optimization and quality control.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Process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Steps followed:</a:t>
            </a:r>
          </a:p>
          <a:p>
            <a:r>
              <a:rPr lang="en-US" sz="2800" dirty="0">
                <a:solidFill>
                  <a:schemeClr val="bg1"/>
                </a:solidFill>
              </a:rPr>
              <a:t>1. Data Cleaning for all tools (Excel, SQL, Tableau, Power BI).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2. KPI Calculations (Manufactured, Processed, Rejected, Wastage).</a:t>
            </a:r>
          </a:p>
          <a:p>
            <a:r>
              <a:rPr lang="en-US" sz="2800" dirty="0">
                <a:solidFill>
                  <a:schemeClr val="bg1"/>
                </a:solidFill>
              </a:rPr>
              <a:t>3. Dashboard Creation.</a:t>
            </a:r>
          </a:p>
          <a:p>
            <a:r>
              <a:rPr lang="en-US" sz="2800" dirty="0">
                <a:solidFill>
                  <a:schemeClr val="bg1"/>
                </a:solidFill>
              </a:rPr>
              <a:t>4. Insights and Recommendations.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10D2597-FA83-4401-8784-A2F27D47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949FC-A4A3-D52F-F5C7-7F9A7FA4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311" y="221226"/>
            <a:ext cx="4513656" cy="1457546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Analysis - Key Performance Indicators (KPIs)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266839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0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 descr="A close-up of a number&#10;&#10;AI-generated content may be incorrect.">
            <a:extLst>
              <a:ext uri="{FF2B5EF4-FFF2-40B4-BE49-F238E27FC236}">
                <a16:creationId xmlns:a16="http://schemas.microsoft.com/office/drawing/2014/main" id="{7B558946-E3F0-91D4-C090-75934057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9" y="647732"/>
            <a:ext cx="2756097" cy="814301"/>
          </a:xfrm>
          <a:prstGeom prst="rect">
            <a:avLst/>
          </a:prstGeom>
        </p:spPr>
      </p:pic>
      <p:pic>
        <p:nvPicPr>
          <p:cNvPr id="6" name="Picture 5" descr="A close-up of a sign&#10;&#10;AI-generated content may be incorrect.">
            <a:extLst>
              <a:ext uri="{FF2B5EF4-FFF2-40B4-BE49-F238E27FC236}">
                <a16:creationId xmlns:a16="http://schemas.microsoft.com/office/drawing/2014/main" id="{E408A382-649C-B0F0-C999-15EE128C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9" y="2171918"/>
            <a:ext cx="2756097" cy="729555"/>
          </a:xfrm>
          <a:prstGeom prst="rect">
            <a:avLst/>
          </a:prstGeom>
        </p:spPr>
      </p:pic>
      <p:pic>
        <p:nvPicPr>
          <p:cNvPr id="8" name="Picture 7" descr="A close-up of a sign&#10;&#10;AI-generated content may be incorrect.">
            <a:extLst>
              <a:ext uri="{FF2B5EF4-FFF2-40B4-BE49-F238E27FC236}">
                <a16:creationId xmlns:a16="http://schemas.microsoft.com/office/drawing/2014/main" id="{003428C8-FF80-5944-EC80-C229B40C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70" y="3680215"/>
            <a:ext cx="2756096" cy="676586"/>
          </a:xfrm>
          <a:prstGeom prst="rect">
            <a:avLst/>
          </a:prstGeom>
        </p:spPr>
      </p:pic>
      <p:pic>
        <p:nvPicPr>
          <p:cNvPr id="10" name="Picture 9" descr="A close-up of a number&#10;&#10;AI-generated content may be incorrect.">
            <a:extLst>
              <a:ext uri="{FF2B5EF4-FFF2-40B4-BE49-F238E27FC236}">
                <a16:creationId xmlns:a16="http://schemas.microsoft.com/office/drawing/2014/main" id="{81F8F7D9-7816-9776-646C-91F043835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69" y="5163139"/>
            <a:ext cx="2756097" cy="674364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DD51472-00D2-6DE9-4C9E-05BFB08CE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312" y="1835990"/>
            <a:ext cx="4513656" cy="4800784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project tracked and analyzed the following KPIs: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Manufacture Quantity</a:t>
            </a:r>
            <a:r>
              <a:rPr lang="en-US" sz="2000" dirty="0">
                <a:solidFill>
                  <a:schemeClr val="bg1"/>
                </a:solidFill>
              </a:rPr>
              <a:t> – Total units produced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Processed Quantity</a:t>
            </a:r>
            <a:r>
              <a:rPr lang="en-US" sz="2000" dirty="0">
                <a:solidFill>
                  <a:schemeClr val="bg1"/>
                </a:solidFill>
              </a:rPr>
              <a:t> – Successfully processed units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Rejected Quantity</a:t>
            </a:r>
            <a:r>
              <a:rPr lang="en-US" sz="2000" dirty="0">
                <a:solidFill>
                  <a:schemeClr val="bg1"/>
                </a:solidFill>
              </a:rPr>
              <a:t> – Units rejected during quality checks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Wastage Quantity</a:t>
            </a:r>
            <a:r>
              <a:rPr lang="en-US" sz="2000" dirty="0">
                <a:solidFill>
                  <a:schemeClr val="bg1"/>
                </a:solidFill>
              </a:rPr>
              <a:t> – Units wasted due to inefficiencies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Wastage Percentage</a:t>
            </a:r>
            <a:r>
              <a:rPr lang="en-US" sz="2000" dirty="0">
                <a:solidFill>
                  <a:schemeClr val="bg1"/>
                </a:solidFill>
              </a:rPr>
              <a:t> = (Rejected ÷ Manufactured) × 100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D8679-A57B-416C-8EB1-68A3E952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88970" y="6793992"/>
            <a:ext cx="595503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3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dirty="0"/>
              <a:t>Analysis - Employee-wise Rejected Qty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0833"/>
            <a:ext cx="3822700" cy="4166130"/>
          </a:xfrm>
        </p:spPr>
        <p:txBody>
          <a:bodyPr>
            <a:normAutofit/>
          </a:bodyPr>
          <a:lstStyle/>
          <a:p>
            <a:r>
              <a:rPr lang="en-US" sz="2400" b="1" dirty="0"/>
              <a:t>Chart: Employee vs Rejected Qty</a:t>
            </a:r>
          </a:p>
        </p:txBody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B457360E-9A8F-9C49-8387-ED5B0BA1EE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5512321"/>
              </p:ext>
            </p:extLst>
          </p:nvPr>
        </p:nvGraphicFramePr>
        <p:xfrm>
          <a:off x="4692649" y="2010833"/>
          <a:ext cx="3822700" cy="416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33423988-0886-3D8C-7226-4B7D31E4B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25" y="3427337"/>
            <a:ext cx="4270725" cy="27496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dirty="0"/>
              <a:t>Analysis - Machine-wise Rejected Qty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0833"/>
            <a:ext cx="3822700" cy="4166130"/>
          </a:xfrm>
        </p:spPr>
        <p:txBody>
          <a:bodyPr>
            <a:normAutofit/>
          </a:bodyPr>
          <a:lstStyle/>
          <a:p>
            <a:r>
              <a:rPr lang="en-US" sz="2400" b="1" dirty="0"/>
              <a:t>Chart: Machine vs Rejected Qty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2CD2154E-9C1E-73B8-F1B7-4A388FDF6EB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92649" y="2010833"/>
          <a:ext cx="3822700" cy="416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2B2365B4-42C8-6B0F-9313-C1CE1216C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047" y="3519330"/>
            <a:ext cx="4143953" cy="22577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b="1" dirty="0"/>
              <a:t>Analysis - Production Comparison Trend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0833"/>
            <a:ext cx="3822700" cy="4166130"/>
          </a:xfrm>
        </p:spPr>
        <p:txBody>
          <a:bodyPr>
            <a:normAutofit/>
          </a:bodyPr>
          <a:lstStyle/>
          <a:p>
            <a:r>
              <a:rPr lang="en-US" sz="2400" b="1" dirty="0"/>
              <a:t>Chart: Trend of Manufactured vs Processed Qty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2FE6D65E-59A8-9AEA-803F-FB70396A260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92649" y="2010833"/>
          <a:ext cx="3822700" cy="416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with green line&#10;&#10;AI-generated content may be incorrect.">
            <a:extLst>
              <a:ext uri="{FF2B5EF4-FFF2-40B4-BE49-F238E27FC236}">
                <a16:creationId xmlns:a16="http://schemas.microsoft.com/office/drawing/2014/main" id="{DBBC1D9E-6C66-CD3E-44EA-A4522BB49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888" y="3429000"/>
            <a:ext cx="4382112" cy="274796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459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Manufacturing Analytics Project</vt:lpstr>
      <vt:lpstr>Introduction</vt:lpstr>
      <vt:lpstr>Data Overview</vt:lpstr>
      <vt:lpstr>Objectives &amp; KPIs</vt:lpstr>
      <vt:lpstr>Process</vt:lpstr>
      <vt:lpstr>Analysis - Key Performance Indicators (KPIs) </vt:lpstr>
      <vt:lpstr>Analysis - Employee-wise Rejected Qty</vt:lpstr>
      <vt:lpstr>Analysis - Machine-wise Rejected Qty</vt:lpstr>
      <vt:lpstr>Analysis - Production Comparison Trend</vt:lpstr>
      <vt:lpstr>Analysis - Manufacture vs Rejected Qty</vt:lpstr>
      <vt:lpstr>Analysis - Department-wise Manufacture vs Rejected</vt:lpstr>
      <vt:lpstr>Recommendations &amp; Insights</vt:lpstr>
      <vt:lpstr>Conclusion</vt:lpstr>
      <vt:lpstr>Challenges &amp; Learnings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ASWANTH AGS21ABCA050</dc:creator>
  <cp:keywords/>
  <dc:description>generated using python-pptx</dc:description>
  <cp:lastModifiedBy>ASWANTH AGS21ABCA050</cp:lastModifiedBy>
  <cp:revision>2</cp:revision>
  <dcterms:created xsi:type="dcterms:W3CDTF">2013-01-27T09:14:16Z</dcterms:created>
  <dcterms:modified xsi:type="dcterms:W3CDTF">2025-10-02T13:47:04Z</dcterms:modified>
  <cp:category/>
</cp:coreProperties>
</file>