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A3BA"/>
    <a:srgbClr val="A9A9A9"/>
    <a:srgbClr val="303030"/>
    <a:srgbClr val="CA8FA3"/>
    <a:srgbClr val="CA5594"/>
    <a:srgbClr val="B70F5E"/>
    <a:srgbClr val="4F0728"/>
    <a:srgbClr val="9200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4" d="100"/>
          <a:sy n="94" d="100"/>
        </p:scale>
        <p:origin x="-1320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A114-A1B8-5744-82FE-A97CD3C57BE7}" type="datetimeFigureOut">
              <a:rPr lang="en-US" smtClean="0"/>
              <a:t>10/22/13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657B8-0D43-5F45-8F92-D8A917D7F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43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A114-A1B8-5744-82FE-A97CD3C57BE7}" type="datetimeFigureOut">
              <a:rPr lang="en-US" smtClean="0"/>
              <a:t>10/22/13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657B8-0D43-5F45-8F92-D8A917D7F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596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A114-A1B8-5744-82FE-A97CD3C57BE7}" type="datetimeFigureOut">
              <a:rPr lang="en-US" smtClean="0"/>
              <a:t>10/22/13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657B8-0D43-5F45-8F92-D8A917D7F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92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A114-A1B8-5744-82FE-A97CD3C57BE7}" type="datetimeFigureOut">
              <a:rPr lang="en-US" smtClean="0"/>
              <a:t>10/22/13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657B8-0D43-5F45-8F92-D8A917D7F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03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A114-A1B8-5744-82FE-A97CD3C57BE7}" type="datetimeFigureOut">
              <a:rPr lang="en-US" smtClean="0"/>
              <a:t>10/22/13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657B8-0D43-5F45-8F92-D8A917D7F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134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A114-A1B8-5744-82FE-A97CD3C57BE7}" type="datetimeFigureOut">
              <a:rPr lang="en-US" smtClean="0"/>
              <a:t>10/22/13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657B8-0D43-5F45-8F92-D8A917D7F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715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A114-A1B8-5744-82FE-A97CD3C57BE7}" type="datetimeFigureOut">
              <a:rPr lang="en-US" smtClean="0"/>
              <a:t>10/22/13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657B8-0D43-5F45-8F92-D8A917D7F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357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A114-A1B8-5744-82FE-A97CD3C57BE7}" type="datetimeFigureOut">
              <a:rPr lang="en-US" smtClean="0"/>
              <a:t>10/22/13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657B8-0D43-5F45-8F92-D8A917D7F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96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A114-A1B8-5744-82FE-A97CD3C57BE7}" type="datetimeFigureOut">
              <a:rPr lang="en-US" smtClean="0"/>
              <a:t>10/22/13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657B8-0D43-5F45-8F92-D8A917D7F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744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A114-A1B8-5744-82FE-A97CD3C57BE7}" type="datetimeFigureOut">
              <a:rPr lang="en-US" smtClean="0"/>
              <a:t>10/22/13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657B8-0D43-5F45-8F92-D8A917D7F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84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A114-A1B8-5744-82FE-A97CD3C57BE7}" type="datetimeFigureOut">
              <a:rPr lang="en-US" smtClean="0"/>
              <a:t>10/22/13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657B8-0D43-5F45-8F92-D8A917D7F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967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AA114-A1B8-5744-82FE-A97CD3C57BE7}" type="datetimeFigureOut">
              <a:rPr lang="en-US" smtClean="0"/>
              <a:t>10/22/13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657B8-0D43-5F45-8F92-D8A917D7F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16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ageBanner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185"/>
          <a:stretch/>
        </p:blipFill>
        <p:spPr>
          <a:xfrm>
            <a:off x="179009" y="508644"/>
            <a:ext cx="8657601" cy="1152189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624667" y="1976485"/>
            <a:ext cx="1735666" cy="1171222"/>
          </a:xfrm>
          <a:prstGeom prst="roundRect">
            <a:avLst/>
          </a:prstGeom>
          <a:solidFill>
            <a:srgbClr val="CA8FA3"/>
          </a:solidFill>
          <a:ln w="57150" cmpd="sng">
            <a:solidFill>
              <a:srgbClr val="4F0728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202, 143, 163 – fill</a:t>
            </a:r>
          </a:p>
          <a:p>
            <a:pPr algn="ctr"/>
            <a:r>
              <a:rPr lang="en-US" dirty="0" smtClean="0"/>
              <a:t>79,7,40 - line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607457" y="3253435"/>
            <a:ext cx="1735666" cy="1171222"/>
          </a:xfrm>
          <a:prstGeom prst="roundRect">
            <a:avLst/>
          </a:prstGeom>
          <a:solidFill>
            <a:srgbClr val="A9A9A9"/>
          </a:solidFill>
          <a:ln w="57150" cmpd="sng">
            <a:solidFill>
              <a:srgbClr val="30303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169,169,169– fill</a:t>
            </a:r>
          </a:p>
          <a:p>
            <a:pPr algn="ctr"/>
            <a:r>
              <a:rPr lang="en-US" dirty="0" smtClean="0"/>
              <a:t>48,48,48- line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6553144" y="2445305"/>
            <a:ext cx="770598" cy="766580"/>
            <a:chOff x="6553144" y="2445305"/>
            <a:chExt cx="770598" cy="766580"/>
          </a:xfrm>
        </p:grpSpPr>
        <p:cxnSp>
          <p:nvCxnSpPr>
            <p:cNvPr id="15" name="Straight Connector 14"/>
            <p:cNvCxnSpPr>
              <a:stCxn id="8" idx="5"/>
            </p:cNvCxnSpPr>
            <p:nvPr/>
          </p:nvCxnSpPr>
          <p:spPr>
            <a:xfrm>
              <a:off x="7096205" y="2989213"/>
              <a:ext cx="227537" cy="222672"/>
            </a:xfrm>
            <a:prstGeom prst="line">
              <a:avLst/>
            </a:prstGeom>
            <a:ln w="127000">
              <a:solidFill>
                <a:srgbClr val="A9A9A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Oval 1"/>
            <p:cNvSpPr/>
            <p:nvPr/>
          </p:nvSpPr>
          <p:spPr>
            <a:xfrm>
              <a:off x="6553144" y="2445305"/>
              <a:ext cx="611139" cy="618514"/>
            </a:xfrm>
            <a:prstGeom prst="ellipse">
              <a:avLst/>
            </a:prstGeom>
            <a:gradFill flip="none" rotWithShape="1">
              <a:gsLst>
                <a:gs pos="21000">
                  <a:srgbClr val="E6A3BA"/>
                </a:gs>
                <a:gs pos="100000">
                  <a:srgbClr val="B70F5E"/>
                </a:gs>
              </a:gsLst>
              <a:path path="shape">
                <a:fillToRect l="50000" t="50000" r="50000" b="50000"/>
              </a:path>
              <a:tileRect/>
            </a:gradFill>
            <a:ln w="38100" cmpd="sng">
              <a:solidFill>
                <a:srgbClr val="4F0728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6851059" y="2744908"/>
              <a:ext cx="472683" cy="4669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6964959" y="2853110"/>
              <a:ext cx="153764" cy="1594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7050383" y="2945762"/>
              <a:ext cx="273359" cy="266123"/>
            </a:xfrm>
            <a:prstGeom prst="line">
              <a:avLst/>
            </a:prstGeom>
            <a:ln w="139700" cmpd="tri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4343123" y="5079749"/>
            <a:ext cx="4175096" cy="131046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These are the colors for the expo official site 2014</a:t>
            </a:r>
          </a:p>
          <a:p>
            <a:pPr algn="ctr"/>
            <a:r>
              <a:rPr lang="en-US" dirty="0" smtClean="0"/>
              <a:t>The lower </a:t>
            </a:r>
            <a:r>
              <a:rPr lang="en-US" dirty="0" err="1" smtClean="0"/>
              <a:t>nav</a:t>
            </a:r>
            <a:r>
              <a:rPr lang="en-US" dirty="0" smtClean="0"/>
              <a:t> menu fades from the pink to the grey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111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2819400"/>
            <a:ext cx="9144000" cy="1219200"/>
            <a:chOff x="0" y="2819400"/>
            <a:chExt cx="9144000" cy="12192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819400"/>
              <a:ext cx="9144000" cy="1219200"/>
            </a:xfrm>
            <a:prstGeom prst="rect">
              <a:avLst/>
            </a:prstGeom>
          </p:spPr>
        </p:pic>
        <p:sp>
          <p:nvSpPr>
            <p:cNvPr id="4" name="Up Ribbon 3"/>
            <p:cNvSpPr/>
            <p:nvPr/>
          </p:nvSpPr>
          <p:spPr>
            <a:xfrm>
              <a:off x="665512" y="2999210"/>
              <a:ext cx="3401490" cy="824738"/>
            </a:xfrm>
            <a:prstGeom prst="ribbon2">
              <a:avLst>
                <a:gd name="adj1" fmla="val 16667"/>
                <a:gd name="adj2" fmla="val 7145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rgbClr val="B70F5E"/>
                  </a:solidFill>
                  <a:latin typeface="Braggadocio"/>
                  <a:cs typeface="Braggadocio"/>
                </a:rPr>
                <a:t>TEST</a:t>
              </a:r>
              <a:endParaRPr lang="en-US" sz="3200" dirty="0">
                <a:solidFill>
                  <a:srgbClr val="B70F5E"/>
                </a:solidFill>
                <a:latin typeface="Braggadocio"/>
                <a:cs typeface="Braggadocio"/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4343123" y="5079749"/>
            <a:ext cx="4175096" cy="131046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is the image used for all test sites.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712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16487</TotalTime>
  <Words>48</Words>
  <Application>Microsoft Macintosh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Betty</dc:creator>
  <cp:lastModifiedBy>Betty</cp:lastModifiedBy>
  <cp:revision>9</cp:revision>
  <dcterms:created xsi:type="dcterms:W3CDTF">2013-08-25T20:18:58Z</dcterms:created>
  <dcterms:modified xsi:type="dcterms:W3CDTF">2013-10-22T15:02:18Z</dcterms:modified>
</cp:coreProperties>
</file>