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6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44"/>
    <p:restoredTop sz="94658"/>
  </p:normalViewPr>
  <p:slideViewPr>
    <p:cSldViewPr snapToGrid="0">
      <p:cViewPr varScale="1">
        <p:scale>
          <a:sx n="118" d="100"/>
          <a:sy n="118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2EB2-0E3F-4E88-87DA-9A1D74267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course registration system (OCR)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D4357-2413-280E-F91C-679973A1A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167" y="5202238"/>
            <a:ext cx="7528833" cy="165576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Betina Driggers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CST 499 – Capstone for computer Software Technology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Charmelia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Butler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17, 2025</a:t>
            </a:r>
          </a:p>
        </p:txBody>
      </p:sp>
    </p:spTree>
    <p:extLst>
      <p:ext uri="{BB962C8B-B14F-4D97-AF65-F5344CB8AC3E}">
        <p14:creationId xmlns:p14="http://schemas.microsoft.com/office/powerpoint/2010/main" val="325176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9261D-C885-6E8C-14B2-028E50B26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FD87-6406-8A32-5CF0-87789142E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2975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Lessons and 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04EE2-C141-A35A-246B-8F7D54F3FF37}"/>
              </a:ext>
            </a:extLst>
          </p:cNvPr>
          <p:cNvSpPr txBox="1"/>
          <p:nvPr/>
        </p:nvSpPr>
        <p:spPr>
          <a:xfrm>
            <a:off x="1511525" y="1848273"/>
            <a:ext cx="95358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schema integrity and foreign keys (Codd, 1970).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through prepared statements (PHP, 2019).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simultaneous updates using AJAX (MySQL, 2019).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Emphasis on maintainability, scalability, and code readability Tsui et al., 2018).</a:t>
            </a:r>
          </a:p>
        </p:txBody>
      </p:sp>
    </p:spTree>
    <p:extLst>
      <p:ext uri="{BB962C8B-B14F-4D97-AF65-F5344CB8AC3E}">
        <p14:creationId xmlns:p14="http://schemas.microsoft.com/office/powerpoint/2010/main" val="410966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566AF-C739-D624-51CF-7B3E25188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9ECD-1625-6601-C400-6F2CC99A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2975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07963-40B6-B9BE-7BF5-0AC525F02655}"/>
              </a:ext>
            </a:extLst>
          </p:cNvPr>
          <p:cNvSpPr txBox="1"/>
          <p:nvPr/>
        </p:nvSpPr>
        <p:spPr>
          <a:xfrm>
            <a:off x="1511525" y="1848273"/>
            <a:ext cx="95358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OCR system achieves secure registration and data management.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Combines UML, PHP, and MySQL to build a cohesive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software engineering principles that include maintainability, scalability, security, and usability.</a:t>
            </a:r>
          </a:p>
        </p:txBody>
      </p:sp>
    </p:spTree>
    <p:extLst>
      <p:ext uri="{BB962C8B-B14F-4D97-AF65-F5344CB8AC3E}">
        <p14:creationId xmlns:p14="http://schemas.microsoft.com/office/powerpoint/2010/main" val="2714943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5A3B6-C251-C174-080E-2D0745F85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D945-F753-BC49-53D8-EFF92E04D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2975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46875-5A4F-CA4F-FBE6-D869091F7252}"/>
              </a:ext>
            </a:extLst>
          </p:cNvPr>
          <p:cNvSpPr txBox="1"/>
          <p:nvPr/>
        </p:nvSpPr>
        <p:spPr>
          <a:xfrm>
            <a:off x="1511525" y="1848273"/>
            <a:ext cx="95358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OCR system achieves secure registration and data management.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Combines UML, PHP, and MySQL to build a cohesive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software engineering principles that include maintainability, scalability, security, and usability.</a:t>
            </a:r>
          </a:p>
        </p:txBody>
      </p:sp>
    </p:spTree>
    <p:extLst>
      <p:ext uri="{BB962C8B-B14F-4D97-AF65-F5344CB8AC3E}">
        <p14:creationId xmlns:p14="http://schemas.microsoft.com/office/powerpoint/2010/main" val="96958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9076-0E4E-17AE-07C4-C66EAAC9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1E8D1-46F4-963A-2AF1-CF31CFB9D90A}"/>
              </a:ext>
            </a:extLst>
          </p:cNvPr>
          <p:cNvSpPr txBox="1"/>
          <p:nvPr/>
        </p:nvSpPr>
        <p:spPr>
          <a:xfrm>
            <a:off x="1511525" y="2097088"/>
            <a:ext cx="95358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Develop a secure and scalable online course registration portal.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Stack: PHP 8 and MySQL on XAMPP.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Components: Landing page, Login page, User Profile Registration page, User Profile page, Course API.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Approach: SRS Analysis to build a UML design that guided the database build, frontend integration, and backend integration.</a:t>
            </a:r>
          </a:p>
        </p:txBody>
      </p:sp>
    </p:spTree>
    <p:extLst>
      <p:ext uri="{BB962C8B-B14F-4D97-AF65-F5344CB8AC3E}">
        <p14:creationId xmlns:p14="http://schemas.microsoft.com/office/powerpoint/2010/main" val="210702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F5DC4-67F2-8E11-3699-5D26EDF13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5663-934C-F02B-9A74-CE08F749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Design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9365FC-3E2A-3161-968E-BE07CDCAEDD3}"/>
              </a:ext>
            </a:extLst>
          </p:cNvPr>
          <p:cNvSpPr txBox="1"/>
          <p:nvPr/>
        </p:nvSpPr>
        <p:spPr>
          <a:xfrm>
            <a:off x="1511525" y="2097088"/>
            <a:ext cx="95358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Diagram: Profile registration, user login, add/drop course, and view schedule.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Diagram: User, course, and enrollment entities with relationships.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 Registration flow that goes from the form to the process, then to the database, and finally to a commit.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object-oriented PHP code structure.</a:t>
            </a:r>
          </a:p>
        </p:txBody>
      </p:sp>
    </p:spTree>
    <p:extLst>
      <p:ext uri="{BB962C8B-B14F-4D97-AF65-F5344CB8AC3E}">
        <p14:creationId xmlns:p14="http://schemas.microsoft.com/office/powerpoint/2010/main" val="129548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99170-227F-A75A-62EF-021A48874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FAAE-D5C8-0D5F-4EC9-81A02983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 and login pages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7F0EAE-BFBE-7960-0CBF-17410C53458A}"/>
              </a:ext>
            </a:extLst>
          </p:cNvPr>
          <p:cNvSpPr txBox="1"/>
          <p:nvPr/>
        </p:nvSpPr>
        <p:spPr>
          <a:xfrm>
            <a:off x="1511525" y="2097088"/>
            <a:ext cx="95358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 Page (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Master.php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Bootstrap layout with necessary navigation links.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Page: User authentication utilizing hashed password verification.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Management: Validation via role-based access.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(UI) Principles: Responsive design with a clear navigation structure (Tsui et al., 2018).</a:t>
            </a:r>
          </a:p>
        </p:txBody>
      </p:sp>
    </p:spTree>
    <p:extLst>
      <p:ext uri="{BB962C8B-B14F-4D97-AF65-F5344CB8AC3E}">
        <p14:creationId xmlns:p14="http://schemas.microsoft.com/office/powerpoint/2010/main" val="338758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96DDE-20D7-1293-8ADF-1C55EC695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A750-83C4-3D11-5CAE-102241B1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2975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and Enrollment pages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A74B9-186B-65DC-4DC7-867E139CACDB}"/>
              </a:ext>
            </a:extLst>
          </p:cNvPr>
          <p:cNvSpPr txBox="1"/>
          <p:nvPr/>
        </p:nvSpPr>
        <p:spPr>
          <a:xfrm>
            <a:off x="1511525" y="1848273"/>
            <a:ext cx="95358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Register.php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Frontend HTML form with Bootstrap styling and input validation.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Registration_Process.php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Server-side validation and data input using prepared statements (PHP, 2019).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Profile.php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Displays student data, course information, current course registrations (up to three semesters), current course waitlist, and course credit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 integration updates enrollment/waitlist data without needing to reload the page.</a:t>
            </a:r>
          </a:p>
        </p:txBody>
      </p:sp>
    </p:spTree>
    <p:extLst>
      <p:ext uri="{BB962C8B-B14F-4D97-AF65-F5344CB8AC3E}">
        <p14:creationId xmlns:p14="http://schemas.microsoft.com/office/powerpoint/2010/main" val="330954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E565C-D06A-090D-B42D-F2E5EE96B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EA5A-A409-A1A3-3960-285AEE9F4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29755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Profile Page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93C6154-18D4-EC6F-50D0-8DCF4607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714" y="1848273"/>
            <a:ext cx="7468571" cy="466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6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CD1B3-8745-B877-ADC5-96581D11A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EB46-8EEC-8A10-2C92-5BACF950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2975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10A28-E3E8-F34E-5B2B-B8C59721EC69}"/>
              </a:ext>
            </a:extLst>
          </p:cNvPr>
          <p:cNvSpPr txBox="1"/>
          <p:nvPr/>
        </p:nvSpPr>
        <p:spPr>
          <a:xfrm>
            <a:off x="1511525" y="1848273"/>
            <a:ext cx="95358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Tables: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tblUser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tblCourse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tblEnrollment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InnoDB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primary and foreign keys for integrity (Codd, 1970).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normalized schema prevents data redundancy and anomalies.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constraints manage course capacity and waitlist logic.</a:t>
            </a:r>
          </a:p>
        </p:txBody>
      </p:sp>
    </p:spTree>
    <p:extLst>
      <p:ext uri="{BB962C8B-B14F-4D97-AF65-F5344CB8AC3E}">
        <p14:creationId xmlns:p14="http://schemas.microsoft.com/office/powerpoint/2010/main" val="38097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8AE5D-783A-669F-9DE6-57DB3B716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D0D5-E67C-CE4A-9BF4-6198510B3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2975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Integration and Security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78D1A8-2CF7-7989-E1CC-DA2CBFA190AE}"/>
              </a:ext>
            </a:extLst>
          </p:cNvPr>
          <p:cNvSpPr txBox="1"/>
          <p:nvPr/>
        </p:nvSpPr>
        <p:spPr>
          <a:xfrm>
            <a:off x="1511525" y="1848273"/>
            <a:ext cx="95358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CR_DB_Conn_Class.php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Centralized connection class for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prepared statements and error handling.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 is prevented by using parameter binding.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 secure coding practices.</a:t>
            </a:r>
          </a:p>
        </p:txBody>
      </p:sp>
    </p:spTree>
    <p:extLst>
      <p:ext uri="{BB962C8B-B14F-4D97-AF65-F5344CB8AC3E}">
        <p14:creationId xmlns:p14="http://schemas.microsoft.com/office/powerpoint/2010/main" val="424018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D1390-E596-F86E-79E7-08E1B75F1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79EE-AC16-B429-FE3E-2A0EED4F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2975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API and ajax flows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EE5EC7-C194-F465-1391-B7999AE114BF}"/>
              </a:ext>
            </a:extLst>
          </p:cNvPr>
          <p:cNvSpPr txBox="1"/>
          <p:nvPr/>
        </p:nvSpPr>
        <p:spPr>
          <a:xfrm>
            <a:off x="1511525" y="1848273"/>
            <a:ext cx="95358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Courses_API.php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JSON API that enables the Add, Drop, and Waitlist operations simultaneously.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Improves UI experience as page reloads are not utilized.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Highlights RESTful architecture principles (Tsui et al., 2018).</a:t>
            </a:r>
          </a:p>
        </p:txBody>
      </p:sp>
    </p:spTree>
    <p:extLst>
      <p:ext uri="{BB962C8B-B14F-4D97-AF65-F5344CB8AC3E}">
        <p14:creationId xmlns:p14="http://schemas.microsoft.com/office/powerpoint/2010/main" val="3239447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96</TotalTime>
  <Words>555</Words>
  <Application>Microsoft Macintosh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Tw Cen MT</vt:lpstr>
      <vt:lpstr>Circuit</vt:lpstr>
      <vt:lpstr>Online course registration system (OCR)</vt:lpstr>
      <vt:lpstr>Project Overview</vt:lpstr>
      <vt:lpstr>UML Design Model</vt:lpstr>
      <vt:lpstr>Landing and login pages</vt:lpstr>
      <vt:lpstr>Registration and Enrollment pages</vt:lpstr>
      <vt:lpstr>Profile Page Example</vt:lpstr>
      <vt:lpstr>MySQL database design</vt:lpstr>
      <vt:lpstr>Database Integration and Security</vt:lpstr>
      <vt:lpstr>Course API and ajax flows</vt:lpstr>
      <vt:lpstr>Key Lessons and Challenges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Betina Driggers</dc:creator>
  <cp:lastModifiedBy>Betina Driggers</cp:lastModifiedBy>
  <cp:revision>5</cp:revision>
  <dcterms:created xsi:type="dcterms:W3CDTF">2025-10-17T20:36:05Z</dcterms:created>
  <dcterms:modified xsi:type="dcterms:W3CDTF">2025-10-17T22:56:21Z</dcterms:modified>
</cp:coreProperties>
</file>