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d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1A2F-7EB6-470E-A557-FBFEEEB20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GET and PUT in UNISON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29519-33D8-4650-9A60-65E01B770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Betis </a:t>
            </a:r>
            <a:r>
              <a:rPr lang="en-US" dirty="0" err="1"/>
              <a:t>Baheri</a:t>
            </a:r>
            <a:r>
              <a:rPr lang="en-US" dirty="0"/>
              <a:t>, Paul Bryant, Alfred Shaker</a:t>
            </a:r>
          </a:p>
        </p:txBody>
      </p:sp>
    </p:spTree>
    <p:extLst>
      <p:ext uri="{BB962C8B-B14F-4D97-AF65-F5344CB8AC3E}">
        <p14:creationId xmlns:p14="http://schemas.microsoft.com/office/powerpoint/2010/main" val="32904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57B8-B495-48D3-8C7D-62EF8263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44FB56-2EF4-4EC8-8079-6D49C51A66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9611" y="2328917"/>
            <a:ext cx="11312777" cy="28315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GET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\meta\{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127.0.0.1:5000/meta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 will provide a list of all available parents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valid_parent_ids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": ["example"]}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curl 127.0.01:5000/meta/example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Will return information relating specifically to that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objectID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"main"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"example"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parallelLoc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"/var/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cloudLoc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"test"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verificationHash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parentID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"time"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"2018-12-06 02:01:32"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cloudVendor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gcloud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B864-F940-4F52-8055-0BA593F6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CDA9DC-65C7-4E67-9D8B-070B24785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927" y="2092041"/>
            <a:ext cx="11511934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\meta\{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127.0.0.1:5000/meta -X DELETE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Calling DELETE for metadata without supplying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objectID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{"ERROR": "No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supplied"}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127.0.0.1:5000/meta/invalid -X DELETE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Attempting to DELETE a non-existent object results in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{"False": "Error: Unable to identify invalid"}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127.0.01:5000/meta/example -X DELETE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 will remove the object from the database but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NOT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the data, this will only affect the meta data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{"True": "Success: Removed example"}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6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A56B-BA00-48C6-BD21-25E825E5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61C582-FF20-4B2B-A365-867EC4378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84889" y="1660599"/>
            <a:ext cx="7114186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\meta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backup=&lt;bool&gt;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restore=&lt;bool&gt;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127.0.01:5000/meta -X PUT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{"error": "backup or restore must be declared"}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process requires use of the associate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arguments, for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127.0.01:5000/meta -X PUT -d "backup=True"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{"success": "database backup"}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 will then find the database under the (default)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db_backup_advdb18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bucket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7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348A-D202-4C37-8789-3C9F1E01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PUT GET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A6E968-28DC-4FDF-8159-87460987C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3908" y="2013228"/>
            <a:ext cx="7856463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GET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/parallel/{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targetFileLocation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newObjID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=&lt;string&gt;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removeAfter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=&lt;bool&gt;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PUT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/parallel/{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targetFileLocation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split=&lt;int&gt;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join=&lt;int&gt;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newObjID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=&lt;string&gt;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removeAfter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=&lt;bool&gt;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93D8-CBAC-430C-B325-00031E27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E545D7-B5A0-4371-B807-09522C6F2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08760" y="1905000"/>
            <a:ext cx="540936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GET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/cloud/{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cloudVendor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newObjID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=&lt;string&gt;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removeAfter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=&lt;bool&gt;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PUT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/cloud/{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cloudVendor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}/{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Arguments: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newObjID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=&lt;string&gt;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removeAfter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=&lt;bool&gt;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8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7680-915F-4AE8-B3BD-A6E947DE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MPI as external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4745-99B9-4FD2-ABBC-D57D81B2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the maximum use of resources and execute GET and PUT in parallel we split the code into multiple classes and then run each part as a new instance in MPI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9E232-E124-4201-A936-5C65D4F5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88" y="3033656"/>
            <a:ext cx="3831399" cy="35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629F-FEEF-437C-AE25-996E057F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 Hash and Splitting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EB677-9BAD-477B-B995-DBDEE5803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2276" y="3381376"/>
            <a:ext cx="2857500" cy="3143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E708E-F28F-474D-A163-A244880096B4}"/>
              </a:ext>
            </a:extLst>
          </p:cNvPr>
          <p:cNvSpPr txBox="1"/>
          <p:nvPr/>
        </p:nvSpPr>
        <p:spPr>
          <a:xfrm>
            <a:off x="2743200" y="1710466"/>
            <a:ext cx="5421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Preserves the integrity</a:t>
            </a:r>
          </a:p>
          <a:p>
            <a:r>
              <a:rPr lang="en-US" dirty="0"/>
              <a:t>easy to check against original file</a:t>
            </a:r>
          </a:p>
          <a:p>
            <a:r>
              <a:rPr lang="en-US" dirty="0"/>
              <a:t>If any spliced parts gets corrupted using CRC is restorable  </a:t>
            </a:r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B7046-D771-4A96-89CD-AF433FB7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22" y="3943210"/>
            <a:ext cx="343900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243F-3057-4D17-9D75-5640E910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9BA8-F024-45C9-AB65-D6A2975B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0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5C13-ABC5-455C-AE90-9B3E9E6E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78A8-351D-4D5A-9064-F36D6C22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842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E949-98F8-42A2-8ECE-03B9235C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21FAF-100E-47D7-838C-24121C3F6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4987" y="1539875"/>
            <a:ext cx="5824482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9CB59-C618-49CE-AE10-D776FDD4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7" y="1539875"/>
            <a:ext cx="547806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6CCD-E7B6-4FAA-8E4A-5883D20E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5C7E-20E7-493A-9363-AF99EC9B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r>
              <a:rPr lang="en-US" dirty="0"/>
              <a:t>Although unison provides a nice environments to get or put files between different HPC systems, transferring in single connection stream is a bottleneck. </a:t>
            </a:r>
          </a:p>
          <a:p>
            <a:r>
              <a:rPr lang="en-US" dirty="0"/>
              <a:t>Possible approaches:</a:t>
            </a:r>
          </a:p>
          <a:p>
            <a:pPr lvl="1"/>
            <a:r>
              <a:rPr lang="en-US" dirty="0"/>
              <a:t>Build a low level service and parallel get and put ( requires root)</a:t>
            </a:r>
          </a:p>
          <a:p>
            <a:pPr lvl="1"/>
            <a:r>
              <a:rPr lang="en-US" dirty="0"/>
              <a:t>Build a management system to control and act as a mgs between HPCs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4BC4-CAB0-45B2-8BDA-250BFB83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1E64-1556-4A17-AB81-A7758543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MGS system with capability of running multiple connection between HPCs system and PUT or GET in Parallel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E06FD-57C9-4AC2-AEFA-ABA914C9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28" y="2650072"/>
            <a:ext cx="446000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6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3D580-3EE7-4E33-AE2B-FAA0274F4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796" y="47327"/>
            <a:ext cx="7985059" cy="6763346"/>
          </a:xfrm>
        </p:spPr>
      </p:pic>
    </p:spTree>
    <p:extLst>
      <p:ext uri="{BB962C8B-B14F-4D97-AF65-F5344CB8AC3E}">
        <p14:creationId xmlns:p14="http://schemas.microsoft.com/office/powerpoint/2010/main" val="19141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EAA1-A2F7-4260-83BD-A50AE952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6DC2C-5DB0-46B8-BD58-74857E603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110" y="1305260"/>
            <a:ext cx="5876965" cy="5449959"/>
          </a:xfrm>
        </p:spPr>
      </p:pic>
    </p:spTree>
    <p:extLst>
      <p:ext uri="{BB962C8B-B14F-4D97-AF65-F5344CB8AC3E}">
        <p14:creationId xmlns:p14="http://schemas.microsoft.com/office/powerpoint/2010/main" val="705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B3C9-F92F-40D7-AC70-F197A217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Requirments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E1A5-04FF-498A-AC21-D07BFFC6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OS (tested on Linux, other systems may not function)</a:t>
            </a:r>
          </a:p>
          <a:p>
            <a:pPr lvl="1"/>
            <a:r>
              <a:rPr lang="en-US" dirty="0"/>
              <a:t>Mounted </a:t>
            </a:r>
            <a:r>
              <a:rPr lang="en-US" dirty="0" err="1"/>
              <a:t>Lustre</a:t>
            </a:r>
            <a:r>
              <a:rPr lang="en-US" dirty="0"/>
              <a:t> filesystem</a:t>
            </a:r>
          </a:p>
          <a:p>
            <a:r>
              <a:rPr lang="en-US" dirty="0"/>
              <a:t>Google Cloud</a:t>
            </a:r>
          </a:p>
          <a:p>
            <a:pPr lvl="1"/>
            <a:r>
              <a:rPr lang="en-US" dirty="0"/>
              <a:t>Account with access to Google Cloud Storage (Storage Admin)</a:t>
            </a:r>
          </a:p>
          <a:p>
            <a:pPr lvl="1"/>
            <a:r>
              <a:rPr lang="en-US" dirty="0"/>
              <a:t>Cloud SDK - </a:t>
            </a:r>
            <a:r>
              <a:rPr lang="en-US" dirty="0">
                <a:hlinkClick r:id="rId2"/>
              </a:rPr>
              <a:t>https://cloud.google.com/sdk</a:t>
            </a:r>
            <a:endParaRPr lang="en-US" dirty="0"/>
          </a:p>
          <a:p>
            <a:pPr lvl="1"/>
            <a:r>
              <a:rPr lang="en-US" dirty="0"/>
              <a:t>Service account and local credentials (json)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5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C3AB-2F99-46DC-B4F8-F6D6157F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GET 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8F465-B098-48DA-974D-3C0D0DD53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795" y="2532249"/>
            <a:ext cx="7990476" cy="2980952"/>
          </a:xfrm>
        </p:spPr>
      </p:pic>
    </p:spTree>
    <p:extLst>
      <p:ext uri="{BB962C8B-B14F-4D97-AF65-F5344CB8AC3E}">
        <p14:creationId xmlns:p14="http://schemas.microsoft.com/office/powerpoint/2010/main" val="364221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C14F-9A98-496D-AF9C-7368E30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7B2006-EF17-4BD9-8302-320579A0C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2584" y="1491166"/>
            <a:ext cx="10332028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Meta-Data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POST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Resource: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\meta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Argument: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{json: ?}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Notes: There is very little in the way of error checking, insure that keys match up with database.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curl 127.0.0.1:5000/meta -X POST -d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'{"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":"example","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parallelLoc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":"/var/tmp","cloudLoc":"test","verificationHast":"a12b","cloudVendor":"gcloud"}'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 will attempt to post the following information to the supporting database: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objectID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"example"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parallelLoc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"/var/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cloudLoc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"test"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"verificationHast"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"a12b"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cloudVendor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gcloud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{"true": "Successfully POST object example"}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360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223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Century Gothic</vt:lpstr>
      <vt:lpstr>SFMono-Regular</vt:lpstr>
      <vt:lpstr>Wingdings 3</vt:lpstr>
      <vt:lpstr>Wisp</vt:lpstr>
      <vt:lpstr>Parallel GET and PUT in UNISON</vt:lpstr>
      <vt:lpstr>Introduction</vt:lpstr>
      <vt:lpstr>Scope</vt:lpstr>
      <vt:lpstr>Our Approach</vt:lpstr>
      <vt:lpstr>PowerPoint Presentation</vt:lpstr>
      <vt:lpstr>Overall Process</vt:lpstr>
      <vt:lpstr>Requirments </vt:lpstr>
      <vt:lpstr>Restful GET PUT</vt:lpstr>
      <vt:lpstr>POST</vt:lpstr>
      <vt:lpstr>GET</vt:lpstr>
      <vt:lpstr>DELETE</vt:lpstr>
      <vt:lpstr>PUT</vt:lpstr>
      <vt:lpstr>Parallel PUT GET</vt:lpstr>
      <vt:lpstr>Cloud </vt:lpstr>
      <vt:lpstr>Calling MPI as external command</vt:lpstr>
      <vt:lpstr>MD5 Hash and Splitting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GET and PUT in UNISON</dc:title>
  <dc:creator>BHA</dc:creator>
  <cp:lastModifiedBy>BHA</cp:lastModifiedBy>
  <cp:revision>4</cp:revision>
  <dcterms:created xsi:type="dcterms:W3CDTF">2018-12-06T13:01:13Z</dcterms:created>
  <dcterms:modified xsi:type="dcterms:W3CDTF">2018-12-06T13:35:43Z</dcterms:modified>
</cp:coreProperties>
</file>