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28/07/2013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NHC - Na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488832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originalmente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de seta reta 17"/>
          <p:cNvCxnSpPr>
            <a:endCxn id="13" idx="1"/>
          </p:cNvCxnSpPr>
          <p:nvPr/>
        </p:nvCxnSpPr>
        <p:spPr>
          <a:xfrm flipV="1">
            <a:off x="2771800" y="3032956"/>
            <a:ext cx="561996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4" idx="1"/>
          </p:cNvCxnSpPr>
          <p:nvPr/>
        </p:nvCxnSpPr>
        <p:spPr>
          <a:xfrm>
            <a:off x="2771800" y="3861048"/>
            <a:ext cx="576064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5" idx="1"/>
          </p:cNvCxnSpPr>
          <p:nvPr/>
        </p:nvCxnSpPr>
        <p:spPr>
          <a:xfrm>
            <a:off x="2843808" y="4437112"/>
            <a:ext cx="504056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6" idx="1"/>
          </p:cNvCxnSpPr>
          <p:nvPr/>
        </p:nvCxnSpPr>
        <p:spPr>
          <a:xfrm>
            <a:off x="2843808" y="4869160"/>
            <a:ext cx="504056" cy="6840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 – MENU INICIAL</a:t>
            </a:r>
            <a:endParaRPr lang="pt-BR" dirty="0"/>
          </a:p>
        </p:txBody>
      </p:sp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52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97160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333796" y="2708920"/>
            <a:ext cx="554461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1 –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consumindo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347864" y="3573016"/>
            <a:ext cx="554461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2 – </a:t>
            </a:r>
            <a:r>
              <a:rPr lang="en-US" dirty="0" err="1" smtClean="0"/>
              <a:t>Adicionar</a:t>
            </a:r>
            <a:r>
              <a:rPr lang="en-US" dirty="0" smtClean="0"/>
              <a:t> items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347864" y="4437112"/>
            <a:ext cx="554523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3 – </a:t>
            </a:r>
            <a:r>
              <a:rPr lang="en-US" dirty="0" err="1" smtClean="0"/>
              <a:t>Assinalar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e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delas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347864" y="5229200"/>
            <a:ext cx="554461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4 –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cálculo</a:t>
            </a:r>
            <a:r>
              <a:rPr lang="en-US" dirty="0" smtClean="0"/>
              <a:t> e </a:t>
            </a:r>
            <a:r>
              <a:rPr lang="en-US" dirty="0" err="1" smtClean="0"/>
              <a:t>exibir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 – SCREEN 1</a:t>
            </a:r>
            <a:br>
              <a:rPr lang="en-US" dirty="0" smtClean="0"/>
            </a:br>
            <a:r>
              <a:rPr lang="en-US" dirty="0" err="1" smtClean="0"/>
              <a:t>Adicionar</a:t>
            </a:r>
            <a:r>
              <a:rPr lang="en-US" dirty="0" smtClean="0"/>
              <a:t> Pessoa</a:t>
            </a:r>
            <a:endParaRPr lang="pt-BR" dirty="0"/>
          </a:p>
        </p:txBody>
      </p:sp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52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 descr="tela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680" y="191683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 descr="tela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4016" y="191683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97160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192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092280" y="128282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 – SCREEN 2</a:t>
            </a:r>
            <a:endParaRPr lang="pt-BR" dirty="0"/>
          </a:p>
        </p:txBody>
      </p:sp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52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97160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192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092280" y="128282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pt-BR" sz="3600" dirty="0"/>
          </a:p>
        </p:txBody>
      </p:sp>
      <p:pic>
        <p:nvPicPr>
          <p:cNvPr id="13" name="Imagem 12" descr="tela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914440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 descr="tela3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1956" y="191277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408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169168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796136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pic>
        <p:nvPicPr>
          <p:cNvPr id="9" name="Imagem 8" descr="tela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91683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Calculara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Buteco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SCREEN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69168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796136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</a:t>
            </a:r>
            <a:endParaRPr lang="pt-BR" sz="3600" dirty="0"/>
          </a:p>
        </p:txBody>
      </p:sp>
      <p:pic>
        <p:nvPicPr>
          <p:cNvPr id="15" name="Imagem 14" descr="tela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424" y="192806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tela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928508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Calculara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Buteco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SCREEN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408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169168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796136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Calculara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Buteco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SCREEN 4</a:t>
            </a:r>
          </a:p>
        </p:txBody>
      </p:sp>
      <p:pic>
        <p:nvPicPr>
          <p:cNvPr id="8" name="Imagem 7" descr="tela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916860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ItemQuantityActivity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edit text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endParaRPr lang="en-US" dirty="0" smtClean="0"/>
          </a:p>
          <a:p>
            <a:pPr lvl="1"/>
            <a:r>
              <a:rPr lang="en-US" sz="2400" dirty="0" err="1" smtClean="0"/>
              <a:t>Servirá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inserir</a:t>
            </a:r>
            <a:r>
              <a:rPr lang="en-US" sz="2400" dirty="0" smtClean="0"/>
              <a:t> </a:t>
            </a:r>
            <a:r>
              <a:rPr lang="en-US" sz="2400" dirty="0" err="1" smtClean="0"/>
              <a:t>somente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item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pedido</a:t>
            </a:r>
            <a:endParaRPr lang="en-US" sz="2400" dirty="0" smtClean="0"/>
          </a:p>
          <a:p>
            <a:pPr lvl="1"/>
            <a:r>
              <a:rPr lang="en-US" sz="2400" dirty="0" err="1" smtClean="0"/>
              <a:t>Cada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696" y="4091776"/>
          <a:ext cx="39604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92"/>
                <a:gridCol w="1131436"/>
                <a:gridCol w="1008113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pt-BR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716016" y="3933056"/>
            <a:ext cx="1152128" cy="2880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868144" y="4653136"/>
            <a:ext cx="1008112" cy="64807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465487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Calculado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19284482">
            <a:off x="459551" y="1928203"/>
            <a:ext cx="706225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 ESTÁ FEITA!!!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Essa parte foi integrada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cadastro do item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588224" y="480701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Martitha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8460432" y="1340768"/>
            <a:ext cx="0" cy="5184576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8460432" y="1988840"/>
            <a:ext cx="0" cy="648072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588224" y="3068960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Rara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588224" y="133258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Beto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 rot="19693058">
            <a:off x="2342056" y="3245772"/>
            <a:ext cx="3996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tá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feito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..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pt-BR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smtClean="0"/>
              <a:t> 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536" y="3803744"/>
          <a:ext cx="8352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92088"/>
                <a:gridCol w="900100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Martha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Gleina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Adilson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 rot="19693058">
            <a:off x="839463" y="2414776"/>
            <a:ext cx="700179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 </a:t>
            </a:r>
            <a:r>
              <a:rPr lang="pt-B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Tablet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poderia</a:t>
            </a:r>
          </a:p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 esse aqui!</a:t>
            </a:r>
          </a:p>
          <a:p>
            <a:pPr algn="ctr"/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Quem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sabe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no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futuro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..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pt-BR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osto feliz 3"/>
          <p:cNvSpPr/>
          <p:nvPr/>
        </p:nvSpPr>
        <p:spPr>
          <a:xfrm>
            <a:off x="1187624" y="2564904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1187624" y="3861048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to feliz 5"/>
          <p:cNvSpPr/>
          <p:nvPr/>
        </p:nvSpPr>
        <p:spPr>
          <a:xfrm>
            <a:off x="1187624" y="5229200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nome</a:t>
            </a:r>
            <a:r>
              <a:rPr lang="en-US" dirty="0" smtClean="0"/>
              <a:t> novo</a:t>
            </a:r>
          </a:p>
          <a:p>
            <a:pPr lvl="1"/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justa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de bar</a:t>
            </a:r>
          </a:p>
          <a:p>
            <a:pPr lvl="1"/>
            <a:r>
              <a:rPr lang="en-US" dirty="0" err="1" smtClean="0"/>
              <a:t>Pague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do Bar (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hein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Hora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- NHC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3347864" y="2132856"/>
            <a:ext cx="2592288" cy="3188677"/>
            <a:chOff x="467544" y="1268760"/>
            <a:chExt cx="2592288" cy="3188677"/>
          </a:xfrm>
        </p:grpSpPr>
        <p:grpSp>
          <p:nvGrpSpPr>
            <p:cNvPr id="8" name="Grupo 7"/>
            <p:cNvGrpSpPr/>
            <p:nvPr/>
          </p:nvGrpSpPr>
          <p:grpSpPr>
            <a:xfrm>
              <a:off x="467544" y="1268760"/>
              <a:ext cx="2592288" cy="2592288"/>
              <a:chOff x="3779912" y="1412776"/>
              <a:chExt cx="2592288" cy="2592288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3779912" y="1412776"/>
                <a:ext cx="2592288" cy="2592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 descr="NHC_icon-white_512px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51920" y="1484784"/>
                <a:ext cx="2438400" cy="24384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9" name="CaixaDeTexto 8"/>
            <p:cNvSpPr txBox="1"/>
            <p:nvPr/>
          </p:nvSpPr>
          <p:spPr>
            <a:xfrm>
              <a:off x="467544" y="399577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/>
                <a:t>Ícone</a:t>
              </a:r>
              <a:r>
                <a:rPr lang="en-US" sz="2400" b="1" i="1" dirty="0" smtClean="0"/>
                <a:t> </a:t>
              </a:r>
              <a:r>
                <a:rPr lang="en-US" sz="2400" b="1" i="1" dirty="0" err="1" smtClean="0"/>
                <a:t>da</a:t>
              </a:r>
              <a:r>
                <a:rPr lang="en-US" sz="2400" b="1" i="1" dirty="0" smtClean="0"/>
                <a:t> App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pic>
        <p:nvPicPr>
          <p:cNvPr id="8" name="Imagem 7" descr="buteco_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40" y="1143608"/>
            <a:ext cx="3419872" cy="5813784"/>
          </a:xfrm>
          <a:prstGeom prst="rect">
            <a:avLst/>
          </a:prstGeom>
        </p:spPr>
      </p:pic>
      <p:pic>
        <p:nvPicPr>
          <p:cNvPr id="10" name="Imagem 9" descr="buteco_splash_guide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432" y="1143392"/>
            <a:ext cx="3420000" cy="581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pic>
        <p:nvPicPr>
          <p:cNvPr id="5" name="Imagem 4" descr="buteco_ab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912" y="1143392"/>
            <a:ext cx="3420000" cy="5814000"/>
          </a:xfrm>
          <a:prstGeom prst="rect">
            <a:avLst/>
          </a:prstGeom>
        </p:spPr>
      </p:pic>
      <p:pic>
        <p:nvPicPr>
          <p:cNvPr id="6" name="Imagem 5" descr="buteco_about_guide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432" y="1143392"/>
            <a:ext cx="3420000" cy="581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338</Words>
  <Application>Microsoft Office PowerPoint</Application>
  <PresentationFormat>Apresentação na tela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NHC - Na Hora da Conta</vt:lpstr>
      <vt:lpstr>Tarefas - ItemQuantityActivity</vt:lpstr>
      <vt:lpstr>Tarefas - ItemPerBuddyActivity</vt:lpstr>
      <vt:lpstr>Tarefas - ItemPerBuddyActivity</vt:lpstr>
      <vt:lpstr>Calculara de Buteco</vt:lpstr>
      <vt:lpstr>Calculara de Buteco</vt:lpstr>
      <vt:lpstr>Calculara de Buteco</vt:lpstr>
      <vt:lpstr>Calculara de Buteco</vt:lpstr>
      <vt:lpstr>Calculara de Buteco</vt:lpstr>
      <vt:lpstr>Calculara de Buteco – MENU INICIAL</vt:lpstr>
      <vt:lpstr>Calculara de Buteco – SCREEN 1 Adicionar Pessoa</vt:lpstr>
      <vt:lpstr>Calculara de Buteco – SCREEN 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26</cp:revision>
  <dcterms:created xsi:type="dcterms:W3CDTF">2013-06-30T12:50:04Z</dcterms:created>
  <dcterms:modified xsi:type="dcterms:W3CDTF">2013-07-28T16:40:17Z</dcterms:modified>
</cp:coreProperties>
</file>