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546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6687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4757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9914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534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3604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7207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0589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7958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3552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4803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0552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4536504" cy="655272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pt-BR" dirty="0" smtClean="0"/>
              <a:t>Tela inicial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Clicar no </a:t>
            </a:r>
            <a:r>
              <a:rPr lang="pt-BR" dirty="0" err="1" smtClean="0"/>
              <a:t>icone</a:t>
            </a:r>
            <a:r>
              <a:rPr lang="pt-BR" dirty="0" smtClean="0"/>
              <a:t> de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person</a:t>
            </a:r>
            <a:r>
              <a:rPr lang="pt-BR" dirty="0" smtClean="0"/>
              <a:t> para adicionar um caboco.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Clicar no </a:t>
            </a:r>
            <a:r>
              <a:rPr lang="pt-BR" dirty="0" err="1" smtClean="0"/>
              <a:t>icone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item para adicionar um item.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Clicar em cima do caboco para abrir um </a:t>
            </a:r>
            <a:r>
              <a:rPr lang="pt-BR" dirty="0" err="1" smtClean="0"/>
              <a:t>dialog</a:t>
            </a:r>
            <a:r>
              <a:rPr lang="pt-BR" dirty="0" smtClean="0"/>
              <a:t> para adicionar os itens no caboco.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Segurar para deletar o caboco.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Assim que os itens vão sendo adicionados nos cabocos, a soma dos totais vai sendo atualizada.</a:t>
            </a:r>
            <a:endParaRPr lang="pt-BR" dirty="0"/>
          </a:p>
        </p:txBody>
      </p:sp>
      <p:pic>
        <p:nvPicPr>
          <p:cNvPr id="4" name="Imagem 3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86045665"/>
              </p:ext>
            </p:extLst>
          </p:nvPr>
        </p:nvGraphicFramePr>
        <p:xfrm>
          <a:off x="5056155" y="1628802"/>
          <a:ext cx="3888433" cy="33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152128"/>
                <a:gridCol w="1296145"/>
              </a:tblGrid>
              <a:tr h="658203">
                <a:tc>
                  <a:txBody>
                    <a:bodyPr/>
                    <a:lstStyle/>
                    <a:p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Individual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10%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Beto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Martha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Raoni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Marcelo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07331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Caloã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46775931"/>
              </p:ext>
            </p:extLst>
          </p:nvPr>
        </p:nvGraphicFramePr>
        <p:xfrm>
          <a:off x="4935664" y="5605963"/>
          <a:ext cx="4134708" cy="115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354"/>
                <a:gridCol w="2067354"/>
              </a:tblGrid>
              <a:tr h="115478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419" y="5605964"/>
            <a:ext cx="1069651" cy="106965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05" y="5641309"/>
            <a:ext cx="998962" cy="99896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208" y="6282411"/>
            <a:ext cx="361950" cy="3524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903" y="6287846"/>
            <a:ext cx="361950" cy="35242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076056" y="838453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Total </a:t>
            </a:r>
            <a:r>
              <a:rPr lang="en-US" b="1" dirty="0" err="1" smtClean="0">
                <a:solidFill>
                  <a:schemeClr val="bg1"/>
                </a:solidFill>
              </a:rPr>
              <a:t>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conta</a:t>
            </a:r>
            <a:r>
              <a:rPr lang="en-US" b="1" dirty="0" smtClean="0">
                <a:solidFill>
                  <a:schemeClr val="bg1"/>
                </a:solidFill>
              </a:rPr>
              <a:t>	=	100,00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+ %10		=	110,00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3" name="Símbolo de 'Não' 12"/>
          <p:cNvSpPr/>
          <p:nvPr/>
        </p:nvSpPr>
        <p:spPr>
          <a:xfrm>
            <a:off x="827584" y="476672"/>
            <a:ext cx="6984776" cy="5688632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410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4536504" cy="655272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pt-BR" dirty="0" smtClean="0"/>
              <a:t>Tela inicial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Clicar no </a:t>
            </a:r>
            <a:r>
              <a:rPr lang="pt-BR" dirty="0" err="1" smtClean="0"/>
              <a:t>icone</a:t>
            </a:r>
            <a:r>
              <a:rPr lang="pt-BR" dirty="0" smtClean="0"/>
              <a:t> de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person</a:t>
            </a:r>
            <a:r>
              <a:rPr lang="pt-BR" dirty="0" smtClean="0"/>
              <a:t> para adicionar um caboco.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Clicar no </a:t>
            </a:r>
            <a:r>
              <a:rPr lang="pt-BR" dirty="0" err="1" smtClean="0"/>
              <a:t>icone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item para adicionar um item.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Clicar em cima do caboco para abrir um </a:t>
            </a:r>
            <a:r>
              <a:rPr lang="pt-BR" dirty="0" err="1" smtClean="0"/>
              <a:t>dialog</a:t>
            </a:r>
            <a:r>
              <a:rPr lang="pt-BR" dirty="0" smtClean="0"/>
              <a:t> para adicionar os itens no caboco.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Segurar para deletar o caboco.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Assim que os itens vão sendo adicionados nos cabocos, a soma dos totais vai sendo atualizada.</a:t>
            </a:r>
            <a:endParaRPr lang="pt-BR" dirty="0"/>
          </a:p>
        </p:txBody>
      </p:sp>
      <p:pic>
        <p:nvPicPr>
          <p:cNvPr id="4" name="Imagem 3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86045665"/>
              </p:ext>
            </p:extLst>
          </p:nvPr>
        </p:nvGraphicFramePr>
        <p:xfrm>
          <a:off x="5056155" y="1628802"/>
          <a:ext cx="3888433" cy="33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152128"/>
                <a:gridCol w="1296145"/>
              </a:tblGrid>
              <a:tr h="658203">
                <a:tc>
                  <a:txBody>
                    <a:bodyPr/>
                    <a:lstStyle/>
                    <a:p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Individual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10%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Beto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Martha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Raoni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Marcelo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07331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Caloã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5076056" y="838453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Total </a:t>
            </a:r>
            <a:r>
              <a:rPr lang="en-US" b="1" dirty="0" err="1" smtClean="0">
                <a:solidFill>
                  <a:schemeClr val="bg1"/>
                </a:solidFill>
              </a:rPr>
              <a:t>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conta</a:t>
            </a:r>
            <a:r>
              <a:rPr lang="en-US" b="1" dirty="0" smtClean="0">
                <a:solidFill>
                  <a:schemeClr val="bg1"/>
                </a:solidFill>
              </a:rPr>
              <a:t>	=	100,00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+ %10		=	110,00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3" name="Imagem 12" descr="boto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5877272"/>
            <a:ext cx="3996000" cy="82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64410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4536504" cy="655272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Tela </a:t>
            </a:r>
            <a:r>
              <a:rPr lang="pt-BR" dirty="0" err="1" smtClean="0"/>
              <a:t>Add</a:t>
            </a:r>
            <a:r>
              <a:rPr lang="pt-BR" dirty="0" smtClean="0"/>
              <a:t> Item</a:t>
            </a:r>
          </a:p>
          <a:p>
            <a:pPr marL="457200" indent="-457200" algn="l">
              <a:buFontTx/>
              <a:buChar char="-"/>
            </a:pPr>
            <a:endParaRPr lang="pt-BR" dirty="0"/>
          </a:p>
        </p:txBody>
      </p:sp>
      <p:pic>
        <p:nvPicPr>
          <p:cNvPr id="4" name="Imagem 3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86045665"/>
              </p:ext>
            </p:extLst>
          </p:nvPr>
        </p:nvGraphicFramePr>
        <p:xfrm>
          <a:off x="5056155" y="1628802"/>
          <a:ext cx="3888433" cy="33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152128"/>
                <a:gridCol w="1296145"/>
              </a:tblGrid>
              <a:tr h="658203">
                <a:tc>
                  <a:txBody>
                    <a:bodyPr/>
                    <a:lstStyle/>
                    <a:p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Individual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10%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Beto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Martha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Raoni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Marcelo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07331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Caloã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5076056" y="838453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Total </a:t>
            </a:r>
            <a:r>
              <a:rPr lang="en-US" b="1" dirty="0" err="1" smtClean="0">
                <a:solidFill>
                  <a:schemeClr val="bg1"/>
                </a:solidFill>
              </a:rPr>
              <a:t>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conta</a:t>
            </a:r>
            <a:r>
              <a:rPr lang="en-US" b="1" dirty="0" smtClean="0">
                <a:solidFill>
                  <a:schemeClr val="bg1"/>
                </a:solidFill>
              </a:rPr>
              <a:t>	=	100,00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+ %10		=	110,00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3" name="Imagem 12" descr="boto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5877272"/>
            <a:ext cx="3996000" cy="82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4932040" y="0"/>
            <a:ext cx="4140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220072" y="260648"/>
            <a:ext cx="3600400" cy="633670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436096" y="418732"/>
          <a:ext cx="3168352" cy="16847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52128"/>
                <a:gridCol w="2016224"/>
              </a:tblGrid>
              <a:tr h="504056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933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Preço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Unitário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405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Figura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Retângulo de cantos arredondados 13"/>
          <p:cNvSpPr/>
          <p:nvPr/>
        </p:nvSpPr>
        <p:spPr>
          <a:xfrm>
            <a:off x="5436096" y="2146924"/>
            <a:ext cx="1512168" cy="360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Salvar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092280" y="2146924"/>
            <a:ext cx="1512168" cy="360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Cancelar</a:t>
            </a:r>
            <a:endParaRPr lang="pt-BR" dirty="0"/>
          </a:p>
        </p:txBody>
      </p:sp>
      <p:grpSp>
        <p:nvGrpSpPr>
          <p:cNvPr id="19" name="Grupo 18"/>
          <p:cNvGrpSpPr/>
          <p:nvPr/>
        </p:nvGrpSpPr>
        <p:grpSpPr>
          <a:xfrm>
            <a:off x="6660232" y="490740"/>
            <a:ext cx="1872208" cy="1512168"/>
            <a:chOff x="6660232" y="1628800"/>
            <a:chExt cx="1872208" cy="1512168"/>
          </a:xfrm>
        </p:grpSpPr>
        <p:sp>
          <p:nvSpPr>
            <p:cNvPr id="10" name="CaixaDeTexto 9"/>
            <p:cNvSpPr txBox="1"/>
            <p:nvPr/>
          </p:nvSpPr>
          <p:spPr>
            <a:xfrm>
              <a:off x="6660232" y="1628800"/>
              <a:ext cx="1872208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660232" y="2204864"/>
              <a:ext cx="1872208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8" name="Retângulo de cantos arredondados 17"/>
            <p:cNvSpPr/>
            <p:nvPr/>
          </p:nvSpPr>
          <p:spPr>
            <a:xfrm>
              <a:off x="6660232" y="2780928"/>
              <a:ext cx="1872208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Galeria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5436096" y="2708922"/>
          <a:ext cx="3168351" cy="323258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4136"/>
                <a:gridCol w="767399"/>
                <a:gridCol w="1176816"/>
              </a:tblGrid>
              <a:tr h="432002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Cerveja</a:t>
                      </a:r>
                      <a:r>
                        <a:rPr lang="en-US" b="0" dirty="0" smtClean="0"/>
                        <a:t> 1</a:t>
                      </a:r>
                      <a:endParaRPr lang="pt-BR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085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Água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46329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Capirinha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403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Fritas</a:t>
                      </a:r>
                      <a:r>
                        <a:rPr lang="en-US" dirty="0" smtClean="0"/>
                        <a:t> 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47635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Fritas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galera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485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picanha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38,5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0" name="Grupo 29"/>
          <p:cNvGrpSpPr/>
          <p:nvPr/>
        </p:nvGrpSpPr>
        <p:grpSpPr>
          <a:xfrm>
            <a:off x="8604448" y="2996952"/>
            <a:ext cx="72008" cy="2952328"/>
            <a:chOff x="8604448" y="3501008"/>
            <a:chExt cx="0" cy="2736304"/>
          </a:xfrm>
        </p:grpSpPr>
        <p:cxnSp>
          <p:nvCxnSpPr>
            <p:cNvPr id="21" name="Conector reto 20"/>
            <p:cNvCxnSpPr/>
            <p:nvPr/>
          </p:nvCxnSpPr>
          <p:spPr>
            <a:xfrm>
              <a:off x="8604448" y="3501008"/>
              <a:ext cx="0" cy="2736304"/>
            </a:xfrm>
            <a:prstGeom prst="line">
              <a:avLst/>
            </a:prstGeom>
            <a:ln w="698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8604448" y="3861048"/>
              <a:ext cx="0" cy="648072"/>
            </a:xfrm>
            <a:prstGeom prst="line">
              <a:avLst/>
            </a:prstGeom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tângulo de cantos arredondados 28"/>
          <p:cNvSpPr/>
          <p:nvPr/>
        </p:nvSpPr>
        <p:spPr>
          <a:xfrm>
            <a:off x="6372200" y="6165304"/>
            <a:ext cx="1512168" cy="360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Fechar</a:t>
            </a:r>
            <a:endParaRPr lang="pt-BR" dirty="0"/>
          </a:p>
        </p:txBody>
      </p:sp>
      <p:pic>
        <p:nvPicPr>
          <p:cNvPr id="31" name="Imagem 30" descr="agu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62992" y="3212976"/>
            <a:ext cx="409408" cy="432048"/>
          </a:xfrm>
          <a:prstGeom prst="rect">
            <a:avLst/>
          </a:prstGeom>
        </p:spPr>
      </p:pic>
      <p:pic>
        <p:nvPicPr>
          <p:cNvPr id="32" name="Imagem 31" descr="caipirinh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55365" y="3717033"/>
            <a:ext cx="360040" cy="360040"/>
          </a:xfrm>
          <a:prstGeom prst="rect">
            <a:avLst/>
          </a:prstGeom>
        </p:spPr>
      </p:pic>
      <p:pic>
        <p:nvPicPr>
          <p:cNvPr id="33" name="Imagem 32" descr="cervej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31652" y="2761650"/>
            <a:ext cx="484154" cy="379318"/>
          </a:xfrm>
          <a:prstGeom prst="rect">
            <a:avLst/>
          </a:prstGeom>
        </p:spPr>
      </p:pic>
      <p:pic>
        <p:nvPicPr>
          <p:cNvPr id="24" name="Imagem 23" descr="batata_frita-11730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8344" y="4149080"/>
            <a:ext cx="592460" cy="559875"/>
          </a:xfrm>
          <a:prstGeom prst="rect">
            <a:avLst/>
          </a:prstGeom>
        </p:spPr>
      </p:pic>
      <p:pic>
        <p:nvPicPr>
          <p:cNvPr id="25" name="Imagem 24" descr="batata_frita-11730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8344" y="4797152"/>
            <a:ext cx="592460" cy="559875"/>
          </a:xfrm>
          <a:prstGeom prst="rect">
            <a:avLst/>
          </a:prstGeom>
        </p:spPr>
      </p:pic>
      <p:pic>
        <p:nvPicPr>
          <p:cNvPr id="26" name="Imagem 25" descr="churrasc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40352" y="5445224"/>
            <a:ext cx="551459" cy="4320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4410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4536504" cy="655272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Tela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Person</a:t>
            </a:r>
            <a:endParaRPr lang="pt-BR" dirty="0" smtClean="0"/>
          </a:p>
          <a:p>
            <a:pPr marL="457200" indent="-457200" algn="l">
              <a:buFontTx/>
              <a:buChar char="-"/>
            </a:pPr>
            <a:endParaRPr lang="pt-BR" dirty="0"/>
          </a:p>
        </p:txBody>
      </p:sp>
      <p:pic>
        <p:nvPicPr>
          <p:cNvPr id="4" name="Imagem 3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86045665"/>
              </p:ext>
            </p:extLst>
          </p:nvPr>
        </p:nvGraphicFramePr>
        <p:xfrm>
          <a:off x="5056155" y="1628802"/>
          <a:ext cx="3888433" cy="33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152128"/>
                <a:gridCol w="1296145"/>
              </a:tblGrid>
              <a:tr h="658203">
                <a:tc>
                  <a:txBody>
                    <a:bodyPr/>
                    <a:lstStyle/>
                    <a:p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Individual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10%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Beto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Martha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Raoni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Marcelo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07331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Caloã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5076056" y="838453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Total </a:t>
            </a:r>
            <a:r>
              <a:rPr lang="en-US" b="1" dirty="0" err="1" smtClean="0">
                <a:solidFill>
                  <a:schemeClr val="bg1"/>
                </a:solidFill>
              </a:rPr>
              <a:t>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conta</a:t>
            </a:r>
            <a:r>
              <a:rPr lang="en-US" b="1" dirty="0" smtClean="0">
                <a:solidFill>
                  <a:schemeClr val="bg1"/>
                </a:solidFill>
              </a:rPr>
              <a:t>	=	100,00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+ %10		=	110,00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3" name="Imagem 12" descr="boto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5877272"/>
            <a:ext cx="3996000" cy="82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4932040" y="0"/>
            <a:ext cx="4140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220072" y="260648"/>
            <a:ext cx="3600400" cy="633670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436096" y="548680"/>
          <a:ext cx="3168352" cy="10446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52128"/>
                <a:gridCol w="2016224"/>
              </a:tblGrid>
              <a:tr h="504056">
                <a:tc>
                  <a:txBody>
                    <a:bodyPr/>
                    <a:lstStyle/>
                    <a:p>
                      <a:r>
                        <a:rPr lang="en-US" dirty="0" smtClean="0"/>
                        <a:t>Nome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405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Figura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660232" y="620688"/>
            <a:ext cx="18722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660232" y="1124744"/>
            <a:ext cx="1872208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Galeria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5508104" y="2996952"/>
          <a:ext cx="2952328" cy="271912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68152"/>
                <a:gridCol w="1584176"/>
              </a:tblGrid>
              <a:tr h="50405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93364">
                <a:tc>
                  <a:txBody>
                    <a:bodyPr/>
                    <a:lstStyle/>
                    <a:p>
                      <a:r>
                        <a:rPr lang="en-US" dirty="0" smtClean="0"/>
                        <a:t>Marcelo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405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Raoni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40569">
                <a:tc>
                  <a:txBody>
                    <a:bodyPr/>
                    <a:lstStyle/>
                    <a:p>
                      <a:r>
                        <a:rPr lang="en-US" dirty="0" smtClean="0"/>
                        <a:t>Martha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405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Caloã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Grupo 29"/>
          <p:cNvGrpSpPr/>
          <p:nvPr/>
        </p:nvGrpSpPr>
        <p:grpSpPr>
          <a:xfrm>
            <a:off x="8460432" y="2996952"/>
            <a:ext cx="144016" cy="2736304"/>
            <a:chOff x="8604448" y="3501008"/>
            <a:chExt cx="0" cy="2736304"/>
          </a:xfrm>
        </p:grpSpPr>
        <p:cxnSp>
          <p:nvCxnSpPr>
            <p:cNvPr id="21" name="Conector reto 20"/>
            <p:cNvCxnSpPr/>
            <p:nvPr/>
          </p:nvCxnSpPr>
          <p:spPr>
            <a:xfrm>
              <a:off x="8604448" y="3501008"/>
              <a:ext cx="0" cy="2736304"/>
            </a:xfrm>
            <a:prstGeom prst="line">
              <a:avLst/>
            </a:prstGeom>
            <a:ln w="698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8604448" y="3861048"/>
              <a:ext cx="0" cy="648072"/>
            </a:xfrm>
            <a:prstGeom prst="line">
              <a:avLst/>
            </a:prstGeom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tângulo de cantos arredondados 18"/>
          <p:cNvSpPr/>
          <p:nvPr/>
        </p:nvSpPr>
        <p:spPr>
          <a:xfrm>
            <a:off x="5436096" y="1700808"/>
            <a:ext cx="1512168" cy="360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Salvar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7092280" y="1700808"/>
            <a:ext cx="1512168" cy="360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Cancelar</a:t>
            </a:r>
            <a:endParaRPr lang="pt-BR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6372200" y="6165304"/>
            <a:ext cx="1512168" cy="360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Fechar</a:t>
            </a:r>
            <a:endParaRPr lang="pt-BR" dirty="0"/>
          </a:p>
        </p:txBody>
      </p:sp>
      <p:sp>
        <p:nvSpPr>
          <p:cNvPr id="25" name="Rosto feliz 24"/>
          <p:cNvSpPr/>
          <p:nvPr/>
        </p:nvSpPr>
        <p:spPr>
          <a:xfrm>
            <a:off x="7380312" y="3068960"/>
            <a:ext cx="504056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osto feliz 25"/>
          <p:cNvSpPr/>
          <p:nvPr/>
        </p:nvSpPr>
        <p:spPr>
          <a:xfrm>
            <a:off x="7380312" y="3645024"/>
            <a:ext cx="504056" cy="36004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osto feliz 26"/>
          <p:cNvSpPr/>
          <p:nvPr/>
        </p:nvSpPr>
        <p:spPr>
          <a:xfrm>
            <a:off x="7380312" y="4191284"/>
            <a:ext cx="504056" cy="360040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osto feliz 27"/>
          <p:cNvSpPr/>
          <p:nvPr/>
        </p:nvSpPr>
        <p:spPr>
          <a:xfrm>
            <a:off x="7380312" y="4725144"/>
            <a:ext cx="504056" cy="36004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osto feliz 29"/>
          <p:cNvSpPr/>
          <p:nvPr/>
        </p:nvSpPr>
        <p:spPr>
          <a:xfrm>
            <a:off x="7380312" y="5229200"/>
            <a:ext cx="504056" cy="36004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4410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4536504" cy="655272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Tela Fechar a conta</a:t>
            </a:r>
          </a:p>
          <a:p>
            <a:pPr marL="914400" lvl="1" indent="-457200" algn="l">
              <a:buFontTx/>
              <a:buChar char="-"/>
            </a:pPr>
            <a:r>
              <a:rPr lang="en-US" dirty="0" err="1" smtClean="0"/>
              <a:t>Listar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Itens</a:t>
            </a:r>
            <a:r>
              <a:rPr lang="pt-BR" dirty="0" smtClean="0"/>
              <a:t> e apenas colocar a quantidade total de cada um.</a:t>
            </a:r>
            <a:endParaRPr lang="en-US" dirty="0" smtClean="0"/>
          </a:p>
        </p:txBody>
      </p:sp>
      <p:pic>
        <p:nvPicPr>
          <p:cNvPr id="4" name="Imagem 3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86045665"/>
              </p:ext>
            </p:extLst>
          </p:nvPr>
        </p:nvGraphicFramePr>
        <p:xfrm>
          <a:off x="5056155" y="1628802"/>
          <a:ext cx="3888433" cy="33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152128"/>
                <a:gridCol w="1296145"/>
              </a:tblGrid>
              <a:tr h="658203">
                <a:tc>
                  <a:txBody>
                    <a:bodyPr/>
                    <a:lstStyle/>
                    <a:p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Individual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10%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Beto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Martha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Raoni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Marcelo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07331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Caloã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5076056" y="838453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Total </a:t>
            </a:r>
            <a:r>
              <a:rPr lang="en-US" b="1" dirty="0" err="1" smtClean="0">
                <a:solidFill>
                  <a:schemeClr val="bg1"/>
                </a:solidFill>
              </a:rPr>
              <a:t>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conta</a:t>
            </a:r>
            <a:r>
              <a:rPr lang="en-US" b="1" dirty="0" smtClean="0">
                <a:solidFill>
                  <a:schemeClr val="bg1"/>
                </a:solidFill>
              </a:rPr>
              <a:t>	=	100,00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+ %10		=	110,00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3" name="Imagem 12" descr="boto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5877272"/>
            <a:ext cx="3996000" cy="82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4932040" y="0"/>
            <a:ext cx="4140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220072" y="260648"/>
            <a:ext cx="3600400" cy="633670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436096" y="4581128"/>
            <a:ext cx="1512168" cy="5040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Salvar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092280" y="4581128"/>
            <a:ext cx="1512168" cy="5040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Cancelar</a:t>
            </a:r>
            <a:endParaRPr lang="pt-BR" dirty="0"/>
          </a:p>
        </p:txBody>
      </p:sp>
      <p:grpSp>
        <p:nvGrpSpPr>
          <p:cNvPr id="2" name="Grupo 29"/>
          <p:cNvGrpSpPr/>
          <p:nvPr/>
        </p:nvGrpSpPr>
        <p:grpSpPr>
          <a:xfrm>
            <a:off x="8676456" y="773582"/>
            <a:ext cx="288032" cy="3663530"/>
            <a:chOff x="8604448" y="3501008"/>
            <a:chExt cx="0" cy="2736304"/>
          </a:xfrm>
        </p:grpSpPr>
        <p:cxnSp>
          <p:nvCxnSpPr>
            <p:cNvPr id="21" name="Conector reto 20"/>
            <p:cNvCxnSpPr/>
            <p:nvPr/>
          </p:nvCxnSpPr>
          <p:spPr>
            <a:xfrm>
              <a:off x="8604448" y="3501008"/>
              <a:ext cx="0" cy="2736304"/>
            </a:xfrm>
            <a:prstGeom prst="line">
              <a:avLst/>
            </a:prstGeom>
            <a:ln w="698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8604448" y="3861048"/>
              <a:ext cx="0" cy="648072"/>
            </a:xfrm>
            <a:prstGeom prst="line">
              <a:avLst/>
            </a:prstGeom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5436096" y="764704"/>
          <a:ext cx="3168352" cy="362276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68261"/>
                <a:gridCol w="1700091"/>
              </a:tblGrid>
              <a:tr h="527964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Cerveja</a:t>
                      </a:r>
                      <a:r>
                        <a:rPr lang="en-US" b="0" dirty="0" smtClean="0"/>
                        <a:t> 1</a:t>
                      </a:r>
                      <a:endParaRPr lang="pt-BR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6215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Água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662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Capirinha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662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Fritas</a:t>
                      </a:r>
                      <a:r>
                        <a:rPr lang="en-US" dirty="0" smtClean="0"/>
                        <a:t> 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6704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Fritas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galera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6704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picanha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7032672" y="836712"/>
            <a:ext cx="1368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032672" y="1412776"/>
            <a:ext cx="1368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032672" y="2016976"/>
            <a:ext cx="1368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032672" y="2564904"/>
            <a:ext cx="1368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032672" y="3203684"/>
            <a:ext cx="1368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032672" y="3861048"/>
            <a:ext cx="1368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644109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263</Words>
  <Application>Microsoft Office PowerPoint</Application>
  <PresentationFormat>Apresentação na tela (4:3)</PresentationFormat>
  <Paragraphs>100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Raoni Novellino</dc:creator>
  <cp:lastModifiedBy>beto</cp:lastModifiedBy>
  <cp:revision>22</cp:revision>
  <dcterms:created xsi:type="dcterms:W3CDTF">2013-08-13T12:39:58Z</dcterms:created>
  <dcterms:modified xsi:type="dcterms:W3CDTF">2013-08-15T18:35:22Z</dcterms:modified>
</cp:coreProperties>
</file>