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3247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6207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21744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A12-FCC0-4B92-B8E6-968BBAC1CEEF}" type="datetimeFigureOut">
              <a:rPr lang="pt-BR" smtClean="0"/>
              <a:pPr/>
              <a:t>13/08/2013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3F8F-F33C-4293-A5F6-674CE16CDA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jpeg"/><Relationship Id="rId4" Type="http://schemas.openxmlformats.org/officeDocument/2006/relationships/image" Target="../media/image9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NHC - Na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980656"/>
            <a:ext cx="7488832" cy="1752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originalmente</a:t>
            </a:r>
            <a:r>
              <a:rPr lang="en-US" dirty="0" smtClean="0"/>
              <a:t>: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Buteco</a:t>
            </a:r>
            <a:r>
              <a:rPr lang="en-US" dirty="0" smtClean="0"/>
              <a:t>)</a:t>
            </a:r>
            <a:endParaRPr lang="pt-BR" dirty="0"/>
          </a:p>
        </p:txBody>
      </p:sp>
      <p:grpSp>
        <p:nvGrpSpPr>
          <p:cNvPr id="5" name="Grupo 7"/>
          <p:cNvGrpSpPr/>
          <p:nvPr/>
        </p:nvGrpSpPr>
        <p:grpSpPr>
          <a:xfrm>
            <a:off x="3347864" y="764704"/>
            <a:ext cx="2304256" cy="2304256"/>
            <a:chOff x="3779912" y="1412776"/>
            <a:chExt cx="2592288" cy="2592288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 descr="NHC_icon-white_512p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43" name="Retângulo 42"/>
          <p:cNvSpPr/>
          <p:nvPr/>
        </p:nvSpPr>
        <p:spPr>
          <a:xfrm>
            <a:off x="5011936" y="1052736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011936" y="1700808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5011936" y="2348880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Itens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Itens</a:t>
            </a:r>
            <a:endParaRPr lang="pt-BR" dirty="0"/>
          </a:p>
        </p:txBody>
      </p:sp>
      <p:pic>
        <p:nvPicPr>
          <p:cNvPr id="10" name="Imagem 9" descr="agu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242824"/>
            <a:ext cx="979862" cy="1034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7" name="Grupo 46"/>
          <p:cNvGrpSpPr/>
          <p:nvPr/>
        </p:nvGrpSpPr>
        <p:grpSpPr>
          <a:xfrm>
            <a:off x="6588224" y="1340768"/>
            <a:ext cx="432048" cy="936104"/>
            <a:chOff x="6588224" y="1340768"/>
            <a:chExt cx="432048" cy="936104"/>
          </a:xfrm>
        </p:grpSpPr>
        <p:sp>
          <p:nvSpPr>
            <p:cNvPr id="7" name="Mais 6"/>
            <p:cNvSpPr/>
            <p:nvPr/>
          </p:nvSpPr>
          <p:spPr>
            <a:xfrm>
              <a:off x="6660232" y="1340768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Menos 7"/>
            <p:cNvSpPr/>
            <p:nvPr/>
          </p:nvSpPr>
          <p:spPr>
            <a:xfrm>
              <a:off x="6660232" y="1916832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588224" y="162880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" name="Imagem 12" descr="caipirinh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94560" y="2708920"/>
            <a:ext cx="979200" cy="97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m 13" descr="cervej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4560" y="4437112"/>
            <a:ext cx="979200" cy="767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 descr="churrasc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0312" y="1412776"/>
            <a:ext cx="979200" cy="7671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 descr="sanduich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7256" y="4437112"/>
            <a:ext cx="979200" cy="9113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m 16" descr="suc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7256" y="2708920"/>
            <a:ext cx="979200" cy="9240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9" name="Retângulo de cantos arredondados 38"/>
          <p:cNvSpPr/>
          <p:nvPr/>
        </p:nvSpPr>
        <p:spPr>
          <a:xfrm>
            <a:off x="7020272" y="6021288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Item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descrição</a:t>
            </a:r>
            <a:r>
              <a:rPr lang="en-US" dirty="0" smtClean="0"/>
              <a:t> do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o item</a:t>
            </a:r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r>
              <a:rPr lang="en-US" dirty="0" smtClean="0"/>
              <a:t> e </a:t>
            </a:r>
            <a:r>
              <a:rPr lang="en-US" dirty="0" err="1" smtClean="0"/>
              <a:t>entao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grpSp>
        <p:nvGrpSpPr>
          <p:cNvPr id="43" name="Grupo 7"/>
          <p:cNvGrpSpPr/>
          <p:nvPr/>
        </p:nvGrpSpPr>
        <p:grpSpPr>
          <a:xfrm>
            <a:off x="5508104" y="6021288"/>
            <a:ext cx="548680" cy="548680"/>
            <a:chOff x="3779912" y="1412776"/>
            <a:chExt cx="2592288" cy="2592288"/>
          </a:xfrm>
        </p:grpSpPr>
        <p:sp>
          <p:nvSpPr>
            <p:cNvPr id="44" name="Retângulo de cantos arredondados 43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Imagem 44" descr="NHC_icon-white_512px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46" name="CaixaDeTexto 45"/>
          <p:cNvSpPr txBox="1"/>
          <p:nvPr/>
        </p:nvSpPr>
        <p:spPr>
          <a:xfrm>
            <a:off x="5580112" y="2185119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Agua </a:t>
            </a:r>
            <a:r>
              <a:rPr lang="en-US" sz="1400" dirty="0" err="1" smtClean="0">
                <a:solidFill>
                  <a:schemeClr val="bg1"/>
                </a:solidFill>
              </a:rPr>
              <a:t>da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martha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48" name="Grupo 47"/>
          <p:cNvGrpSpPr/>
          <p:nvPr/>
        </p:nvGrpSpPr>
        <p:grpSpPr>
          <a:xfrm>
            <a:off x="8316416" y="1340768"/>
            <a:ext cx="432048" cy="936104"/>
            <a:chOff x="6588224" y="1340768"/>
            <a:chExt cx="432048" cy="936104"/>
          </a:xfrm>
        </p:grpSpPr>
        <p:sp>
          <p:nvSpPr>
            <p:cNvPr id="49" name="Mais 48"/>
            <p:cNvSpPr/>
            <p:nvPr/>
          </p:nvSpPr>
          <p:spPr>
            <a:xfrm>
              <a:off x="6660232" y="1340768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enos 49"/>
            <p:cNvSpPr/>
            <p:nvPr/>
          </p:nvSpPr>
          <p:spPr>
            <a:xfrm>
              <a:off x="6660232" y="1916832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6588224" y="162880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588224" y="2780928"/>
            <a:ext cx="432048" cy="936104"/>
            <a:chOff x="6588224" y="1340768"/>
            <a:chExt cx="432048" cy="936104"/>
          </a:xfrm>
        </p:grpSpPr>
        <p:sp>
          <p:nvSpPr>
            <p:cNvPr id="53" name="Mais 52"/>
            <p:cNvSpPr/>
            <p:nvPr/>
          </p:nvSpPr>
          <p:spPr>
            <a:xfrm>
              <a:off x="6660232" y="1340768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enos 53"/>
            <p:cNvSpPr/>
            <p:nvPr/>
          </p:nvSpPr>
          <p:spPr>
            <a:xfrm>
              <a:off x="6660232" y="1916832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6588224" y="162880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8316416" y="2780928"/>
            <a:ext cx="432048" cy="936104"/>
            <a:chOff x="6588224" y="1340768"/>
            <a:chExt cx="432048" cy="936104"/>
          </a:xfrm>
        </p:grpSpPr>
        <p:sp>
          <p:nvSpPr>
            <p:cNvPr id="57" name="Mais 56"/>
            <p:cNvSpPr/>
            <p:nvPr/>
          </p:nvSpPr>
          <p:spPr>
            <a:xfrm>
              <a:off x="6660232" y="1340768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enos 57"/>
            <p:cNvSpPr/>
            <p:nvPr/>
          </p:nvSpPr>
          <p:spPr>
            <a:xfrm>
              <a:off x="6660232" y="1916832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6588224" y="162880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6732240" y="4437112"/>
            <a:ext cx="432048" cy="936104"/>
            <a:chOff x="6588224" y="1340768"/>
            <a:chExt cx="432048" cy="936104"/>
          </a:xfrm>
        </p:grpSpPr>
        <p:sp>
          <p:nvSpPr>
            <p:cNvPr id="61" name="Mais 60"/>
            <p:cNvSpPr/>
            <p:nvPr/>
          </p:nvSpPr>
          <p:spPr>
            <a:xfrm>
              <a:off x="6660232" y="1340768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Menos 61"/>
            <p:cNvSpPr/>
            <p:nvPr/>
          </p:nvSpPr>
          <p:spPr>
            <a:xfrm>
              <a:off x="6660232" y="1916832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588224" y="162880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8316416" y="4437112"/>
            <a:ext cx="432048" cy="936104"/>
            <a:chOff x="6588224" y="1340768"/>
            <a:chExt cx="432048" cy="936104"/>
          </a:xfrm>
        </p:grpSpPr>
        <p:sp>
          <p:nvSpPr>
            <p:cNvPr id="65" name="Mais 64"/>
            <p:cNvSpPr/>
            <p:nvPr/>
          </p:nvSpPr>
          <p:spPr>
            <a:xfrm>
              <a:off x="6660232" y="1340768"/>
              <a:ext cx="288032" cy="360040"/>
            </a:xfrm>
            <a:prstGeom prst="mathPl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Menos 65"/>
            <p:cNvSpPr/>
            <p:nvPr/>
          </p:nvSpPr>
          <p:spPr>
            <a:xfrm>
              <a:off x="6660232" y="1916832"/>
              <a:ext cx="288000" cy="360040"/>
            </a:xfrm>
            <a:prstGeom prst="mathMinu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6588224" y="162880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CaixaDeTexto 67"/>
          <p:cNvSpPr txBox="1"/>
          <p:nvPr/>
        </p:nvSpPr>
        <p:spPr>
          <a:xfrm>
            <a:off x="5580112" y="35730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</a:rPr>
              <a:t>suco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7308304" y="220486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</a:rPr>
              <a:t>picanha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7308304" y="359276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</a:rPr>
              <a:t>caipirinha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5652120" y="530120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</a:rPr>
              <a:t>sanduba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7308304" y="532095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bg1"/>
                </a:solidFill>
              </a:rPr>
              <a:t>cerva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– </a:t>
            </a:r>
            <a:r>
              <a:rPr lang="en-US" dirty="0" err="1" smtClean="0"/>
              <a:t>Pessoas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o dialog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alguém</a:t>
            </a:r>
            <a:r>
              <a:rPr lang="en-US" dirty="0" smtClean="0"/>
              <a:t> (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figura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pessoa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lado</a:t>
            </a:r>
            <a:r>
              <a:rPr lang="en-US" dirty="0" smtClean="0"/>
              <a:t> p </a:t>
            </a: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consumido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ela</a:t>
            </a:r>
            <a:endParaRPr lang="en-US" dirty="0" smtClean="0"/>
          </a:p>
          <a:p>
            <a:pPr lvl="1"/>
            <a:r>
              <a:rPr lang="en-US" dirty="0" err="1" smtClean="0"/>
              <a:t>Fazer</a:t>
            </a:r>
            <a:r>
              <a:rPr lang="en-US" dirty="0" smtClean="0"/>
              <a:t> slide </a:t>
            </a:r>
            <a:r>
              <a:rPr lang="en-US" dirty="0" err="1" smtClean="0"/>
              <a:t>mostrando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apagar</a:t>
            </a:r>
            <a:r>
              <a:rPr lang="en-US" dirty="0" smtClean="0"/>
              <a:t> é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pressionando</a:t>
            </a:r>
            <a:r>
              <a:rPr lang="en-US" dirty="0" smtClean="0"/>
              <a:t> no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aparece</a:t>
            </a:r>
            <a:r>
              <a:rPr lang="en-US" dirty="0" smtClean="0"/>
              <a:t> um </a:t>
            </a:r>
            <a:r>
              <a:rPr lang="en-US" b="1" i="1" dirty="0" smtClean="0"/>
              <a:t>alert</a:t>
            </a:r>
            <a:r>
              <a:rPr lang="en-US" dirty="0" smtClean="0"/>
              <a:t> de </a:t>
            </a:r>
            <a:r>
              <a:rPr lang="en-US" dirty="0" err="1" smtClean="0"/>
              <a:t>confirmação</a:t>
            </a:r>
            <a:endParaRPr lang="en-US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Pessoas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7020272" y="6021288"/>
            <a:ext cx="1872208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Adicionar</a:t>
            </a:r>
            <a:r>
              <a:rPr lang="en-US" dirty="0" smtClean="0"/>
              <a:t> Pessoa</a:t>
            </a:r>
            <a:endParaRPr lang="pt-BR" dirty="0"/>
          </a:p>
        </p:txBody>
      </p:sp>
      <p:grpSp>
        <p:nvGrpSpPr>
          <p:cNvPr id="7" name="Grupo 7"/>
          <p:cNvGrpSpPr/>
          <p:nvPr/>
        </p:nvGrpSpPr>
        <p:grpSpPr>
          <a:xfrm>
            <a:off x="5508104" y="6021288"/>
            <a:ext cx="548680" cy="548680"/>
            <a:chOff x="3779912" y="1412776"/>
            <a:chExt cx="2592288" cy="2592288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NHC_icon-white_512p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076056" y="1397000"/>
          <a:ext cx="3888433" cy="24640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2128"/>
                <a:gridCol w="936104"/>
                <a:gridCol w="1800201"/>
              </a:tblGrid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Beto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Martha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Raoni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Marcelo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Caloã</a:t>
                      </a:r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tângulo de cantos arredondados 20"/>
          <p:cNvSpPr/>
          <p:nvPr/>
        </p:nvSpPr>
        <p:spPr>
          <a:xfrm>
            <a:off x="6311586" y="1503834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305889" y="1988840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300192" y="2492896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6300192" y="2987427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300192" y="3501008"/>
            <a:ext cx="792088" cy="28803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+Item</a:t>
            </a:r>
            <a:endParaRPr lang="pt-BR" sz="1600" dirty="0"/>
          </a:p>
        </p:txBody>
      </p:sp>
      <p:pic>
        <p:nvPicPr>
          <p:cNvPr id="26" name="Imagem 25" descr="agua.jpg"/>
          <p:cNvPicPr>
            <a:picLocks noChangeAspect="1"/>
          </p:cNvPicPr>
          <p:nvPr/>
        </p:nvPicPr>
        <p:blipFill>
          <a:blip r:embed="rId4" cstate="print"/>
          <a:srcRect l="10451" r="8550"/>
          <a:stretch>
            <a:fillRect/>
          </a:stretch>
        </p:blipFill>
        <p:spPr>
          <a:xfrm>
            <a:off x="7308304" y="1916832"/>
            <a:ext cx="360040" cy="469081"/>
          </a:xfrm>
          <a:prstGeom prst="rect">
            <a:avLst/>
          </a:prstGeom>
        </p:spPr>
      </p:pic>
      <p:pic>
        <p:nvPicPr>
          <p:cNvPr id="27" name="Imagem 26" descr="caipirinh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3921" y="2905894"/>
            <a:ext cx="432048" cy="432048"/>
          </a:xfrm>
          <a:prstGeom prst="rect">
            <a:avLst/>
          </a:prstGeom>
        </p:spPr>
      </p:pic>
      <p:pic>
        <p:nvPicPr>
          <p:cNvPr id="28" name="Imagem 27" descr="cerveja.jpg"/>
          <p:cNvPicPr>
            <a:picLocks noChangeAspect="1"/>
          </p:cNvPicPr>
          <p:nvPr/>
        </p:nvPicPr>
        <p:blipFill>
          <a:blip r:embed="rId6" cstate="print"/>
          <a:srcRect l="11905" r="16663"/>
          <a:stretch>
            <a:fillRect/>
          </a:stretch>
        </p:blipFill>
        <p:spPr>
          <a:xfrm>
            <a:off x="7308304" y="2420888"/>
            <a:ext cx="360040" cy="394891"/>
          </a:xfrm>
          <a:prstGeom prst="rect">
            <a:avLst/>
          </a:prstGeom>
        </p:spPr>
      </p:pic>
      <p:pic>
        <p:nvPicPr>
          <p:cNvPr id="29" name="Imagem 28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420889"/>
            <a:ext cx="468000" cy="366661"/>
          </a:xfrm>
          <a:prstGeom prst="rect">
            <a:avLst/>
          </a:prstGeom>
        </p:spPr>
      </p:pic>
      <p:pic>
        <p:nvPicPr>
          <p:cNvPr id="30" name="Imagem 29" descr="sanduich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8304" y="1412776"/>
            <a:ext cx="489645" cy="455709"/>
          </a:xfrm>
          <a:prstGeom prst="rect">
            <a:avLst/>
          </a:prstGeom>
        </p:spPr>
      </p:pic>
      <p:pic>
        <p:nvPicPr>
          <p:cNvPr id="31" name="Imagem 30" descr="suco.jpg"/>
          <p:cNvPicPr>
            <a:picLocks noChangeAspect="1"/>
          </p:cNvPicPr>
          <p:nvPr/>
        </p:nvPicPr>
        <p:blipFill>
          <a:blip r:embed="rId9" cstate="print"/>
          <a:srcRect l="6545" t="6936" r="31274" b="13304"/>
          <a:stretch>
            <a:fillRect/>
          </a:stretch>
        </p:blipFill>
        <p:spPr>
          <a:xfrm>
            <a:off x="7884368" y="1412776"/>
            <a:ext cx="360040" cy="435838"/>
          </a:xfrm>
          <a:prstGeom prst="rect">
            <a:avLst/>
          </a:prstGeom>
        </p:spPr>
      </p:pic>
      <p:pic>
        <p:nvPicPr>
          <p:cNvPr id="32" name="Imagem 31" descr="caipirinh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2360" y="1916832"/>
            <a:ext cx="432048" cy="432048"/>
          </a:xfrm>
          <a:prstGeom prst="rect">
            <a:avLst/>
          </a:prstGeom>
        </p:spPr>
      </p:pic>
      <p:pic>
        <p:nvPicPr>
          <p:cNvPr id="33" name="Imagem 32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12360" y="2952230"/>
            <a:ext cx="468000" cy="366662"/>
          </a:xfrm>
          <a:prstGeom prst="rect">
            <a:avLst/>
          </a:prstGeom>
        </p:spPr>
      </p:pic>
      <p:pic>
        <p:nvPicPr>
          <p:cNvPr id="34" name="Imagem 33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3429000"/>
            <a:ext cx="468000" cy="366662"/>
          </a:xfrm>
          <a:prstGeom prst="rect">
            <a:avLst/>
          </a:prstGeom>
        </p:spPr>
      </p:pic>
      <p:pic>
        <p:nvPicPr>
          <p:cNvPr id="35" name="Imagem 34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6416" y="1953643"/>
            <a:ext cx="468000" cy="366662"/>
          </a:xfrm>
          <a:prstGeom prst="rect">
            <a:avLst/>
          </a:prstGeom>
        </p:spPr>
      </p:pic>
      <p:pic>
        <p:nvPicPr>
          <p:cNvPr id="36" name="Imagem 35" descr="churrasc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6416" y="1460401"/>
            <a:ext cx="468000" cy="366662"/>
          </a:xfrm>
          <a:prstGeom prst="rect">
            <a:avLst/>
          </a:prstGeom>
        </p:spPr>
      </p:pic>
      <p:pic>
        <p:nvPicPr>
          <p:cNvPr id="37" name="Imagem 36" descr="cerveja.jpg"/>
          <p:cNvPicPr>
            <a:picLocks noChangeAspect="1"/>
          </p:cNvPicPr>
          <p:nvPr/>
        </p:nvPicPr>
        <p:blipFill>
          <a:blip r:embed="rId6" cstate="print"/>
          <a:srcRect l="11905" r="16663"/>
          <a:stretch>
            <a:fillRect/>
          </a:stretch>
        </p:blipFill>
        <p:spPr>
          <a:xfrm>
            <a:off x="7836743" y="3419475"/>
            <a:ext cx="360040" cy="394891"/>
          </a:xfrm>
          <a:prstGeom prst="rect">
            <a:avLst/>
          </a:prstGeom>
        </p:spPr>
      </p:pic>
      <p:pic>
        <p:nvPicPr>
          <p:cNvPr id="39" name="Imagem 38" descr="cerveja.jpg"/>
          <p:cNvPicPr>
            <a:picLocks noChangeAspect="1"/>
          </p:cNvPicPr>
          <p:nvPr/>
        </p:nvPicPr>
        <p:blipFill>
          <a:blip r:embed="rId6" cstate="print"/>
          <a:srcRect l="11905" r="16663"/>
          <a:stretch>
            <a:fillRect/>
          </a:stretch>
        </p:blipFill>
        <p:spPr>
          <a:xfrm>
            <a:off x="8347480" y="2915064"/>
            <a:ext cx="360040" cy="3948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NHC </a:t>
            </a:r>
            <a:r>
              <a:rPr lang="en-US" smtClean="0"/>
              <a:t>– Total</a:t>
            </a:r>
            <a:endParaRPr lang="pt-BR" dirty="0"/>
          </a:p>
        </p:txBody>
      </p:sp>
      <p:sp>
        <p:nvSpPr>
          <p:cNvPr id="40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908720"/>
            <a:ext cx="4608512" cy="5217443"/>
          </a:xfrm>
        </p:spPr>
        <p:txBody>
          <a:bodyPr/>
          <a:lstStyle/>
          <a:p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endParaRPr lang="en-US" dirty="0" smtClean="0"/>
          </a:p>
          <a:p>
            <a:pPr lvl="1"/>
            <a:r>
              <a:rPr lang="en-US" dirty="0" err="1" smtClean="0"/>
              <a:t>Colocar</a:t>
            </a:r>
            <a:r>
              <a:rPr lang="en-US" dirty="0" smtClean="0"/>
              <a:t> a </a:t>
            </a:r>
            <a:r>
              <a:rPr lang="en-US" dirty="0" err="1" smtClean="0"/>
              <a:t>lista</a:t>
            </a:r>
            <a:r>
              <a:rPr lang="en-US" dirty="0" smtClean="0"/>
              <a:t> das </a:t>
            </a:r>
            <a:r>
              <a:rPr lang="en-US" dirty="0" err="1" smtClean="0"/>
              <a:t>pessoas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totais</a:t>
            </a:r>
            <a:r>
              <a:rPr lang="en-US" dirty="0" smtClean="0"/>
              <a:t> </a:t>
            </a:r>
            <a:r>
              <a:rPr lang="en-US" dirty="0" err="1" smtClean="0"/>
              <a:t>individuais</a:t>
            </a:r>
            <a:r>
              <a:rPr lang="en-US" dirty="0" smtClean="0"/>
              <a:t> com </a:t>
            </a:r>
            <a:r>
              <a:rPr lang="en-US" dirty="0" err="1" smtClean="0"/>
              <a:t>sem</a:t>
            </a:r>
            <a:r>
              <a:rPr lang="en-US" dirty="0" smtClean="0"/>
              <a:t> 10%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pt-BR" dirty="0"/>
          </a:p>
        </p:txBody>
      </p:sp>
      <p:pic>
        <p:nvPicPr>
          <p:cNvPr id="10" name="Imagem 9" descr="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0372" y="14820"/>
            <a:ext cx="4140000" cy="683490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011936" y="836712"/>
            <a:ext cx="397800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Total</a:t>
            </a:r>
            <a:endParaRPr lang="pt-BR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76056" y="1397000"/>
          <a:ext cx="3888433" cy="298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296144"/>
                <a:gridCol w="1152129"/>
              </a:tblGrid>
              <a:tr h="492810">
                <a:tc>
                  <a:txBody>
                    <a:bodyPr/>
                    <a:lstStyle/>
                    <a:p>
                      <a:endParaRPr lang="pt-BR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Individual</a:t>
                      </a:r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10%</a:t>
                      </a:r>
                      <a:endParaRPr lang="pt-B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Beto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Martha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Raoni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/>
                        </a:rPr>
                        <a:t>Marcelo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  <a:tr h="49281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effectLst/>
                        </a:rPr>
                        <a:t>Caloã</a:t>
                      </a:r>
                      <a:endParaRPr lang="pt-B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upo 7"/>
          <p:cNvGrpSpPr/>
          <p:nvPr/>
        </p:nvGrpSpPr>
        <p:grpSpPr>
          <a:xfrm>
            <a:off x="5508104" y="6021288"/>
            <a:ext cx="548680" cy="548680"/>
            <a:chOff x="3779912" y="1412776"/>
            <a:chExt cx="2592288" cy="2592288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3779912" y="1412776"/>
              <a:ext cx="2592288" cy="25922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5" name="Imagem 14" descr="NHC_icon-white_512p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1920" y="1484784"/>
              <a:ext cx="2438400" cy="24384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173</Words>
  <Application>Microsoft Office PowerPoint</Application>
  <PresentationFormat>Apresentação na tela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NHC - Na Hora da Conta</vt:lpstr>
      <vt:lpstr>NHC – Tela Inicial</vt:lpstr>
      <vt:lpstr>NHC – Itens</vt:lpstr>
      <vt:lpstr>NHC – Pessoas</vt:lpstr>
      <vt:lpstr>NHC – Total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Buteco</dc:title>
  <dc:creator>beto</dc:creator>
  <cp:lastModifiedBy>beto</cp:lastModifiedBy>
  <cp:revision>73</cp:revision>
  <dcterms:created xsi:type="dcterms:W3CDTF">2013-06-30T12:50:04Z</dcterms:created>
  <dcterms:modified xsi:type="dcterms:W3CDTF">2013-08-13T13:53:27Z</dcterms:modified>
</cp:coreProperties>
</file>