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247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pPr/>
              <a:t>02/07/2013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ItemQuantityActivity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edit text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endParaRPr lang="en-US" dirty="0" smtClean="0"/>
          </a:p>
          <a:p>
            <a:pPr lvl="1"/>
            <a:r>
              <a:rPr lang="en-US" sz="2400" dirty="0" err="1" smtClean="0"/>
              <a:t>Servirá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inserir</a:t>
            </a:r>
            <a:r>
              <a:rPr lang="en-US" sz="2400" dirty="0" smtClean="0"/>
              <a:t> </a:t>
            </a:r>
            <a:r>
              <a:rPr lang="en-US" sz="2400" dirty="0" err="1" smtClean="0"/>
              <a:t>somente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item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pedido</a:t>
            </a:r>
            <a:endParaRPr lang="en-US" sz="2400" dirty="0" smtClean="0"/>
          </a:p>
          <a:p>
            <a:pPr lvl="1"/>
            <a:r>
              <a:rPr lang="en-US" sz="2400" dirty="0" err="1" smtClean="0"/>
              <a:t>Cada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35696" y="4091776"/>
          <a:ext cx="39604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92"/>
                <a:gridCol w="1131436"/>
                <a:gridCol w="1008113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Quantidade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pt-BR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716016" y="3933056"/>
            <a:ext cx="1152128" cy="2880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5868144" y="4653136"/>
            <a:ext cx="1008112" cy="64807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465487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Calculado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ItemPerBuddyActivity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i="1" dirty="0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matrix: item x </a:t>
            </a:r>
            <a:r>
              <a:rPr lang="en-US" dirty="0" err="1" smtClean="0"/>
              <a:t>camarada</a:t>
            </a:r>
            <a:endParaRPr lang="en-US" dirty="0" smtClean="0"/>
          </a:p>
          <a:p>
            <a:pPr lvl="1"/>
            <a:r>
              <a:rPr lang="en-US" dirty="0" err="1" smtClean="0"/>
              <a:t>Servirá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brothers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536" y="3803744"/>
          <a:ext cx="83529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92088"/>
                <a:gridCol w="900100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Beto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Caca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Martha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Gleina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Tati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Adilson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osto feliz 3"/>
          <p:cNvSpPr/>
          <p:nvPr/>
        </p:nvSpPr>
        <p:spPr>
          <a:xfrm>
            <a:off x="1187624" y="2564904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1187624" y="3861048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sto feliz 5"/>
          <p:cNvSpPr/>
          <p:nvPr/>
        </p:nvSpPr>
        <p:spPr>
          <a:xfrm>
            <a:off x="1187624" y="5229200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nome</a:t>
            </a:r>
            <a:r>
              <a:rPr lang="en-US" dirty="0" smtClean="0"/>
              <a:t> novo</a:t>
            </a:r>
          </a:p>
          <a:p>
            <a:pPr lvl="1"/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dirty="0" err="1" smtClean="0"/>
              <a:t>justa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de bar</a:t>
            </a:r>
          </a:p>
          <a:p>
            <a:pPr lvl="1"/>
            <a:r>
              <a:rPr lang="en-US" dirty="0" err="1" smtClean="0"/>
              <a:t>Pague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hora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do Bar (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hein</a:t>
            </a:r>
            <a:r>
              <a:rPr lang="en-US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133</Words>
  <Application>Microsoft Office PowerPoint</Application>
  <PresentationFormat>Apresentação na tela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Calculadora de Buteco</vt:lpstr>
      <vt:lpstr>Tarefas - ItemQuantityActivity</vt:lpstr>
      <vt:lpstr>Tarefas - ItemPerBuddyActivity</vt:lpstr>
      <vt:lpstr>Calculara de Buteco</vt:lpstr>
      <vt:lpstr>Calculara de Buteco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7</cp:revision>
  <dcterms:created xsi:type="dcterms:W3CDTF">2013-06-30T12:50:04Z</dcterms:created>
  <dcterms:modified xsi:type="dcterms:W3CDTF">2013-07-02T15:20:51Z</dcterms:modified>
</cp:coreProperties>
</file>