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10/08/2013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NHC - Na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488832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originalmente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de seta reta 17"/>
          <p:cNvCxnSpPr>
            <a:endCxn id="13" idx="1"/>
          </p:cNvCxnSpPr>
          <p:nvPr/>
        </p:nvCxnSpPr>
        <p:spPr>
          <a:xfrm flipV="1">
            <a:off x="2771800" y="3032956"/>
            <a:ext cx="561996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4" idx="1"/>
          </p:cNvCxnSpPr>
          <p:nvPr/>
        </p:nvCxnSpPr>
        <p:spPr>
          <a:xfrm>
            <a:off x="2771800" y="3861048"/>
            <a:ext cx="576064" cy="360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5" idx="1"/>
          </p:cNvCxnSpPr>
          <p:nvPr/>
        </p:nvCxnSpPr>
        <p:spPr>
          <a:xfrm>
            <a:off x="2843808" y="4437112"/>
            <a:ext cx="504056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16" idx="1"/>
          </p:cNvCxnSpPr>
          <p:nvPr/>
        </p:nvCxnSpPr>
        <p:spPr>
          <a:xfrm>
            <a:off x="2843808" y="4869160"/>
            <a:ext cx="504056" cy="6840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 – MENU INICIAL</a:t>
            </a:r>
            <a:endParaRPr lang="pt-BR" dirty="0"/>
          </a:p>
        </p:txBody>
      </p:sp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52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333796" y="2708920"/>
            <a:ext cx="554461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1 –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consumindo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347864" y="3573016"/>
            <a:ext cx="554461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2 – </a:t>
            </a:r>
            <a:r>
              <a:rPr lang="en-US" dirty="0" err="1" smtClean="0"/>
              <a:t>Adicionar</a:t>
            </a:r>
            <a:r>
              <a:rPr lang="en-US" dirty="0" smtClean="0"/>
              <a:t> items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347864" y="4437112"/>
            <a:ext cx="5545232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3 – </a:t>
            </a:r>
            <a:r>
              <a:rPr lang="en-US" dirty="0" err="1" smtClean="0"/>
              <a:t>Assinalar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delas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347864" y="5229200"/>
            <a:ext cx="5544616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SCREEN 4 –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cálculo</a:t>
            </a:r>
            <a:r>
              <a:rPr lang="en-US" dirty="0" smtClean="0"/>
              <a:t> e </a:t>
            </a:r>
            <a:r>
              <a:rPr lang="en-US" dirty="0" err="1" smtClean="0"/>
              <a:t>exibir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 – SCREEN 1</a:t>
            </a:r>
            <a:br>
              <a:rPr lang="en-US" dirty="0" smtClean="0"/>
            </a:br>
            <a:r>
              <a:rPr lang="en-US" dirty="0" err="1" smtClean="0"/>
              <a:t>Adicionar</a:t>
            </a:r>
            <a:r>
              <a:rPr lang="en-US" dirty="0" smtClean="0"/>
              <a:t> Pessoa</a:t>
            </a:r>
            <a:endParaRPr lang="pt-BR" dirty="0"/>
          </a:p>
        </p:txBody>
      </p:sp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52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tela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9680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 descr="tela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4016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192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92280" y="128282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 – SCREEN 2</a:t>
            </a:r>
            <a:endParaRPr lang="pt-BR" dirty="0"/>
          </a:p>
        </p:txBody>
      </p:sp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120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5192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92280" y="128282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pt-BR" sz="3600" dirty="0"/>
          </a:p>
        </p:txBody>
      </p:sp>
      <p:pic>
        <p:nvPicPr>
          <p:cNvPr id="13" name="Imagem 12" descr="tela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3704" y="1914440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 descr="tela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820" y="191277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436" y="191847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Calculara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Buteco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SCREEN 3</a:t>
            </a:r>
          </a:p>
        </p:txBody>
      </p:sp>
      <p:pic>
        <p:nvPicPr>
          <p:cNvPr id="12" name="Imagem 11" descr="tela40-no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7772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tela42-nov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2108" y="1916832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tângulo de cantos arredondados 14"/>
          <p:cNvSpPr/>
          <p:nvPr/>
        </p:nvSpPr>
        <p:spPr>
          <a:xfrm>
            <a:off x="97160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85192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092280" y="1282828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tel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408" y="1916832"/>
            <a:ext cx="2921496" cy="486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de cantos arredondados 9"/>
          <p:cNvSpPr/>
          <p:nvPr/>
        </p:nvSpPr>
        <p:spPr>
          <a:xfrm>
            <a:off x="1691680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pt-BR" sz="36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796136" y="1296896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2</a:t>
            </a:r>
            <a:endParaRPr lang="pt-BR" sz="3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Calculara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Buteco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SCREEN 4</a:t>
            </a:r>
          </a:p>
        </p:txBody>
      </p:sp>
      <p:pic>
        <p:nvPicPr>
          <p:cNvPr id="8" name="Imagem 7" descr="tela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916860"/>
            <a:ext cx="2922480" cy="487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ItemQuantityActivity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edit text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item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endParaRPr lang="en-US" dirty="0" smtClean="0"/>
          </a:p>
          <a:p>
            <a:pPr lvl="1"/>
            <a:r>
              <a:rPr lang="en-US" sz="2400" dirty="0" err="1" smtClean="0"/>
              <a:t>Servirá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inserir</a:t>
            </a:r>
            <a:r>
              <a:rPr lang="en-US" sz="2400" dirty="0" smtClean="0"/>
              <a:t> </a:t>
            </a:r>
            <a:r>
              <a:rPr lang="en-US" sz="2400" dirty="0" err="1" smtClean="0"/>
              <a:t>somente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item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pedido</a:t>
            </a:r>
            <a:endParaRPr lang="en-US" sz="2400" dirty="0" smtClean="0"/>
          </a:p>
          <a:p>
            <a:pPr lvl="1"/>
            <a:r>
              <a:rPr lang="en-US" sz="2400" dirty="0" err="1" smtClean="0"/>
              <a:t>Cada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4091776"/>
          <a:ext cx="39604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92"/>
                <a:gridCol w="1131436"/>
                <a:gridCol w="1008113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Quantidade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endParaRPr lang="pt-BR" sz="1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4716016" y="3933056"/>
            <a:ext cx="1152128" cy="28803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esquerda 5"/>
          <p:cNvSpPr/>
          <p:nvPr/>
        </p:nvSpPr>
        <p:spPr>
          <a:xfrm>
            <a:off x="5868144" y="4653136"/>
            <a:ext cx="1008112" cy="648072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04248" y="465487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Calculado</a:t>
            </a:r>
            <a:r>
              <a:rPr lang="en-US" dirty="0" smtClean="0"/>
              <a:t> </a:t>
            </a:r>
            <a:r>
              <a:rPr lang="en-US" dirty="0" err="1" smtClean="0"/>
              <a:t>Automáticamente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 rot="19284482">
            <a:off x="459551" y="1928203"/>
            <a:ext cx="706225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 ESTÁ FEITA!!!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Essa parte foi integrada</a:t>
            </a:r>
          </a:p>
          <a:p>
            <a:pPr algn="ctr"/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cadastro do item</a:t>
            </a:r>
            <a:endParaRPr lang="pt-BR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588224" y="480701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Martitha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to 10"/>
          <p:cNvCxnSpPr/>
          <p:nvPr/>
        </p:nvCxnSpPr>
        <p:spPr>
          <a:xfrm>
            <a:off x="8460432" y="1340768"/>
            <a:ext cx="0" cy="5184576"/>
          </a:xfrm>
          <a:prstGeom prst="line">
            <a:avLst/>
          </a:prstGeom>
          <a:ln w="698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8460432" y="1988840"/>
            <a:ext cx="0" cy="648072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6588224" y="3068960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Rara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6588224" y="1332584"/>
          <a:ext cx="17641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404156"/>
              </a:tblGrid>
              <a:tr h="168019">
                <a:tc gridSpan="2">
                  <a:txBody>
                    <a:bodyPr/>
                    <a:lstStyle/>
                    <a:p>
                      <a:r>
                        <a:rPr lang="en-US" sz="1200" dirty="0" err="1" smtClean="0"/>
                        <a:t>Beto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Cerveja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r>
                        <a:rPr lang="pt-BR" sz="10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Tropeiro</a:t>
                      </a:r>
                      <a:r>
                        <a:rPr lang="en-US" sz="1000" dirty="0" smtClean="0"/>
                        <a:t> simples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Caipirinha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Batatas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Chopp</a:t>
                      </a:r>
                      <a:endParaRPr lang="pt-BR" sz="1000" dirty="0"/>
                    </a:p>
                  </a:txBody>
                  <a:tcPr/>
                </a:tc>
              </a:tr>
              <a:tr h="168019">
                <a:tc>
                  <a:txBody>
                    <a:bodyPr/>
                    <a:lstStyle/>
                    <a:p>
                      <a:pPr marL="0"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000" dirty="0" err="1" smtClean="0"/>
                        <a:t>Água</a:t>
                      </a:r>
                      <a:endParaRPr lang="pt-BR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 rot="19693058">
            <a:off x="2342056" y="3245772"/>
            <a:ext cx="3996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Já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tá</a:t>
            </a:r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feito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Tarefas</a:t>
            </a:r>
            <a:r>
              <a:rPr lang="en-US" dirty="0" smtClean="0"/>
              <a:t> - </a:t>
            </a:r>
            <a:r>
              <a:rPr lang="en-US" dirty="0" err="1" smtClean="0"/>
              <a:t>ItemPerBuddyActivity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com </a:t>
            </a:r>
            <a:r>
              <a:rPr lang="en-US" i="1" dirty="0" smtClean="0"/>
              <a:t>checkbox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forma de matrix: item x </a:t>
            </a:r>
            <a:r>
              <a:rPr lang="en-US" dirty="0" err="1" smtClean="0"/>
              <a:t>camarada</a:t>
            </a:r>
            <a:endParaRPr lang="en-US" dirty="0" smtClean="0"/>
          </a:p>
          <a:p>
            <a:pPr lvl="1"/>
            <a:r>
              <a:rPr lang="en-US" dirty="0" err="1" smtClean="0"/>
              <a:t>Servirá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smtClean="0"/>
              <a:t> somente</a:t>
            </a:r>
            <a:r>
              <a:rPr lang="en-US" dirty="0" smtClean="0"/>
              <a:t>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item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brothers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95536" y="3803744"/>
          <a:ext cx="83529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92088"/>
                <a:gridCol w="900100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Rara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Martha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Gleina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Tati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Tio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Adilson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Cerveja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Tropeiro</a:t>
                      </a:r>
                      <a:r>
                        <a:rPr lang="en-US" sz="1400" dirty="0" smtClean="0"/>
                        <a:t> simples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Caipirinha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Batatas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Chopp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Agua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OpenSymbol"/>
                          <a:ea typeface="OpenSymbol"/>
                        </a:rPr>
                        <a:t>✓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 rot="19693058">
            <a:off x="839463" y="2414776"/>
            <a:ext cx="700179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 </a:t>
            </a:r>
            <a:r>
              <a:rPr lang="pt-B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Tablet</a:t>
            </a:r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poderia</a:t>
            </a:r>
          </a:p>
          <a:p>
            <a:pPr algn="ctr"/>
            <a:r>
              <a:rPr lang="pt-B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 esse aqui!</a:t>
            </a:r>
          </a:p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Quem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sabe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no </a:t>
            </a:r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futuro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..</a:t>
            </a:r>
            <a:r>
              <a:rPr lang="pt-BR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pt-BR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osto feliz 3"/>
          <p:cNvSpPr/>
          <p:nvPr/>
        </p:nvSpPr>
        <p:spPr>
          <a:xfrm>
            <a:off x="1187624" y="2564904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sto feliz 4"/>
          <p:cNvSpPr/>
          <p:nvPr/>
        </p:nvSpPr>
        <p:spPr>
          <a:xfrm>
            <a:off x="1187624" y="3861048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to feliz 5"/>
          <p:cNvSpPr/>
          <p:nvPr/>
        </p:nvSpPr>
        <p:spPr>
          <a:xfrm>
            <a:off x="1187624" y="5229200"/>
            <a:ext cx="1080120" cy="10801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nome</a:t>
            </a:r>
            <a:r>
              <a:rPr lang="en-US" dirty="0" smtClean="0"/>
              <a:t> novo</a:t>
            </a:r>
          </a:p>
          <a:p>
            <a:pPr lvl="1"/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</a:t>
            </a:r>
            <a:r>
              <a:rPr lang="en-US" dirty="0" err="1" smtClean="0"/>
              <a:t>justa</a:t>
            </a:r>
            <a:endParaRPr lang="en-US" dirty="0" smtClean="0"/>
          </a:p>
          <a:p>
            <a:pPr lvl="1"/>
            <a:r>
              <a:rPr lang="en-US" dirty="0" err="1" smtClean="0"/>
              <a:t>Conta</a:t>
            </a:r>
            <a:r>
              <a:rPr lang="en-US" dirty="0" smtClean="0"/>
              <a:t> de bar</a:t>
            </a:r>
          </a:p>
          <a:p>
            <a:pPr lvl="1"/>
            <a:r>
              <a:rPr lang="en-US" dirty="0" err="1" smtClean="0"/>
              <a:t>Pague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do Bar (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hein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Hora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- NHC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347864" y="2132856"/>
            <a:ext cx="2592288" cy="3188677"/>
            <a:chOff x="467544" y="1268760"/>
            <a:chExt cx="2592288" cy="3188677"/>
          </a:xfrm>
        </p:grpSpPr>
        <p:grpSp>
          <p:nvGrpSpPr>
            <p:cNvPr id="8" name="Grupo 7"/>
            <p:cNvGrpSpPr/>
            <p:nvPr/>
          </p:nvGrpSpPr>
          <p:grpSpPr>
            <a:xfrm>
              <a:off x="467544" y="1268760"/>
              <a:ext cx="2592288" cy="2592288"/>
              <a:chOff x="3779912" y="1412776"/>
              <a:chExt cx="2592288" cy="2592288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3779912" y="1412776"/>
                <a:ext cx="2592288" cy="25922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 descr="NHC_icon-white_512px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51920" y="1484784"/>
                <a:ext cx="2438400" cy="24384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</p:grpSp>
        <p:sp>
          <p:nvSpPr>
            <p:cNvPr id="9" name="CaixaDeTexto 8"/>
            <p:cNvSpPr txBox="1"/>
            <p:nvPr/>
          </p:nvSpPr>
          <p:spPr>
            <a:xfrm>
              <a:off x="467544" y="399577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/>
                <a:t>Ícone</a:t>
              </a:r>
              <a:r>
                <a:rPr lang="en-US" sz="2400" b="1" i="1" dirty="0" smtClean="0"/>
                <a:t> </a:t>
              </a:r>
              <a:r>
                <a:rPr lang="en-US" sz="2400" b="1" i="1" dirty="0" err="1" smtClean="0"/>
                <a:t>da</a:t>
              </a:r>
              <a:r>
                <a:rPr lang="en-US" sz="2400" b="1" i="1" dirty="0" smtClean="0"/>
                <a:t> App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pic>
        <p:nvPicPr>
          <p:cNvPr id="8" name="Imagem 7" descr="buteco_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40" y="1143608"/>
            <a:ext cx="3419872" cy="5813784"/>
          </a:xfrm>
          <a:prstGeom prst="rect">
            <a:avLst/>
          </a:prstGeom>
        </p:spPr>
      </p:pic>
      <p:pic>
        <p:nvPicPr>
          <p:cNvPr id="10" name="Imagem 9" descr="buteco_splash_guide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432" y="1143392"/>
            <a:ext cx="3420000" cy="581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Calculara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endParaRPr lang="pt-BR" dirty="0"/>
          </a:p>
        </p:txBody>
      </p:sp>
      <p:pic>
        <p:nvPicPr>
          <p:cNvPr id="5" name="Imagem 4" descr="buteco_ab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912" y="1143392"/>
            <a:ext cx="3420000" cy="5814000"/>
          </a:xfrm>
          <a:prstGeom prst="rect">
            <a:avLst/>
          </a:prstGeom>
        </p:spPr>
      </p:pic>
      <p:pic>
        <p:nvPicPr>
          <p:cNvPr id="6" name="Imagem 5" descr="buteco_about_guide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0432" y="1143392"/>
            <a:ext cx="3420000" cy="581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331</Words>
  <Application>Microsoft Office PowerPoint</Application>
  <PresentationFormat>Apresentação na tela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NHC - Na Hora da Conta</vt:lpstr>
      <vt:lpstr>Tarefas - ItemQuantityActivity</vt:lpstr>
      <vt:lpstr>Tarefas - ItemPerBuddyActivity</vt:lpstr>
      <vt:lpstr>Tarefas - ItemPerBuddyActivity</vt:lpstr>
      <vt:lpstr>Calculara de Buteco</vt:lpstr>
      <vt:lpstr>Calculara de Buteco</vt:lpstr>
      <vt:lpstr>Calculara de Buteco</vt:lpstr>
      <vt:lpstr>Calculara de Buteco</vt:lpstr>
      <vt:lpstr>Calculara de Buteco</vt:lpstr>
      <vt:lpstr>Calculara de Buteco – MENU INICIAL</vt:lpstr>
      <vt:lpstr>Calculara de Buteco – SCREEN 1 Adicionar Pessoa</vt:lpstr>
      <vt:lpstr>Calculara de Buteco – SCREEN 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37</cp:revision>
  <dcterms:created xsi:type="dcterms:W3CDTF">2013-06-30T12:50:04Z</dcterms:created>
  <dcterms:modified xsi:type="dcterms:W3CDTF">2013-08-10T22:52:58Z</dcterms:modified>
</cp:coreProperties>
</file>