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6207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1744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NHC - Na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980656"/>
            <a:ext cx="7488832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originalmente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)</a:t>
            </a:r>
            <a:endParaRPr lang="pt-BR" dirty="0"/>
          </a:p>
        </p:txBody>
      </p:sp>
      <p:grpSp>
        <p:nvGrpSpPr>
          <p:cNvPr id="5" name="Grupo 7"/>
          <p:cNvGrpSpPr/>
          <p:nvPr/>
        </p:nvGrpSpPr>
        <p:grpSpPr>
          <a:xfrm>
            <a:off x="3347864" y="764704"/>
            <a:ext cx="2304256" cy="2304256"/>
            <a:chOff x="3779912" y="1412776"/>
            <a:chExt cx="2592288" cy="259228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NHC_icon-white_512p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32040" y="118300"/>
            <a:ext cx="3780000" cy="6669360"/>
          </a:xfrm>
          <a:prstGeom prst="roundRect">
            <a:avLst>
              <a:gd name="adj" fmla="val 8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32040" y="404664"/>
            <a:ext cx="3780000" cy="6048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932040" y="406332"/>
            <a:ext cx="3780000" cy="3600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Na </a:t>
            </a:r>
            <a:r>
              <a:rPr lang="en-US" b="1" dirty="0" err="1" smtClean="0"/>
              <a:t>Hora</a:t>
            </a:r>
            <a:r>
              <a:rPr lang="en-US" b="1" dirty="0" smtClean="0"/>
              <a:t>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Conta</a:t>
            </a:r>
            <a:endParaRPr lang="pt-BR" b="1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4932040" y="1124744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932040" y="1772816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932040" y="2420888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32040" y="118300"/>
            <a:ext cx="3780000" cy="6669360"/>
          </a:xfrm>
          <a:prstGeom prst="roundRect">
            <a:avLst>
              <a:gd name="adj" fmla="val 8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32040" y="404664"/>
            <a:ext cx="3780000" cy="6048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932040" y="406332"/>
            <a:ext cx="3780000" cy="3600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Na </a:t>
            </a:r>
            <a:r>
              <a:rPr lang="en-US" b="1" dirty="0" err="1" smtClean="0"/>
              <a:t>Hora</a:t>
            </a:r>
            <a:r>
              <a:rPr lang="en-US" b="1" dirty="0" smtClean="0"/>
              <a:t>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Conta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4932040" y="908720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" name="Imagem 9" descr="agu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7016" y="1242824"/>
            <a:ext cx="979862" cy="10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upo 11"/>
          <p:cNvGrpSpPr/>
          <p:nvPr/>
        </p:nvGrpSpPr>
        <p:grpSpPr>
          <a:xfrm>
            <a:off x="5609024" y="2164794"/>
            <a:ext cx="864064" cy="461665"/>
            <a:chOff x="5796136" y="2164794"/>
            <a:chExt cx="864064" cy="461665"/>
          </a:xfrm>
        </p:grpSpPr>
        <p:sp>
          <p:nvSpPr>
            <p:cNvPr id="7" name="Mais 6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Menos 7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Imagem 12" descr="caipirin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7448" y="2708920"/>
            <a:ext cx="979200" cy="979200"/>
          </a:xfrm>
          <a:prstGeom prst="rect">
            <a:avLst/>
          </a:prstGeom>
        </p:spPr>
      </p:pic>
      <p:pic>
        <p:nvPicPr>
          <p:cNvPr id="14" name="Imagem 13" descr="cervej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7448" y="4437112"/>
            <a:ext cx="979200" cy="767169"/>
          </a:xfrm>
          <a:prstGeom prst="rect">
            <a:avLst/>
          </a:prstGeom>
        </p:spPr>
      </p:pic>
      <p:pic>
        <p:nvPicPr>
          <p:cNvPr id="15" name="Imagem 14" descr="churras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93200" y="1412776"/>
            <a:ext cx="979200" cy="767169"/>
          </a:xfrm>
          <a:prstGeom prst="rect">
            <a:avLst/>
          </a:prstGeom>
        </p:spPr>
      </p:pic>
      <p:pic>
        <p:nvPicPr>
          <p:cNvPr id="16" name="Imagem 15" descr="sanduich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44" y="4437112"/>
            <a:ext cx="979200" cy="911335"/>
          </a:xfrm>
          <a:prstGeom prst="rect">
            <a:avLst/>
          </a:prstGeom>
        </p:spPr>
      </p:pic>
      <p:pic>
        <p:nvPicPr>
          <p:cNvPr id="17" name="Imagem 16" descr="su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80144" y="2708920"/>
            <a:ext cx="979200" cy="924094"/>
          </a:xfrm>
          <a:prstGeom prst="rect">
            <a:avLst/>
          </a:prstGeom>
        </p:spPr>
      </p:pic>
      <p:grpSp>
        <p:nvGrpSpPr>
          <p:cNvPr id="12" name="Grupo 18"/>
          <p:cNvGrpSpPr/>
          <p:nvPr/>
        </p:nvGrpSpPr>
        <p:grpSpPr>
          <a:xfrm>
            <a:off x="7193200" y="2175247"/>
            <a:ext cx="864064" cy="461665"/>
            <a:chOff x="5796136" y="2164794"/>
            <a:chExt cx="864064" cy="461665"/>
          </a:xfrm>
        </p:grpSpPr>
        <p:sp>
          <p:nvSpPr>
            <p:cNvPr id="20" name="Mais 19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Menos 20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upo 22"/>
          <p:cNvGrpSpPr/>
          <p:nvPr/>
        </p:nvGrpSpPr>
        <p:grpSpPr>
          <a:xfrm>
            <a:off x="5580144" y="3717032"/>
            <a:ext cx="864064" cy="461665"/>
            <a:chOff x="5796136" y="2164794"/>
            <a:chExt cx="864064" cy="461665"/>
          </a:xfrm>
        </p:grpSpPr>
        <p:sp>
          <p:nvSpPr>
            <p:cNvPr id="24" name="Mais 23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Menos 24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upo 26"/>
          <p:cNvGrpSpPr/>
          <p:nvPr/>
        </p:nvGrpSpPr>
        <p:grpSpPr>
          <a:xfrm>
            <a:off x="7236296" y="3713417"/>
            <a:ext cx="864064" cy="461665"/>
            <a:chOff x="5796136" y="2164794"/>
            <a:chExt cx="864064" cy="461665"/>
          </a:xfrm>
        </p:grpSpPr>
        <p:sp>
          <p:nvSpPr>
            <p:cNvPr id="28" name="Mais 27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enos 28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012160" y="216479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upo 30"/>
          <p:cNvGrpSpPr/>
          <p:nvPr/>
        </p:nvGrpSpPr>
        <p:grpSpPr>
          <a:xfrm>
            <a:off x="5681032" y="5373216"/>
            <a:ext cx="864064" cy="400110"/>
            <a:chOff x="5796136" y="2164794"/>
            <a:chExt cx="864064" cy="400110"/>
          </a:xfrm>
        </p:grpSpPr>
        <p:sp>
          <p:nvSpPr>
            <p:cNvPr id="32" name="Mais 31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enos 32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012160" y="216479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upo 34"/>
          <p:cNvGrpSpPr/>
          <p:nvPr/>
        </p:nvGrpSpPr>
        <p:grpSpPr>
          <a:xfrm>
            <a:off x="7236296" y="5371735"/>
            <a:ext cx="864064" cy="400110"/>
            <a:chOff x="5796136" y="2164794"/>
            <a:chExt cx="864064" cy="400110"/>
          </a:xfrm>
        </p:grpSpPr>
        <p:sp>
          <p:nvSpPr>
            <p:cNvPr id="36" name="Mais 35"/>
            <p:cNvSpPr/>
            <p:nvPr/>
          </p:nvSpPr>
          <p:spPr>
            <a:xfrm>
              <a:off x="5796136" y="2204864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enos 36"/>
            <p:cNvSpPr/>
            <p:nvPr/>
          </p:nvSpPr>
          <p:spPr>
            <a:xfrm>
              <a:off x="6372200" y="2204864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012160" y="216479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22</a:t>
              </a:r>
              <a:endPara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Retângulo de cantos arredondados 38"/>
          <p:cNvSpPr/>
          <p:nvPr/>
        </p:nvSpPr>
        <p:spPr>
          <a:xfrm>
            <a:off x="5940152" y="5877272"/>
            <a:ext cx="1872208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Item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e </a:t>
            </a:r>
            <a:r>
              <a:rPr lang="en-US" dirty="0" err="1" smtClean="0"/>
              <a:t>entao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32040" y="118300"/>
            <a:ext cx="3780000" cy="6669360"/>
          </a:xfrm>
          <a:prstGeom prst="roundRect">
            <a:avLst>
              <a:gd name="adj" fmla="val 8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32040" y="404664"/>
            <a:ext cx="3780000" cy="6048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932040" y="406332"/>
            <a:ext cx="3780000" cy="3600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Na </a:t>
            </a:r>
            <a:r>
              <a:rPr lang="en-US" b="1" dirty="0" err="1" smtClean="0"/>
              <a:t>Hora</a:t>
            </a:r>
            <a:r>
              <a:rPr lang="en-US" b="1" dirty="0" smtClean="0"/>
              <a:t>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Conta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4932040" y="908720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5940152" y="5877272"/>
            <a:ext cx="1872208" cy="4320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alguém</a:t>
            </a:r>
            <a:r>
              <a:rPr lang="en-US" dirty="0" smtClean="0"/>
              <a:t> (</a:t>
            </a:r>
            <a:r>
              <a:rPr lang="en-US" dirty="0" err="1" smtClean="0"/>
              <a:t>só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p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no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32040" y="118300"/>
            <a:ext cx="3780000" cy="6669360"/>
          </a:xfrm>
          <a:prstGeom prst="roundRect">
            <a:avLst>
              <a:gd name="adj" fmla="val 8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32040" y="404664"/>
            <a:ext cx="3780000" cy="6048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932040" y="406332"/>
            <a:ext cx="3780000" cy="3600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Na </a:t>
            </a:r>
            <a:r>
              <a:rPr lang="en-US" b="1" dirty="0" err="1" smtClean="0"/>
              <a:t>Hora</a:t>
            </a:r>
            <a:r>
              <a:rPr lang="en-US" b="1" dirty="0" smtClean="0"/>
              <a:t>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Conta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4932040" y="1124744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das </a:t>
            </a:r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totais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10%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4932040" y="1772816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932040" y="2420888"/>
            <a:ext cx="3780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Total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161</Words>
  <Application>Microsoft Office PowerPoint</Application>
  <PresentationFormat>Apresentação na tela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NHC - Na Hora da Conta</vt:lpstr>
      <vt:lpstr>NHC – Tela Inicial</vt:lpstr>
      <vt:lpstr>NHC – Tela Inicial</vt:lpstr>
      <vt:lpstr>NHC – Tela Inicial</vt:lpstr>
      <vt:lpstr>NHC – Tela Inicial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50</cp:revision>
  <dcterms:created xsi:type="dcterms:W3CDTF">2013-06-30T12:50:04Z</dcterms:created>
  <dcterms:modified xsi:type="dcterms:W3CDTF">2013-08-10T23:40:03Z</dcterms:modified>
</cp:coreProperties>
</file>