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5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54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68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475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991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53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36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20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058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795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355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80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55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6775931"/>
              </p:ext>
            </p:extLst>
          </p:nvPr>
        </p:nvGraphicFramePr>
        <p:xfrm>
          <a:off x="4935664" y="5605963"/>
          <a:ext cx="4134708" cy="115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54"/>
                <a:gridCol w="2067354"/>
              </a:tblGrid>
              <a:tr h="11547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19" y="5605964"/>
            <a:ext cx="1069651" cy="1069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05" y="5641309"/>
            <a:ext cx="998962" cy="9989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08" y="6282411"/>
            <a:ext cx="361950" cy="352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03" y="6287846"/>
            <a:ext cx="361950" cy="3524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827584" y="476672"/>
            <a:ext cx="6984776" cy="568863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Item</a:t>
            </a:r>
            <a:endParaRPr lang="pt-BR" dirty="0" smtClean="0"/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548680"/>
          <a:ext cx="3168352" cy="1684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Preço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Unitário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36096" y="2276872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2276872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6660232" y="620688"/>
            <a:ext cx="1872208" cy="1512168"/>
            <a:chOff x="6660232" y="1628800"/>
            <a:chExt cx="1872208" cy="1512168"/>
          </a:xfrm>
        </p:grpSpPr>
        <p:sp>
          <p:nvSpPr>
            <p:cNvPr id="10" name="CaixaDeTexto 9"/>
            <p:cNvSpPr txBox="1"/>
            <p:nvPr/>
          </p:nvSpPr>
          <p:spPr>
            <a:xfrm>
              <a:off x="6660232" y="1628800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660232" y="2204864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6660232" y="2780928"/>
              <a:ext cx="187220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Galeria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436096" y="2996952"/>
          <a:ext cx="3168351" cy="29181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36"/>
                <a:gridCol w="767399"/>
                <a:gridCol w="1176816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Cerveja</a:t>
                      </a:r>
                      <a:r>
                        <a:rPr lang="en-US" dirty="0" smtClean="0"/>
                        <a:t>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Grupo 29"/>
          <p:cNvGrpSpPr/>
          <p:nvPr/>
        </p:nvGrpSpPr>
        <p:grpSpPr>
          <a:xfrm>
            <a:off x="8604448" y="2996952"/>
            <a:ext cx="72008" cy="2952328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de cantos arredondados 28"/>
          <p:cNvSpPr/>
          <p:nvPr/>
        </p:nvSpPr>
        <p:spPr>
          <a:xfrm>
            <a:off x="6372200" y="602128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  <p:pic>
        <p:nvPicPr>
          <p:cNvPr id="31" name="Imagem 30" descr="agu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3761422"/>
            <a:ext cx="504056" cy="531930"/>
          </a:xfrm>
          <a:prstGeom prst="rect">
            <a:avLst/>
          </a:prstGeom>
        </p:spPr>
      </p:pic>
      <p:pic>
        <p:nvPicPr>
          <p:cNvPr id="32" name="Imagem 31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8344" y="4356226"/>
            <a:ext cx="475053" cy="475053"/>
          </a:xfrm>
          <a:prstGeom prst="rect">
            <a:avLst/>
          </a:prstGeom>
        </p:spPr>
      </p:pic>
      <p:pic>
        <p:nvPicPr>
          <p:cNvPr id="33" name="Imagem 32" descr="cervej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743" y="3239610"/>
            <a:ext cx="576064" cy="4513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endParaRPr lang="pt-BR" dirty="0" smtClean="0"/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548680"/>
          <a:ext cx="3168352" cy="1044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36096" y="1772816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1772816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60232" y="620688"/>
            <a:ext cx="18722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660232" y="1124744"/>
            <a:ext cx="18722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Galeria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508104" y="2996952"/>
          <a:ext cx="2952328" cy="271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2"/>
                <a:gridCol w="1584176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smtClean="0"/>
                        <a:t>Marcelo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Raoni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smtClean="0"/>
                        <a:t>Martha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Caloã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upo 29"/>
          <p:cNvGrpSpPr/>
          <p:nvPr/>
        </p:nvGrpSpPr>
        <p:grpSpPr>
          <a:xfrm>
            <a:off x="8460432" y="2996952"/>
            <a:ext cx="144016" cy="2736304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de cantos arredondados 28"/>
          <p:cNvSpPr/>
          <p:nvPr/>
        </p:nvSpPr>
        <p:spPr>
          <a:xfrm>
            <a:off x="6372200" y="602128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smtClean="0"/>
              <a:t>Fechar a conta</a:t>
            </a:r>
            <a:endParaRPr lang="pt-BR" dirty="0" smtClean="0"/>
          </a:p>
          <a:p>
            <a:pPr marL="914400" lvl="1" indent="-457200" algn="l">
              <a:buFontTx/>
              <a:buChar char="-"/>
            </a:pP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pt-BR" dirty="0" smtClean="0"/>
              <a:t> e apenas colocar a quantidade total de cada um.</a:t>
            </a:r>
            <a:endParaRPr lang="en-US" dirty="0" smtClean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436096" y="386104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386104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2" name="Grupo 29"/>
          <p:cNvGrpSpPr/>
          <p:nvPr/>
        </p:nvGrpSpPr>
        <p:grpSpPr>
          <a:xfrm>
            <a:off x="8686318" y="773582"/>
            <a:ext cx="206162" cy="2943450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5436096" y="764704"/>
          <a:ext cx="3168352" cy="29523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8261"/>
                <a:gridCol w="1700091"/>
              </a:tblGrid>
              <a:tr h="5279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Cerveja</a:t>
                      </a:r>
                      <a:r>
                        <a:rPr lang="en-US" dirty="0" smtClean="0"/>
                        <a:t>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21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704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948264" y="836712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948264" y="1412776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48264" y="1916832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48264" y="2564904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948264" y="3203684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260</Words>
  <Application>Microsoft Office PowerPoint</Application>
  <PresentationFormat>Apresentação na tela 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Raoni Novellino</dc:creator>
  <cp:lastModifiedBy>beto</cp:lastModifiedBy>
  <cp:revision>13</cp:revision>
  <dcterms:created xsi:type="dcterms:W3CDTF">2013-08-13T12:39:58Z</dcterms:created>
  <dcterms:modified xsi:type="dcterms:W3CDTF">2013-08-15T13:27:44Z</dcterms:modified>
</cp:coreProperties>
</file>