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ItemQuantityActivity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edit text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endParaRPr lang="en-US" dirty="0" smtClean="0"/>
          </a:p>
          <a:p>
            <a:pPr lvl="1"/>
            <a:r>
              <a:rPr lang="en-US" sz="2400" dirty="0" err="1" smtClean="0"/>
              <a:t>Servirá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item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pedido</a:t>
            </a:r>
            <a:endParaRPr lang="en-US" sz="2400" dirty="0" smtClean="0"/>
          </a:p>
          <a:p>
            <a:pPr lvl="1"/>
            <a:r>
              <a:rPr lang="en-US" sz="2400" dirty="0" err="1" smtClean="0"/>
              <a:t>Cada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4091776"/>
          <a:ext cx="39604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92"/>
                <a:gridCol w="1131436"/>
                <a:gridCol w="1008113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pt-BR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716016" y="3933056"/>
            <a:ext cx="1152128" cy="2880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868144" y="4653136"/>
            <a:ext cx="1008112" cy="64807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465487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Calculado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19284482">
            <a:off x="459551" y="1928203"/>
            <a:ext cx="70622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 ESTÁ FEITA!!!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Essa parte foi integrada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cadastro do item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588224" y="480701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Martitha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8460432" y="1340768"/>
            <a:ext cx="0" cy="5184576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460432" y="1988840"/>
            <a:ext cx="0" cy="648072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588224" y="3068960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Rara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588224" y="133258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Beto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 rot="19693058">
            <a:off x="2342056" y="3245772"/>
            <a:ext cx="3996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tá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feito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smtClean="0"/>
              <a:t> 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3803744"/>
          <a:ext cx="8352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92088"/>
                <a:gridCol w="900100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Martha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Gleina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Adilson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 rot="19693058">
            <a:off x="839463" y="2414776"/>
            <a:ext cx="700179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 </a:t>
            </a:r>
            <a:r>
              <a:rPr lang="pt-B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Tablet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poderia</a:t>
            </a:r>
          </a:p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 esse aqui!</a:t>
            </a:r>
          </a:p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Quem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sabe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no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futuro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sto feliz 3"/>
          <p:cNvSpPr/>
          <p:nvPr/>
        </p:nvSpPr>
        <p:spPr>
          <a:xfrm>
            <a:off x="1187624" y="2564904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1187624" y="3861048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1187624" y="5229200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 novo</a:t>
            </a:r>
          </a:p>
          <a:p>
            <a:pPr lvl="1"/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justa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de bar</a:t>
            </a:r>
          </a:p>
          <a:p>
            <a:pPr lvl="1"/>
            <a:r>
              <a:rPr lang="en-US" dirty="0" err="1" smtClean="0"/>
              <a:t>Pague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do Bar (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hein</a:t>
            </a:r>
            <a:r>
              <a:rPr lang="en-US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347864" y="2132856"/>
            <a:ext cx="2592288" cy="3188677"/>
            <a:chOff x="467544" y="1268760"/>
            <a:chExt cx="2592288" cy="3188677"/>
          </a:xfrm>
        </p:grpSpPr>
        <p:grpSp>
          <p:nvGrpSpPr>
            <p:cNvPr id="8" name="Grupo 7"/>
            <p:cNvGrpSpPr/>
            <p:nvPr/>
          </p:nvGrpSpPr>
          <p:grpSpPr>
            <a:xfrm>
              <a:off x="467544" y="1268760"/>
              <a:ext cx="2592288" cy="2592288"/>
              <a:chOff x="3779912" y="1412776"/>
              <a:chExt cx="2592288" cy="2592288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3779912" y="1412776"/>
                <a:ext cx="2592288" cy="2592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 descr="NHC_icon-white_512px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51920" y="1484784"/>
                <a:ext cx="2438400" cy="24384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9" name="CaixaDeTexto 8"/>
            <p:cNvSpPr txBox="1"/>
            <p:nvPr/>
          </p:nvSpPr>
          <p:spPr>
            <a:xfrm>
              <a:off x="467544" y="399577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/>
                <a:t>Ícone</a:t>
              </a:r>
              <a:r>
                <a:rPr lang="en-US" sz="2400" b="1" i="1" dirty="0" smtClean="0"/>
                <a:t> </a:t>
              </a:r>
              <a:r>
                <a:rPr lang="en-US" sz="2400" b="1" i="1" dirty="0" err="1" smtClean="0"/>
                <a:t>da</a:t>
              </a:r>
              <a:r>
                <a:rPr lang="en-US" sz="2400" b="1" i="1" dirty="0" smtClean="0"/>
                <a:t> App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pic>
        <p:nvPicPr>
          <p:cNvPr id="8" name="Imagem 7" descr="buteco_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40" y="1143608"/>
            <a:ext cx="3419872" cy="5813784"/>
          </a:xfrm>
          <a:prstGeom prst="rect">
            <a:avLst/>
          </a:prstGeom>
        </p:spPr>
      </p:pic>
      <p:pic>
        <p:nvPicPr>
          <p:cNvPr id="10" name="Imagem 9" descr="buteco_splash_guide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432" y="1143392"/>
            <a:ext cx="3420000" cy="581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pic>
        <p:nvPicPr>
          <p:cNvPr id="5" name="Imagem 4" descr="buteco_ab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912" y="1143392"/>
            <a:ext cx="3420000" cy="5814000"/>
          </a:xfrm>
          <a:prstGeom prst="rect">
            <a:avLst/>
          </a:prstGeom>
        </p:spPr>
      </p:pic>
      <p:pic>
        <p:nvPicPr>
          <p:cNvPr id="6" name="Imagem 5" descr="buteco_about_guide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432" y="1143392"/>
            <a:ext cx="3420000" cy="581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232</Words>
  <Application>Microsoft Office PowerPoint</Application>
  <PresentationFormat>Apresentação na tela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Calculadora de Buteco</vt:lpstr>
      <vt:lpstr>Tarefas - ItemQuantityActivity</vt:lpstr>
      <vt:lpstr>Tarefas - ItemPerBuddyActivity</vt:lpstr>
      <vt:lpstr>Tarefas - ItemPerBuddyActivity</vt:lpstr>
      <vt:lpstr>Calculara de Buteco</vt:lpstr>
      <vt:lpstr>Calculara de Buteco</vt:lpstr>
      <vt:lpstr>Calculara de Buteco</vt:lpstr>
      <vt:lpstr>Calculara de Buteco</vt:lpstr>
      <vt:lpstr>Calculara de Buteco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17</cp:revision>
  <dcterms:created xsi:type="dcterms:W3CDTF">2013-06-30T12:50:04Z</dcterms:created>
  <dcterms:modified xsi:type="dcterms:W3CDTF">2013-07-25T20:19:48Z</dcterms:modified>
</cp:coreProperties>
</file>