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3247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40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6207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217443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4.jpeg"/><Relationship Id="rId4" Type="http://schemas.openxmlformats.org/officeDocument/2006/relationships/image" Target="../media/image9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NHC - Na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</a:t>
            </a:r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980656"/>
            <a:ext cx="7488832" cy="1752600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originalmente</a:t>
            </a:r>
            <a:r>
              <a:rPr lang="en-US" dirty="0" smtClean="0"/>
              <a:t>: </a:t>
            </a:r>
            <a:r>
              <a:rPr lang="en-US" dirty="0" err="1" smtClean="0"/>
              <a:t>Calculadora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r>
              <a:rPr lang="en-US" dirty="0" smtClean="0"/>
              <a:t>)</a:t>
            </a:r>
            <a:endParaRPr lang="pt-BR" dirty="0"/>
          </a:p>
        </p:txBody>
      </p:sp>
      <p:grpSp>
        <p:nvGrpSpPr>
          <p:cNvPr id="5" name="Grupo 7"/>
          <p:cNvGrpSpPr/>
          <p:nvPr/>
        </p:nvGrpSpPr>
        <p:grpSpPr>
          <a:xfrm>
            <a:off x="3347864" y="764704"/>
            <a:ext cx="2304256" cy="2304256"/>
            <a:chOff x="3779912" y="1412776"/>
            <a:chExt cx="2592288" cy="2592288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779912" y="1412776"/>
              <a:ext cx="2592288" cy="25922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 descr="NHC_icon-white_512px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1920" y="1484784"/>
              <a:ext cx="2438400" cy="2438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NHC –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pt-BR" dirty="0"/>
          </a:p>
        </p:txBody>
      </p:sp>
      <p:sp>
        <p:nvSpPr>
          <p:cNvPr id="4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4608512" cy="5217443"/>
          </a:xfrm>
        </p:spPr>
        <p:txBody>
          <a:bodyPr/>
          <a:lstStyle/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endParaRPr lang="en-US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10" name="Imagem 9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sp>
        <p:nvSpPr>
          <p:cNvPr id="43" name="Retângulo 42"/>
          <p:cNvSpPr/>
          <p:nvPr/>
        </p:nvSpPr>
        <p:spPr>
          <a:xfrm>
            <a:off x="5011936" y="1052736"/>
            <a:ext cx="3978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Itens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5011936" y="1700808"/>
            <a:ext cx="3978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Pessoas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5011936" y="2348880"/>
            <a:ext cx="3978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</a:t>
            </a:r>
            <a:endParaRPr lang="pt-BR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sp>
        <p:nvSpPr>
          <p:cNvPr id="42" name="Retângulo 41"/>
          <p:cNvSpPr/>
          <p:nvPr/>
        </p:nvSpPr>
        <p:spPr>
          <a:xfrm>
            <a:off x="5011936" y="836712"/>
            <a:ext cx="3978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Itens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NHC – </a:t>
            </a:r>
            <a:r>
              <a:rPr lang="en-US" dirty="0" err="1" smtClean="0"/>
              <a:t>Itens</a:t>
            </a:r>
            <a:endParaRPr lang="pt-BR" dirty="0"/>
          </a:p>
        </p:txBody>
      </p:sp>
      <p:pic>
        <p:nvPicPr>
          <p:cNvPr id="10" name="Imagem 9" descr="agu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242824"/>
            <a:ext cx="979862" cy="1034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" name="Grupo 11"/>
          <p:cNvGrpSpPr/>
          <p:nvPr/>
        </p:nvGrpSpPr>
        <p:grpSpPr>
          <a:xfrm>
            <a:off x="5796136" y="2164794"/>
            <a:ext cx="864064" cy="461665"/>
            <a:chOff x="5796136" y="2164794"/>
            <a:chExt cx="864064" cy="461665"/>
          </a:xfrm>
        </p:grpSpPr>
        <p:sp>
          <p:nvSpPr>
            <p:cNvPr id="7" name="Mais 6"/>
            <p:cNvSpPr/>
            <p:nvPr/>
          </p:nvSpPr>
          <p:spPr>
            <a:xfrm>
              <a:off x="5796136" y="2204864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Menos 7"/>
            <p:cNvSpPr/>
            <p:nvPr/>
          </p:nvSpPr>
          <p:spPr>
            <a:xfrm>
              <a:off x="6372200" y="2204864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012160" y="216479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3" name="Imagem 12" descr="caipirinh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4560" y="2708920"/>
            <a:ext cx="979200" cy="97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agem 13" descr="cervej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94560" y="4437112"/>
            <a:ext cx="979200" cy="7671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m 14" descr="churrasc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80312" y="1412776"/>
            <a:ext cx="979200" cy="7671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m 15" descr="sanduich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7256" y="4437112"/>
            <a:ext cx="979200" cy="9113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m 16" descr="suc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67256" y="2708920"/>
            <a:ext cx="979200" cy="924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2" name="Grupo 18"/>
          <p:cNvGrpSpPr/>
          <p:nvPr/>
        </p:nvGrpSpPr>
        <p:grpSpPr>
          <a:xfrm>
            <a:off x="7380312" y="2175247"/>
            <a:ext cx="864064" cy="461665"/>
            <a:chOff x="5796136" y="2164794"/>
            <a:chExt cx="864064" cy="461665"/>
          </a:xfrm>
        </p:grpSpPr>
        <p:sp>
          <p:nvSpPr>
            <p:cNvPr id="20" name="Mais 19"/>
            <p:cNvSpPr/>
            <p:nvPr/>
          </p:nvSpPr>
          <p:spPr>
            <a:xfrm>
              <a:off x="5796136" y="2204864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Menos 20"/>
            <p:cNvSpPr/>
            <p:nvPr/>
          </p:nvSpPr>
          <p:spPr>
            <a:xfrm>
              <a:off x="6372200" y="2204864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012160" y="216479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upo 22"/>
          <p:cNvGrpSpPr/>
          <p:nvPr/>
        </p:nvGrpSpPr>
        <p:grpSpPr>
          <a:xfrm>
            <a:off x="5767256" y="3717032"/>
            <a:ext cx="864064" cy="461665"/>
            <a:chOff x="5796136" y="2164794"/>
            <a:chExt cx="864064" cy="461665"/>
          </a:xfrm>
        </p:grpSpPr>
        <p:sp>
          <p:nvSpPr>
            <p:cNvPr id="24" name="Mais 23"/>
            <p:cNvSpPr/>
            <p:nvPr/>
          </p:nvSpPr>
          <p:spPr>
            <a:xfrm>
              <a:off x="5796136" y="2204864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Menos 24"/>
            <p:cNvSpPr/>
            <p:nvPr/>
          </p:nvSpPr>
          <p:spPr>
            <a:xfrm>
              <a:off x="6372200" y="2204864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012160" y="216479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upo 26"/>
          <p:cNvGrpSpPr/>
          <p:nvPr/>
        </p:nvGrpSpPr>
        <p:grpSpPr>
          <a:xfrm>
            <a:off x="7423408" y="3713417"/>
            <a:ext cx="864064" cy="461665"/>
            <a:chOff x="5796136" y="2164794"/>
            <a:chExt cx="864064" cy="461665"/>
          </a:xfrm>
        </p:grpSpPr>
        <p:sp>
          <p:nvSpPr>
            <p:cNvPr id="28" name="Mais 27"/>
            <p:cNvSpPr/>
            <p:nvPr/>
          </p:nvSpPr>
          <p:spPr>
            <a:xfrm>
              <a:off x="5796136" y="2204864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enos 28"/>
            <p:cNvSpPr/>
            <p:nvPr/>
          </p:nvSpPr>
          <p:spPr>
            <a:xfrm>
              <a:off x="6372200" y="2204864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6012160" y="216479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upo 30"/>
          <p:cNvGrpSpPr/>
          <p:nvPr/>
        </p:nvGrpSpPr>
        <p:grpSpPr>
          <a:xfrm>
            <a:off x="5868144" y="5373216"/>
            <a:ext cx="864064" cy="400110"/>
            <a:chOff x="5796136" y="2164794"/>
            <a:chExt cx="864064" cy="400110"/>
          </a:xfrm>
        </p:grpSpPr>
        <p:sp>
          <p:nvSpPr>
            <p:cNvPr id="32" name="Mais 31"/>
            <p:cNvSpPr/>
            <p:nvPr/>
          </p:nvSpPr>
          <p:spPr>
            <a:xfrm>
              <a:off x="5796136" y="2204864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enos 32"/>
            <p:cNvSpPr/>
            <p:nvPr/>
          </p:nvSpPr>
          <p:spPr>
            <a:xfrm>
              <a:off x="6372200" y="2204864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012160" y="216479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" name="Grupo 34"/>
          <p:cNvGrpSpPr/>
          <p:nvPr/>
        </p:nvGrpSpPr>
        <p:grpSpPr>
          <a:xfrm>
            <a:off x="7423408" y="5371735"/>
            <a:ext cx="864064" cy="400110"/>
            <a:chOff x="5796136" y="2164794"/>
            <a:chExt cx="864064" cy="400110"/>
          </a:xfrm>
        </p:grpSpPr>
        <p:sp>
          <p:nvSpPr>
            <p:cNvPr id="36" name="Mais 35"/>
            <p:cNvSpPr/>
            <p:nvPr/>
          </p:nvSpPr>
          <p:spPr>
            <a:xfrm>
              <a:off x="5796136" y="2204864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enos 36"/>
            <p:cNvSpPr/>
            <p:nvPr/>
          </p:nvSpPr>
          <p:spPr>
            <a:xfrm>
              <a:off x="6372200" y="2204864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012160" y="216479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</a:t>
              </a:r>
              <a:endPara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" name="Retângulo de cantos arredondados 38"/>
          <p:cNvSpPr/>
          <p:nvPr/>
        </p:nvSpPr>
        <p:spPr>
          <a:xfrm>
            <a:off x="7020272" y="6021288"/>
            <a:ext cx="1872208" cy="5760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Adicionar</a:t>
            </a:r>
            <a:r>
              <a:rPr lang="en-US" dirty="0" smtClean="0"/>
              <a:t> Item</a:t>
            </a:r>
            <a:endParaRPr lang="pt-BR" dirty="0"/>
          </a:p>
        </p:txBody>
      </p:sp>
      <p:sp>
        <p:nvSpPr>
          <p:cNvPr id="4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4608512" cy="5217443"/>
          </a:xfrm>
        </p:spPr>
        <p:txBody>
          <a:bodyPr/>
          <a:lstStyle/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endParaRPr lang="en-US" dirty="0" smtClean="0"/>
          </a:p>
          <a:p>
            <a:pPr lvl="1"/>
            <a:r>
              <a:rPr lang="en-US" dirty="0" err="1" smtClean="0"/>
              <a:t>colocar</a:t>
            </a:r>
            <a:r>
              <a:rPr lang="en-US" dirty="0" smtClean="0"/>
              <a:t> a </a:t>
            </a:r>
            <a:r>
              <a:rPr lang="en-US" dirty="0" err="1" smtClean="0"/>
              <a:t>descrição</a:t>
            </a:r>
            <a:r>
              <a:rPr lang="en-US" dirty="0" smtClean="0"/>
              <a:t> do item</a:t>
            </a:r>
          </a:p>
          <a:p>
            <a:pPr lvl="1"/>
            <a:r>
              <a:rPr lang="en-US" dirty="0" err="1" smtClean="0"/>
              <a:t>Fazer</a:t>
            </a:r>
            <a:r>
              <a:rPr lang="en-US" dirty="0" smtClean="0"/>
              <a:t> o dialog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o item</a:t>
            </a:r>
          </a:p>
          <a:p>
            <a:pPr lvl="1"/>
            <a:r>
              <a:rPr lang="en-US" dirty="0" err="1" smtClean="0"/>
              <a:t>Fazer</a:t>
            </a:r>
            <a:r>
              <a:rPr lang="en-US" dirty="0" smtClean="0"/>
              <a:t> slide 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apagar</a:t>
            </a:r>
            <a:r>
              <a:rPr lang="en-US" dirty="0" smtClean="0"/>
              <a:t> é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ficar</a:t>
            </a:r>
            <a:r>
              <a:rPr lang="en-US" dirty="0" smtClean="0"/>
              <a:t> </a:t>
            </a:r>
            <a:r>
              <a:rPr lang="en-US" dirty="0" err="1" smtClean="0"/>
              <a:t>pressionando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 e </a:t>
            </a:r>
            <a:r>
              <a:rPr lang="en-US" dirty="0" err="1" smtClean="0"/>
              <a:t>entao</a:t>
            </a:r>
            <a:r>
              <a:rPr lang="en-US" dirty="0" smtClean="0"/>
              <a:t> </a:t>
            </a:r>
            <a:r>
              <a:rPr lang="en-US" dirty="0" err="1" smtClean="0"/>
              <a:t>aparece</a:t>
            </a:r>
            <a:r>
              <a:rPr lang="en-US" dirty="0" smtClean="0"/>
              <a:t> um </a:t>
            </a:r>
            <a:r>
              <a:rPr lang="en-US" b="1" i="1" dirty="0" smtClean="0"/>
              <a:t>alert</a:t>
            </a:r>
            <a:r>
              <a:rPr lang="en-US" dirty="0" smtClean="0"/>
              <a:t> de </a:t>
            </a:r>
            <a:r>
              <a:rPr lang="en-US" dirty="0" err="1" smtClean="0"/>
              <a:t>confirmação</a:t>
            </a:r>
            <a:endParaRPr lang="en-US" dirty="0" smtClean="0"/>
          </a:p>
          <a:p>
            <a:pPr>
              <a:buNone/>
            </a:pPr>
            <a:endParaRPr lang="pt-BR" dirty="0"/>
          </a:p>
        </p:txBody>
      </p:sp>
      <p:grpSp>
        <p:nvGrpSpPr>
          <p:cNvPr id="43" name="Grupo 7"/>
          <p:cNvGrpSpPr/>
          <p:nvPr/>
        </p:nvGrpSpPr>
        <p:grpSpPr>
          <a:xfrm>
            <a:off x="5508104" y="6021288"/>
            <a:ext cx="548680" cy="548680"/>
            <a:chOff x="3779912" y="1412776"/>
            <a:chExt cx="2592288" cy="2592288"/>
          </a:xfrm>
        </p:grpSpPr>
        <p:sp>
          <p:nvSpPr>
            <p:cNvPr id="44" name="Retângulo de cantos arredondados 43"/>
            <p:cNvSpPr/>
            <p:nvPr/>
          </p:nvSpPr>
          <p:spPr>
            <a:xfrm>
              <a:off x="3779912" y="1412776"/>
              <a:ext cx="2592288" cy="25922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Imagem 44" descr="NHC_icon-white_512px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51920" y="1484784"/>
              <a:ext cx="2438400" cy="2438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NHC – </a:t>
            </a:r>
            <a:r>
              <a:rPr lang="en-US" dirty="0" err="1" smtClean="0"/>
              <a:t>Pessoas</a:t>
            </a:r>
            <a:endParaRPr lang="pt-BR" dirty="0"/>
          </a:p>
        </p:txBody>
      </p:sp>
      <p:sp>
        <p:nvSpPr>
          <p:cNvPr id="4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4608512" cy="521744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endParaRPr lang="en-US" dirty="0" smtClean="0"/>
          </a:p>
          <a:p>
            <a:pPr lvl="1"/>
            <a:r>
              <a:rPr lang="en-US" dirty="0" err="1" smtClean="0"/>
              <a:t>Fazer</a:t>
            </a:r>
            <a:r>
              <a:rPr lang="en-US" dirty="0" smtClean="0"/>
              <a:t> o dialog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alguém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figura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pessoa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itens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 p </a:t>
            </a:r>
            <a:r>
              <a:rPr lang="en-US" dirty="0" err="1" smtClean="0"/>
              <a:t>marcar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consumido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ela</a:t>
            </a:r>
            <a:endParaRPr lang="en-US" dirty="0" smtClean="0"/>
          </a:p>
          <a:p>
            <a:pPr lvl="1"/>
            <a:r>
              <a:rPr lang="en-US" dirty="0" err="1" smtClean="0"/>
              <a:t>Fazer</a:t>
            </a:r>
            <a:r>
              <a:rPr lang="en-US" dirty="0" smtClean="0"/>
              <a:t> slide 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apagar</a:t>
            </a:r>
            <a:r>
              <a:rPr lang="en-US" dirty="0" smtClean="0"/>
              <a:t> é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ficar</a:t>
            </a:r>
            <a:r>
              <a:rPr lang="en-US" dirty="0" smtClean="0"/>
              <a:t> </a:t>
            </a:r>
            <a:r>
              <a:rPr lang="en-US" dirty="0" err="1" smtClean="0"/>
              <a:t>pressionando</a:t>
            </a:r>
            <a:r>
              <a:rPr lang="en-US" dirty="0" smtClean="0"/>
              <a:t> no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aparece</a:t>
            </a:r>
            <a:r>
              <a:rPr lang="en-US" dirty="0" smtClean="0"/>
              <a:t> um </a:t>
            </a:r>
            <a:r>
              <a:rPr lang="en-US" b="1" i="1" dirty="0" smtClean="0"/>
              <a:t>alert</a:t>
            </a:r>
            <a:r>
              <a:rPr lang="en-US" dirty="0" smtClean="0"/>
              <a:t> de </a:t>
            </a:r>
            <a:r>
              <a:rPr lang="en-US" dirty="0" err="1" smtClean="0"/>
              <a:t>confirmação</a:t>
            </a:r>
            <a:endParaRPr lang="en-US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10" name="Imagem 9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5011936" y="836712"/>
            <a:ext cx="3978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Pessoas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020272" y="6021288"/>
            <a:ext cx="1872208" cy="5760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Adicionar</a:t>
            </a:r>
            <a:r>
              <a:rPr lang="en-US" dirty="0" smtClean="0"/>
              <a:t> Pessoa</a:t>
            </a:r>
            <a:endParaRPr lang="pt-BR" dirty="0"/>
          </a:p>
        </p:txBody>
      </p:sp>
      <p:grpSp>
        <p:nvGrpSpPr>
          <p:cNvPr id="7" name="Grupo 7"/>
          <p:cNvGrpSpPr/>
          <p:nvPr/>
        </p:nvGrpSpPr>
        <p:grpSpPr>
          <a:xfrm>
            <a:off x="5508104" y="6021288"/>
            <a:ext cx="548680" cy="548680"/>
            <a:chOff x="3779912" y="1412776"/>
            <a:chExt cx="2592288" cy="2592288"/>
          </a:xfrm>
        </p:grpSpPr>
        <p:sp>
          <p:nvSpPr>
            <p:cNvPr id="8" name="Retângulo de cantos arredondados 7"/>
            <p:cNvSpPr/>
            <p:nvPr/>
          </p:nvSpPr>
          <p:spPr>
            <a:xfrm>
              <a:off x="3779912" y="1412776"/>
              <a:ext cx="2592288" cy="25922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 descr="NHC_icon-white_512px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1920" y="1484784"/>
              <a:ext cx="2438400" cy="2438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5076056" y="1397000"/>
          <a:ext cx="3888433" cy="246405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52128"/>
                <a:gridCol w="936104"/>
                <a:gridCol w="1800201"/>
              </a:tblGrid>
              <a:tr h="49281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Beto</a:t>
                      </a:r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Martha</a:t>
                      </a:r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Raoni</a:t>
                      </a:r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Marcelo</a:t>
                      </a:r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Caloã</a:t>
                      </a:r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tângulo de cantos arredondados 20"/>
          <p:cNvSpPr/>
          <p:nvPr/>
        </p:nvSpPr>
        <p:spPr>
          <a:xfrm>
            <a:off x="6311586" y="1503834"/>
            <a:ext cx="792088" cy="288032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+Item</a:t>
            </a:r>
            <a:endParaRPr lang="pt-BR" sz="1600" dirty="0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6305889" y="1988840"/>
            <a:ext cx="792088" cy="288032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+Item</a:t>
            </a:r>
            <a:endParaRPr lang="pt-BR" sz="1600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300192" y="2492896"/>
            <a:ext cx="792088" cy="288032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+Item</a:t>
            </a:r>
            <a:endParaRPr lang="pt-BR" sz="1600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6300192" y="2987427"/>
            <a:ext cx="792088" cy="288032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+Item</a:t>
            </a:r>
            <a:endParaRPr lang="pt-BR" sz="1600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300192" y="3501008"/>
            <a:ext cx="792088" cy="288032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+Item</a:t>
            </a:r>
            <a:endParaRPr lang="pt-BR" sz="1600" dirty="0"/>
          </a:p>
        </p:txBody>
      </p:sp>
      <p:pic>
        <p:nvPicPr>
          <p:cNvPr id="26" name="Imagem 25" descr="agua.jpg"/>
          <p:cNvPicPr>
            <a:picLocks noChangeAspect="1"/>
          </p:cNvPicPr>
          <p:nvPr/>
        </p:nvPicPr>
        <p:blipFill>
          <a:blip r:embed="rId4" cstate="print"/>
          <a:srcRect l="10451" r="8550"/>
          <a:stretch>
            <a:fillRect/>
          </a:stretch>
        </p:blipFill>
        <p:spPr>
          <a:xfrm>
            <a:off x="7308304" y="1916832"/>
            <a:ext cx="360040" cy="469081"/>
          </a:xfrm>
          <a:prstGeom prst="rect">
            <a:avLst/>
          </a:prstGeom>
        </p:spPr>
      </p:pic>
      <p:pic>
        <p:nvPicPr>
          <p:cNvPr id="27" name="Imagem 26" descr="caipirinh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3921" y="2905894"/>
            <a:ext cx="432048" cy="432048"/>
          </a:xfrm>
          <a:prstGeom prst="rect">
            <a:avLst/>
          </a:prstGeom>
        </p:spPr>
      </p:pic>
      <p:pic>
        <p:nvPicPr>
          <p:cNvPr id="28" name="Imagem 27" descr="cerveja.jpg"/>
          <p:cNvPicPr>
            <a:picLocks noChangeAspect="1"/>
          </p:cNvPicPr>
          <p:nvPr/>
        </p:nvPicPr>
        <p:blipFill>
          <a:blip r:embed="rId6" cstate="print"/>
          <a:srcRect l="11905" r="16663"/>
          <a:stretch>
            <a:fillRect/>
          </a:stretch>
        </p:blipFill>
        <p:spPr>
          <a:xfrm>
            <a:off x="7308304" y="2420888"/>
            <a:ext cx="360040" cy="394891"/>
          </a:xfrm>
          <a:prstGeom prst="rect">
            <a:avLst/>
          </a:prstGeom>
        </p:spPr>
      </p:pic>
      <p:pic>
        <p:nvPicPr>
          <p:cNvPr id="29" name="Imagem 28" descr="churrasc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12360" y="2420889"/>
            <a:ext cx="468000" cy="366661"/>
          </a:xfrm>
          <a:prstGeom prst="rect">
            <a:avLst/>
          </a:prstGeom>
        </p:spPr>
      </p:pic>
      <p:pic>
        <p:nvPicPr>
          <p:cNvPr id="30" name="Imagem 29" descr="sanduich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08304" y="1412776"/>
            <a:ext cx="489645" cy="455709"/>
          </a:xfrm>
          <a:prstGeom prst="rect">
            <a:avLst/>
          </a:prstGeom>
        </p:spPr>
      </p:pic>
      <p:pic>
        <p:nvPicPr>
          <p:cNvPr id="31" name="Imagem 30" descr="suco.jpg"/>
          <p:cNvPicPr>
            <a:picLocks noChangeAspect="1"/>
          </p:cNvPicPr>
          <p:nvPr/>
        </p:nvPicPr>
        <p:blipFill>
          <a:blip r:embed="rId9" cstate="print"/>
          <a:srcRect l="6545" t="6936" r="31274" b="13304"/>
          <a:stretch>
            <a:fillRect/>
          </a:stretch>
        </p:blipFill>
        <p:spPr>
          <a:xfrm>
            <a:off x="7884368" y="1412776"/>
            <a:ext cx="360040" cy="435838"/>
          </a:xfrm>
          <a:prstGeom prst="rect">
            <a:avLst/>
          </a:prstGeom>
        </p:spPr>
      </p:pic>
      <p:pic>
        <p:nvPicPr>
          <p:cNvPr id="32" name="Imagem 31" descr="caipirinh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2360" y="1916832"/>
            <a:ext cx="432048" cy="432048"/>
          </a:xfrm>
          <a:prstGeom prst="rect">
            <a:avLst/>
          </a:prstGeom>
        </p:spPr>
      </p:pic>
      <p:pic>
        <p:nvPicPr>
          <p:cNvPr id="33" name="Imagem 32" descr="churrasc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12360" y="2952230"/>
            <a:ext cx="468000" cy="366662"/>
          </a:xfrm>
          <a:prstGeom prst="rect">
            <a:avLst/>
          </a:prstGeom>
        </p:spPr>
      </p:pic>
      <p:pic>
        <p:nvPicPr>
          <p:cNvPr id="34" name="Imagem 33" descr="churrasc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8304" y="3429000"/>
            <a:ext cx="468000" cy="366662"/>
          </a:xfrm>
          <a:prstGeom prst="rect">
            <a:avLst/>
          </a:prstGeom>
        </p:spPr>
      </p:pic>
      <p:pic>
        <p:nvPicPr>
          <p:cNvPr id="35" name="Imagem 34" descr="churrasc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16416" y="1953643"/>
            <a:ext cx="468000" cy="366662"/>
          </a:xfrm>
          <a:prstGeom prst="rect">
            <a:avLst/>
          </a:prstGeom>
        </p:spPr>
      </p:pic>
      <p:pic>
        <p:nvPicPr>
          <p:cNvPr id="36" name="Imagem 35" descr="churrasc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16416" y="1460401"/>
            <a:ext cx="468000" cy="366662"/>
          </a:xfrm>
          <a:prstGeom prst="rect">
            <a:avLst/>
          </a:prstGeom>
        </p:spPr>
      </p:pic>
      <p:pic>
        <p:nvPicPr>
          <p:cNvPr id="37" name="Imagem 36" descr="cerveja.jpg"/>
          <p:cNvPicPr>
            <a:picLocks noChangeAspect="1"/>
          </p:cNvPicPr>
          <p:nvPr/>
        </p:nvPicPr>
        <p:blipFill>
          <a:blip r:embed="rId6" cstate="print"/>
          <a:srcRect l="11905" r="16663"/>
          <a:stretch>
            <a:fillRect/>
          </a:stretch>
        </p:blipFill>
        <p:spPr>
          <a:xfrm>
            <a:off x="7836743" y="3419475"/>
            <a:ext cx="360040" cy="3948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NHC </a:t>
            </a:r>
            <a:r>
              <a:rPr lang="en-US" smtClean="0"/>
              <a:t>– </a:t>
            </a:r>
            <a:r>
              <a:rPr lang="en-US" smtClean="0"/>
              <a:t>Total</a:t>
            </a:r>
            <a:endParaRPr lang="pt-BR" dirty="0"/>
          </a:p>
        </p:txBody>
      </p:sp>
      <p:sp>
        <p:nvSpPr>
          <p:cNvPr id="4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4608512" cy="5217443"/>
          </a:xfrm>
        </p:spPr>
        <p:txBody>
          <a:bodyPr/>
          <a:lstStyle/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endParaRPr lang="en-US" dirty="0" smtClean="0"/>
          </a:p>
          <a:p>
            <a:pPr lvl="1"/>
            <a:r>
              <a:rPr lang="en-US" dirty="0" err="1" smtClean="0"/>
              <a:t>Colocar</a:t>
            </a:r>
            <a:r>
              <a:rPr lang="en-US" dirty="0" smtClean="0"/>
              <a:t> a </a:t>
            </a:r>
            <a:r>
              <a:rPr lang="en-US" dirty="0" err="1" smtClean="0"/>
              <a:t>lista</a:t>
            </a:r>
            <a:r>
              <a:rPr lang="en-US" dirty="0" smtClean="0"/>
              <a:t> das </a:t>
            </a:r>
            <a:r>
              <a:rPr lang="en-US" dirty="0" err="1" smtClean="0"/>
              <a:t>pessoas</a:t>
            </a:r>
            <a:r>
              <a:rPr lang="en-US" dirty="0" smtClean="0"/>
              <a:t> 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totais</a:t>
            </a:r>
            <a:r>
              <a:rPr lang="en-US" dirty="0" smtClean="0"/>
              <a:t> com e </a:t>
            </a:r>
            <a:r>
              <a:rPr lang="en-US" dirty="0" err="1" smtClean="0"/>
              <a:t>sem</a:t>
            </a:r>
            <a:r>
              <a:rPr lang="en-US" dirty="0" smtClean="0"/>
              <a:t> 10%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pt-BR" dirty="0"/>
          </a:p>
        </p:txBody>
      </p:sp>
      <p:pic>
        <p:nvPicPr>
          <p:cNvPr id="10" name="Imagem 9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011936" y="836712"/>
            <a:ext cx="3978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Total</a:t>
            </a:r>
            <a:endParaRPr lang="pt-BR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076056" y="1397000"/>
          <a:ext cx="3888433" cy="298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152128"/>
                <a:gridCol w="1296145"/>
              </a:tblGrid>
              <a:tr h="492810">
                <a:tc>
                  <a:txBody>
                    <a:bodyPr/>
                    <a:lstStyle/>
                    <a:p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i="1" dirty="0" smtClean="0"/>
                        <a:t>Total Individual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dirty="0" smtClean="0"/>
                        <a:t>+</a:t>
                      </a:r>
                      <a:r>
                        <a:rPr lang="en-US" sz="1400" b="1" dirty="0" smtClean="0"/>
                        <a:t> 10%</a:t>
                      </a:r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Beto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Martha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Raoni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Marcelo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Caloã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upo 7"/>
          <p:cNvGrpSpPr/>
          <p:nvPr/>
        </p:nvGrpSpPr>
        <p:grpSpPr>
          <a:xfrm>
            <a:off x="5508104" y="6021288"/>
            <a:ext cx="548680" cy="548680"/>
            <a:chOff x="3779912" y="1412776"/>
            <a:chExt cx="2592288" cy="2592288"/>
          </a:xfrm>
        </p:grpSpPr>
        <p:sp>
          <p:nvSpPr>
            <p:cNvPr id="14" name="Retângulo de cantos arredondados 13"/>
            <p:cNvSpPr/>
            <p:nvPr/>
          </p:nvSpPr>
          <p:spPr>
            <a:xfrm>
              <a:off x="3779912" y="1412776"/>
              <a:ext cx="2592288" cy="25922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Imagem 14" descr="NHC_icon-white_512px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1920" y="1484784"/>
              <a:ext cx="2438400" cy="2438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165</Words>
  <Application>Microsoft Office PowerPoint</Application>
  <PresentationFormat>Apresentação na tela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NHC - Na Hora da Conta</vt:lpstr>
      <vt:lpstr>NHC – Tela Inicial</vt:lpstr>
      <vt:lpstr>NHC – Itens</vt:lpstr>
      <vt:lpstr>NHC – Pessoas</vt:lpstr>
      <vt:lpstr>NHC – Total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de Buteco</dc:title>
  <dc:creator>beto</dc:creator>
  <cp:lastModifiedBy>beto</cp:lastModifiedBy>
  <cp:revision>64</cp:revision>
  <dcterms:created xsi:type="dcterms:W3CDTF">2013-06-30T12:50:04Z</dcterms:created>
  <dcterms:modified xsi:type="dcterms:W3CDTF">2013-08-11T16:50:55Z</dcterms:modified>
</cp:coreProperties>
</file>