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6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EF912-2ACF-470E-AF91-D3B3989C0911}" type="datetimeFigureOut">
              <a:rPr lang="pt-BR" smtClean="0"/>
              <a:t>13/08/2013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475EB-5B9F-4DED-ABCD-B17D94544D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466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EF912-2ACF-470E-AF91-D3B3989C0911}" type="datetimeFigureOut">
              <a:rPr lang="pt-BR" smtClean="0"/>
              <a:t>13/08/2013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475EB-5B9F-4DED-ABCD-B17D94544D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6872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EF912-2ACF-470E-AF91-D3B3989C0911}" type="datetimeFigureOut">
              <a:rPr lang="pt-BR" smtClean="0"/>
              <a:t>13/08/2013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475EB-5B9F-4DED-ABCD-B17D94544D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7579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EF912-2ACF-470E-AF91-D3B3989C0911}" type="datetimeFigureOut">
              <a:rPr lang="pt-BR" smtClean="0"/>
              <a:t>13/08/2013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475EB-5B9F-4DED-ABCD-B17D94544D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9147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EF912-2ACF-470E-AF91-D3B3989C0911}" type="datetimeFigureOut">
              <a:rPr lang="pt-BR" smtClean="0"/>
              <a:t>13/08/2013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475EB-5B9F-4DED-ABCD-B17D94544D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348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EF912-2ACF-470E-AF91-D3B3989C0911}" type="datetimeFigureOut">
              <a:rPr lang="pt-BR" smtClean="0"/>
              <a:t>13/08/2013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475EB-5B9F-4DED-ABCD-B17D94544D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6048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EF912-2ACF-470E-AF91-D3B3989C0911}" type="datetimeFigureOut">
              <a:rPr lang="pt-BR" smtClean="0"/>
              <a:t>13/08/2013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475EB-5B9F-4DED-ABCD-B17D94544D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2077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EF912-2ACF-470E-AF91-D3B3989C0911}" type="datetimeFigureOut">
              <a:rPr lang="pt-BR" smtClean="0"/>
              <a:t>13/08/2013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475EB-5B9F-4DED-ABCD-B17D94544D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5895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EF912-2ACF-470E-AF91-D3B3989C0911}" type="datetimeFigureOut">
              <a:rPr lang="pt-BR" smtClean="0"/>
              <a:t>13/08/2013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475EB-5B9F-4DED-ABCD-B17D94544D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9589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EF912-2ACF-470E-AF91-D3B3989C0911}" type="datetimeFigureOut">
              <a:rPr lang="pt-BR" smtClean="0"/>
              <a:t>13/08/2013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475EB-5B9F-4DED-ABCD-B17D94544D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5525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EF912-2ACF-470E-AF91-D3B3989C0911}" type="datetimeFigureOut">
              <a:rPr lang="pt-BR" smtClean="0"/>
              <a:t>13/08/2013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475EB-5B9F-4DED-ABCD-B17D94544D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8032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EEF912-2ACF-470E-AF91-D3B3989C0911}" type="datetimeFigureOut">
              <a:rPr lang="pt-BR" smtClean="0"/>
              <a:t>13/08/2013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F475EB-5B9F-4DED-ABCD-B17D94544D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5526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gif"/><Relationship Id="rId4" Type="http://schemas.openxmlformats.org/officeDocument/2006/relationships/image" Target="../media/image3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9512" y="188640"/>
            <a:ext cx="4536504" cy="6552728"/>
          </a:xfrm>
        </p:spPr>
        <p:txBody>
          <a:bodyPr>
            <a:normAutofit fontScale="85000" lnSpcReduction="10000"/>
          </a:bodyPr>
          <a:lstStyle/>
          <a:p>
            <a:pPr algn="l"/>
            <a:r>
              <a:rPr lang="pt-BR" dirty="0" smtClean="0"/>
              <a:t>Tela inicial</a:t>
            </a:r>
          </a:p>
          <a:p>
            <a:pPr marL="457200" indent="-457200" algn="l">
              <a:buFontTx/>
              <a:buChar char="-"/>
            </a:pPr>
            <a:r>
              <a:rPr lang="pt-BR" dirty="0" smtClean="0"/>
              <a:t>Clicar no </a:t>
            </a:r>
            <a:r>
              <a:rPr lang="pt-BR" dirty="0" err="1" smtClean="0"/>
              <a:t>icone</a:t>
            </a:r>
            <a:r>
              <a:rPr lang="pt-BR" dirty="0" smtClean="0"/>
              <a:t> de </a:t>
            </a:r>
            <a:r>
              <a:rPr lang="pt-BR" dirty="0" err="1" smtClean="0"/>
              <a:t>add</a:t>
            </a:r>
            <a:r>
              <a:rPr lang="pt-BR" dirty="0" smtClean="0"/>
              <a:t> </a:t>
            </a:r>
            <a:r>
              <a:rPr lang="pt-BR" dirty="0" err="1" smtClean="0"/>
              <a:t>person</a:t>
            </a:r>
            <a:r>
              <a:rPr lang="pt-BR" dirty="0" smtClean="0"/>
              <a:t> para adicionar um caboco.</a:t>
            </a:r>
          </a:p>
          <a:p>
            <a:pPr marL="457200" indent="-457200" algn="l">
              <a:buFontTx/>
              <a:buChar char="-"/>
            </a:pPr>
            <a:r>
              <a:rPr lang="pt-BR" dirty="0" smtClean="0"/>
              <a:t>Clicar no </a:t>
            </a:r>
            <a:r>
              <a:rPr lang="pt-BR" dirty="0" err="1" smtClean="0"/>
              <a:t>icone</a:t>
            </a:r>
            <a:r>
              <a:rPr lang="pt-BR" dirty="0" smtClean="0"/>
              <a:t> </a:t>
            </a:r>
            <a:r>
              <a:rPr lang="pt-BR" dirty="0" err="1" smtClean="0"/>
              <a:t>add</a:t>
            </a:r>
            <a:r>
              <a:rPr lang="pt-BR" dirty="0" smtClean="0"/>
              <a:t> item para adicionar um item.</a:t>
            </a:r>
          </a:p>
          <a:p>
            <a:pPr marL="457200" indent="-457200" algn="l">
              <a:buFontTx/>
              <a:buChar char="-"/>
            </a:pPr>
            <a:r>
              <a:rPr lang="pt-BR" dirty="0" smtClean="0"/>
              <a:t>Clicar em cima do caboco para abrir um </a:t>
            </a:r>
            <a:r>
              <a:rPr lang="pt-BR" dirty="0" err="1" smtClean="0"/>
              <a:t>dialog</a:t>
            </a:r>
            <a:r>
              <a:rPr lang="pt-BR" dirty="0" smtClean="0"/>
              <a:t> para adicionar os itens no caboco.</a:t>
            </a:r>
          </a:p>
          <a:p>
            <a:pPr marL="457200" indent="-457200" algn="l">
              <a:buFontTx/>
              <a:buChar char="-"/>
            </a:pPr>
            <a:r>
              <a:rPr lang="pt-BR" dirty="0" smtClean="0"/>
              <a:t>Segurar para deletar o caboco.</a:t>
            </a:r>
          </a:p>
          <a:p>
            <a:pPr marL="457200" indent="-457200" algn="l">
              <a:buFontTx/>
              <a:buChar char="-"/>
            </a:pPr>
            <a:r>
              <a:rPr lang="pt-BR" dirty="0" smtClean="0"/>
              <a:t>Assim que os itens vão sendo adicionados nos cabocos, a soma dos totais vai sendo atualizada.</a:t>
            </a:r>
            <a:endParaRPr lang="pt-BR" dirty="0"/>
          </a:p>
        </p:txBody>
      </p:sp>
      <p:pic>
        <p:nvPicPr>
          <p:cNvPr id="4" name="Imagem 3" descr="backgroun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30372" y="14820"/>
            <a:ext cx="4140000" cy="6834906"/>
          </a:xfrm>
          <a:prstGeom prst="rect">
            <a:avLst/>
          </a:prstGeom>
        </p:spPr>
      </p:pic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6045665"/>
              </p:ext>
            </p:extLst>
          </p:nvPr>
        </p:nvGraphicFramePr>
        <p:xfrm>
          <a:off x="5056155" y="836712"/>
          <a:ext cx="3888433" cy="5446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60"/>
                <a:gridCol w="1152128"/>
                <a:gridCol w="1296145"/>
              </a:tblGrid>
              <a:tr h="492810">
                <a:tc>
                  <a:txBody>
                    <a:bodyPr/>
                    <a:lstStyle/>
                    <a:p>
                      <a:endParaRPr lang="pt-BR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1" i="1" dirty="0" smtClean="0"/>
                        <a:t>Total Individual</a:t>
                      </a:r>
                      <a:endParaRPr lang="pt-BR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i="1" dirty="0" smtClean="0"/>
                        <a:t>+</a:t>
                      </a:r>
                      <a:r>
                        <a:rPr lang="en-US" sz="1400" b="1" dirty="0" smtClean="0"/>
                        <a:t> 10%</a:t>
                      </a:r>
                      <a:endParaRPr lang="pt-BR" sz="1400" b="1" dirty="0"/>
                    </a:p>
                  </a:txBody>
                  <a:tcPr/>
                </a:tc>
              </a:tr>
              <a:tr h="492810">
                <a:tc>
                  <a:txBody>
                    <a:bodyPr/>
                    <a:lstStyle/>
                    <a:p>
                      <a:r>
                        <a:rPr lang="en-US" sz="2000" b="1" dirty="0" err="1" smtClean="0">
                          <a:effectLst/>
                        </a:rPr>
                        <a:t>Beto</a:t>
                      </a:r>
                      <a:endParaRPr lang="pt-BR" sz="20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pt-BR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400" b="1" dirty="0"/>
                    </a:p>
                  </a:txBody>
                  <a:tcPr/>
                </a:tc>
              </a:tr>
              <a:tr h="49281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effectLst/>
                        </a:rPr>
                        <a:t>Martha</a:t>
                      </a:r>
                      <a:endParaRPr lang="pt-BR" sz="20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pt-BR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400" b="1" dirty="0"/>
                    </a:p>
                  </a:txBody>
                  <a:tcPr/>
                </a:tc>
              </a:tr>
              <a:tr h="492810">
                <a:tc>
                  <a:txBody>
                    <a:bodyPr/>
                    <a:lstStyle/>
                    <a:p>
                      <a:r>
                        <a:rPr lang="en-US" sz="2000" b="1" dirty="0" err="1" smtClean="0">
                          <a:effectLst/>
                        </a:rPr>
                        <a:t>Raoni</a:t>
                      </a:r>
                      <a:endParaRPr lang="pt-BR" sz="20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pt-BR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400" b="1" dirty="0"/>
                    </a:p>
                  </a:txBody>
                  <a:tcPr/>
                </a:tc>
              </a:tr>
              <a:tr h="49281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effectLst/>
                        </a:rPr>
                        <a:t>Marcelo</a:t>
                      </a:r>
                      <a:endParaRPr lang="pt-BR" sz="20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pt-BR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400" b="1" dirty="0"/>
                    </a:p>
                  </a:txBody>
                  <a:tcPr/>
                </a:tc>
              </a:tr>
              <a:tr h="492810">
                <a:tc>
                  <a:txBody>
                    <a:bodyPr/>
                    <a:lstStyle/>
                    <a:p>
                      <a:r>
                        <a:rPr lang="en-US" sz="2000" b="1" dirty="0" err="1" smtClean="0">
                          <a:effectLst/>
                        </a:rPr>
                        <a:t>Caloã</a:t>
                      </a:r>
                      <a:endParaRPr lang="pt-BR" sz="20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pt-BR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400" b="1" dirty="0"/>
                    </a:p>
                  </a:txBody>
                  <a:tcPr/>
                </a:tc>
              </a:tr>
              <a:tr h="492810">
                <a:tc>
                  <a:txBody>
                    <a:bodyPr/>
                    <a:lstStyle/>
                    <a:p>
                      <a:endParaRPr lang="pt-BR" sz="20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pt-BR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400" b="1" dirty="0"/>
                    </a:p>
                  </a:txBody>
                  <a:tcPr/>
                </a:tc>
              </a:tr>
              <a:tr h="492810">
                <a:tc>
                  <a:txBody>
                    <a:bodyPr/>
                    <a:lstStyle/>
                    <a:p>
                      <a:endParaRPr lang="pt-BR" sz="20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pt-BR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400" b="1" dirty="0"/>
                    </a:p>
                  </a:txBody>
                  <a:tcPr/>
                </a:tc>
              </a:tr>
              <a:tr h="492810">
                <a:tc>
                  <a:txBody>
                    <a:bodyPr/>
                    <a:lstStyle/>
                    <a:p>
                      <a:endParaRPr lang="pt-BR" sz="20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pt-BR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400" b="1" dirty="0"/>
                    </a:p>
                  </a:txBody>
                  <a:tcPr/>
                </a:tc>
              </a:tr>
              <a:tr h="492810">
                <a:tc>
                  <a:txBody>
                    <a:bodyPr/>
                    <a:lstStyle/>
                    <a:p>
                      <a:endParaRPr lang="pt-BR" sz="20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pt-BR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400" b="1" dirty="0"/>
                    </a:p>
                  </a:txBody>
                  <a:tcPr/>
                </a:tc>
              </a:tr>
              <a:tr h="492810">
                <a:tc>
                  <a:txBody>
                    <a:bodyPr/>
                    <a:lstStyle/>
                    <a:p>
                      <a:endParaRPr lang="pt-BR" sz="20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pt-BR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400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e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6775931"/>
              </p:ext>
            </p:extLst>
          </p:nvPr>
        </p:nvGraphicFramePr>
        <p:xfrm>
          <a:off x="4935664" y="5605963"/>
          <a:ext cx="4134708" cy="11547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7354"/>
                <a:gridCol w="2067354"/>
              </a:tblGrid>
              <a:tr h="1154781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8" name="Imagem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3419" y="5605964"/>
            <a:ext cx="1069651" cy="1069651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8405" y="5641309"/>
            <a:ext cx="998962" cy="998962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3208" y="6282411"/>
            <a:ext cx="361950" cy="352425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8903" y="6287846"/>
            <a:ext cx="361950" cy="35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10918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73</Words>
  <Application>Microsoft Office PowerPoint</Application>
  <PresentationFormat>Apresentação na tela (4:3)</PresentationFormat>
  <Paragraphs>13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Apresentação do PowerPoint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Raoni Novellino</dc:creator>
  <cp:lastModifiedBy>Raoni Novellino</cp:lastModifiedBy>
  <cp:revision>2</cp:revision>
  <dcterms:created xsi:type="dcterms:W3CDTF">2013-08-13T12:39:58Z</dcterms:created>
  <dcterms:modified xsi:type="dcterms:W3CDTF">2013-08-13T12:52:47Z</dcterms:modified>
</cp:coreProperties>
</file>