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6207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11/08/2013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980656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  <p:grpSp>
        <p:nvGrpSpPr>
          <p:cNvPr id="5" name="Grupo 7"/>
          <p:cNvGrpSpPr/>
          <p:nvPr/>
        </p:nvGrpSpPr>
        <p:grpSpPr>
          <a:xfrm>
            <a:off x="3347864" y="764704"/>
            <a:ext cx="2304256" cy="2304256"/>
            <a:chOff x="3779912" y="1412776"/>
            <a:chExt cx="2592288" cy="25922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NHC_icon-white_512p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5011936" y="1052736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11936" y="1700808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011936" y="2348880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pic>
        <p:nvPicPr>
          <p:cNvPr id="10" name="Imagem 9" descr="agu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242824"/>
            <a:ext cx="979862" cy="10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upo 11"/>
          <p:cNvGrpSpPr/>
          <p:nvPr/>
        </p:nvGrpSpPr>
        <p:grpSpPr>
          <a:xfrm>
            <a:off x="5796136" y="2164794"/>
            <a:ext cx="864064" cy="461665"/>
            <a:chOff x="5796136" y="2164794"/>
            <a:chExt cx="864064" cy="461665"/>
          </a:xfrm>
        </p:grpSpPr>
        <p:sp>
          <p:nvSpPr>
            <p:cNvPr id="7" name="Mais 6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Menos 7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Imagem 12" descr="caipirinh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4560" y="2708920"/>
            <a:ext cx="979200" cy="979200"/>
          </a:xfrm>
          <a:prstGeom prst="rect">
            <a:avLst/>
          </a:prstGeom>
        </p:spPr>
      </p:pic>
      <p:pic>
        <p:nvPicPr>
          <p:cNvPr id="14" name="Imagem 13" descr="cervej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4560" y="4437112"/>
            <a:ext cx="979200" cy="767169"/>
          </a:xfrm>
          <a:prstGeom prst="rect">
            <a:avLst/>
          </a:prstGeom>
        </p:spPr>
      </p:pic>
      <p:pic>
        <p:nvPicPr>
          <p:cNvPr id="15" name="Imagem 14" descr="churras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312" y="1412776"/>
            <a:ext cx="979200" cy="767169"/>
          </a:xfrm>
          <a:prstGeom prst="rect">
            <a:avLst/>
          </a:prstGeom>
        </p:spPr>
      </p:pic>
      <p:pic>
        <p:nvPicPr>
          <p:cNvPr id="16" name="Imagem 15" descr="sanduich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256" y="4437112"/>
            <a:ext cx="979200" cy="911335"/>
          </a:xfrm>
          <a:prstGeom prst="rect">
            <a:avLst/>
          </a:prstGeom>
        </p:spPr>
      </p:pic>
      <p:pic>
        <p:nvPicPr>
          <p:cNvPr id="17" name="Imagem 16" descr="suc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7256" y="2708920"/>
            <a:ext cx="979200" cy="924094"/>
          </a:xfrm>
          <a:prstGeom prst="rect">
            <a:avLst/>
          </a:prstGeom>
        </p:spPr>
      </p:pic>
      <p:grpSp>
        <p:nvGrpSpPr>
          <p:cNvPr id="12" name="Grupo 18"/>
          <p:cNvGrpSpPr/>
          <p:nvPr/>
        </p:nvGrpSpPr>
        <p:grpSpPr>
          <a:xfrm>
            <a:off x="7380312" y="2175247"/>
            <a:ext cx="864064" cy="461665"/>
            <a:chOff x="5796136" y="2164794"/>
            <a:chExt cx="864064" cy="461665"/>
          </a:xfrm>
        </p:grpSpPr>
        <p:sp>
          <p:nvSpPr>
            <p:cNvPr id="20" name="Mais 19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Menos 20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o 22"/>
          <p:cNvGrpSpPr/>
          <p:nvPr/>
        </p:nvGrpSpPr>
        <p:grpSpPr>
          <a:xfrm>
            <a:off x="5767256" y="3717032"/>
            <a:ext cx="864064" cy="461665"/>
            <a:chOff x="5796136" y="2164794"/>
            <a:chExt cx="864064" cy="461665"/>
          </a:xfrm>
        </p:grpSpPr>
        <p:sp>
          <p:nvSpPr>
            <p:cNvPr id="24" name="Mais 23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Menos 24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upo 26"/>
          <p:cNvGrpSpPr/>
          <p:nvPr/>
        </p:nvGrpSpPr>
        <p:grpSpPr>
          <a:xfrm>
            <a:off x="7423408" y="3713417"/>
            <a:ext cx="864064" cy="461665"/>
            <a:chOff x="5796136" y="2164794"/>
            <a:chExt cx="864064" cy="461665"/>
          </a:xfrm>
        </p:grpSpPr>
        <p:sp>
          <p:nvSpPr>
            <p:cNvPr id="28" name="Mais 27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enos 28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upo 30"/>
          <p:cNvGrpSpPr/>
          <p:nvPr/>
        </p:nvGrpSpPr>
        <p:grpSpPr>
          <a:xfrm>
            <a:off x="5868144" y="5373216"/>
            <a:ext cx="864064" cy="400110"/>
            <a:chOff x="5796136" y="2164794"/>
            <a:chExt cx="864064" cy="400110"/>
          </a:xfrm>
        </p:grpSpPr>
        <p:sp>
          <p:nvSpPr>
            <p:cNvPr id="32" name="Mais 31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enos 32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upo 34"/>
          <p:cNvGrpSpPr/>
          <p:nvPr/>
        </p:nvGrpSpPr>
        <p:grpSpPr>
          <a:xfrm>
            <a:off x="7423408" y="5371735"/>
            <a:ext cx="864064" cy="400110"/>
            <a:chOff x="5796136" y="2164794"/>
            <a:chExt cx="864064" cy="400110"/>
          </a:xfrm>
        </p:grpSpPr>
        <p:sp>
          <p:nvSpPr>
            <p:cNvPr id="36" name="Mais 35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enos 36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Retângulo de cantos arredondados 38"/>
          <p:cNvSpPr/>
          <p:nvPr/>
        </p:nvSpPr>
        <p:spPr>
          <a:xfrm>
            <a:off x="6156176" y="6165304"/>
            <a:ext cx="1872208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Item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e </a:t>
            </a:r>
            <a:r>
              <a:rPr lang="en-US" dirty="0" err="1" smtClean="0"/>
              <a:t>entao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alguém</a:t>
            </a:r>
            <a:r>
              <a:rPr lang="en-US" dirty="0" smtClean="0"/>
              <a:t> (</a:t>
            </a:r>
            <a:r>
              <a:rPr lang="en-US" dirty="0" err="1" smtClean="0"/>
              <a:t>só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p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no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56176" y="6165304"/>
            <a:ext cx="1872208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smtClean="0"/>
              <a:t>Pessoa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das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totais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10%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011936" y="1052736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11936" y="1700808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011936" y="2348880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Total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145</Words>
  <Application>Microsoft Office PowerPoint</Application>
  <PresentationFormat>Apresentação na tela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NHC - Na Hora da Conta</vt:lpstr>
      <vt:lpstr>NHC – Tela Inicial</vt:lpstr>
      <vt:lpstr>NHC – Tela Inicial</vt:lpstr>
      <vt:lpstr>NHC – Tela Inicial</vt:lpstr>
      <vt:lpstr>NHC – Tela Inicial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55</cp:revision>
  <dcterms:created xsi:type="dcterms:W3CDTF">2013-06-30T12:50:04Z</dcterms:created>
  <dcterms:modified xsi:type="dcterms:W3CDTF">2013-08-11T16:22:14Z</dcterms:modified>
</cp:coreProperties>
</file>