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t>30/06/2013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t>30/06/2013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t>30/06/2013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t>30/06/2013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t>30/06/2013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t>30/06/2013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t>30/06/2013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t>30/06/2013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t>30/06/2013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t>30/06/2013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t>30/06/2013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5A12-FCC0-4B92-B8E6-968BBAC1CEEF}" type="datetimeFigureOut">
              <a:rPr lang="pt-BR" smtClean="0"/>
              <a:t>30/06/2013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C3F8F-F33C-4293-A5F6-674CE16CDA2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Calculadora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osto feliz 3"/>
          <p:cNvSpPr/>
          <p:nvPr/>
        </p:nvSpPr>
        <p:spPr>
          <a:xfrm>
            <a:off x="1187624" y="2564904"/>
            <a:ext cx="1080120" cy="10801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sto feliz 4"/>
          <p:cNvSpPr/>
          <p:nvPr/>
        </p:nvSpPr>
        <p:spPr>
          <a:xfrm>
            <a:off x="1187624" y="3861048"/>
            <a:ext cx="1080120" cy="10801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osto feliz 5"/>
          <p:cNvSpPr/>
          <p:nvPr/>
        </p:nvSpPr>
        <p:spPr>
          <a:xfrm>
            <a:off x="1115616" y="5229200"/>
            <a:ext cx="1080120" cy="10801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Apresentação na tela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Calculadora de Buteco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de Buteco</dc:title>
  <dc:creator>beto</dc:creator>
  <cp:lastModifiedBy>beto</cp:lastModifiedBy>
  <cp:revision>1</cp:revision>
  <dcterms:created xsi:type="dcterms:W3CDTF">2013-06-30T12:50:04Z</dcterms:created>
  <dcterms:modified xsi:type="dcterms:W3CDTF">2013-06-30T12:52:03Z</dcterms:modified>
</cp:coreProperties>
</file>