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9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/>
            </a:br>
            <a:r>
              <a:rPr lang="en" sz="3600" b="1">
                <a:solidFill>
                  <a:schemeClr val="tx1"/>
                </a:solidFill>
              </a:rPr>
              <a:t>Cluster </a:t>
            </a:r>
            <a:r>
              <a:rPr lang="en" sz="3600" b="1" dirty="0">
                <a:solidFill>
                  <a:schemeClr val="tx1"/>
                </a:solidFill>
              </a:rPr>
              <a:t>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04DBF5-8916-4A95-8F12-870B9CFB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3762E0-2DD8-45BD-9EB6-CA5154A5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9FD3837-AEE7-4B5B-82B3-3951DE1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F778B3BD-7B76-4989-BB6C-F50B089C3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DC77AAC1-76D2-46B0-AE46-91C8C3AC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BB54049-1401-43CD-A970-1E026BD5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55EDB9E9-84DE-4BC8-9D3C-A02B90B96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2C96582F-8723-44BC-BDC1-62D8FBDE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DC381B08-A485-45D0-8C29-C2AB10B04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BB2158D-DAF7-4689-A44E-3E5032B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AC96EEC-F774-41C8-8679-C1217EC5E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ED08285C-CDBB-4DD6-A69D-4432B668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87BB7B9B-327A-4D4D-AB93-11CB044AC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60F57D7-4501-41A6-BA54-99E121136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7AD4AC-CE9F-4C58-A4E2-D48E2FA82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15EE3167-7FBB-48A3-8450-E72B525E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23095D8-5DD6-4F0A-BD74-ED5FB47F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2A1F0E1B-819A-4255-B8AF-08110616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B167A410-29E3-4850-BEDC-B1362187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809901A-3E02-4D2E-93C9-3F527EE97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CD60056-ABC2-4076-B99B-A10B08D5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47EAB90-DF6D-419E-92FC-8F9B900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631BC384-797E-4F79-A628-3605370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1972066-EBE9-40A7-9650-AF6A838AC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Atlante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Utente di Microsoft Office</dc:creator>
  <cp:lastModifiedBy>Leena Stanislaus</cp:lastModifiedBy>
  <cp:revision>3</cp:revision>
  <dcterms:created xsi:type="dcterms:W3CDTF">2018-12-16T14:33:35Z</dcterms:created>
  <dcterms:modified xsi:type="dcterms:W3CDTF">2019-03-23T22:08:58Z</dcterms:modified>
</cp:coreProperties>
</file>