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597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86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28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42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105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82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74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66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84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9192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295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CB78-D608-4230-9CA1-FF9997B44507}" type="datetimeFigureOut">
              <a:rPr lang="es-VE" smtClean="0"/>
              <a:t>07-10-2013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FEE6-3C16-4814-9CD4-EC88A4E0757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78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168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Gestionar préstamo</a:t>
            </a:r>
            <a:endParaRPr lang="es-V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VE" dirty="0" smtClean="0"/>
              <a:t>Registrar nuevo préstamo</a:t>
            </a:r>
          </a:p>
          <a:p>
            <a:pPr lvl="1"/>
            <a:r>
              <a:rPr lang="es-VE" dirty="0" smtClean="0"/>
              <a:t>Registro de garantía.</a:t>
            </a:r>
          </a:p>
          <a:p>
            <a:r>
              <a:rPr lang="es-VE" dirty="0" smtClean="0"/>
              <a:t>Modificar préstamo.</a:t>
            </a:r>
          </a:p>
          <a:p>
            <a:r>
              <a:rPr lang="es-VE" dirty="0" smtClean="0"/>
              <a:t>Aprobar préstamo.</a:t>
            </a:r>
          </a:p>
          <a:p>
            <a:r>
              <a:rPr lang="es-VE" dirty="0" smtClean="0"/>
              <a:t>Gestionar pago préstamo.</a:t>
            </a:r>
          </a:p>
          <a:p>
            <a:pPr lvl="1"/>
            <a:r>
              <a:rPr lang="es-VE" dirty="0" smtClean="0"/>
              <a:t>Gestionar pago con cheque</a:t>
            </a:r>
          </a:p>
          <a:p>
            <a:pPr lvl="2"/>
            <a:r>
              <a:rPr lang="es-VE" dirty="0" smtClean="0"/>
              <a:t>Gestionar cheque.</a:t>
            </a:r>
          </a:p>
          <a:p>
            <a:pPr lvl="1"/>
            <a:r>
              <a:rPr lang="es-VE" dirty="0" smtClean="0"/>
              <a:t>Gestionar pago con préstamo.</a:t>
            </a:r>
          </a:p>
          <a:p>
            <a:r>
              <a:rPr lang="es-VE" dirty="0" smtClean="0"/>
              <a:t>Gestionar refinanciamiento</a:t>
            </a:r>
          </a:p>
          <a:p>
            <a:pPr lvl="1"/>
            <a:r>
              <a:rPr lang="es-VE" dirty="0" smtClean="0"/>
              <a:t>Gestionar préstamo.</a:t>
            </a:r>
          </a:p>
          <a:p>
            <a:r>
              <a:rPr lang="es-VE" dirty="0" smtClean="0"/>
              <a:t>Eliminar préstamo.</a:t>
            </a:r>
          </a:p>
          <a:p>
            <a:pPr lvl="1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715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Gestionar préstamo: registrar nuevo préstamo.</a:t>
            </a:r>
            <a:endParaRPr lang="es-V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31389"/>
              </p:ext>
            </p:extLst>
          </p:nvPr>
        </p:nvGraphicFramePr>
        <p:xfrm>
          <a:off x="459917" y="3286293"/>
          <a:ext cx="10989403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810"/>
                <a:gridCol w="855397"/>
                <a:gridCol w="846603"/>
                <a:gridCol w="846603"/>
                <a:gridCol w="846603"/>
                <a:gridCol w="703315"/>
                <a:gridCol w="811369"/>
                <a:gridCol w="888642"/>
                <a:gridCol w="1022431"/>
                <a:gridCol w="1030538"/>
                <a:gridCol w="1030538"/>
                <a:gridCol w="1269554"/>
              </a:tblGrid>
              <a:tr h="370840">
                <a:tc gridSpan="12">
                  <a:txBody>
                    <a:bodyPr/>
                    <a:lstStyle/>
                    <a:p>
                      <a:r>
                        <a:rPr lang="es-VE" baseline="0" dirty="0" smtClean="0"/>
                        <a:t>Relación diaria de prestamos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Nombre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Monto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Monto</a:t>
                      </a:r>
                      <a:r>
                        <a:rPr lang="es-VE" sz="1400" baseline="0" dirty="0" smtClean="0"/>
                        <a:t> de interés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#</a:t>
                      </a:r>
                      <a:r>
                        <a:rPr lang="es-VE" sz="1400" baseline="0" dirty="0" smtClean="0"/>
                        <a:t> de días 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Total intereses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Ultimo pago.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Letra</a:t>
                      </a:r>
                      <a:r>
                        <a:rPr lang="es-VE" sz="1400" baseline="0" dirty="0" smtClean="0"/>
                        <a:t> pagada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Fecha de préstamo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Fecha</a:t>
                      </a:r>
                      <a:r>
                        <a:rPr lang="es-VE" sz="1400" baseline="0" dirty="0" smtClean="0"/>
                        <a:t> fin de préstamo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Registrado</a:t>
                      </a:r>
                      <a:r>
                        <a:rPr lang="es-VE" sz="1400" baseline="0" dirty="0" smtClean="0"/>
                        <a:t> por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Deuda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400" dirty="0" smtClean="0"/>
                        <a:t>acciones</a:t>
                      </a:r>
                      <a:endParaRPr lang="es-V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mauro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10000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40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4000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15/10/2012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10/10/2012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15/11/2012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cajero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2134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Yucas</a:t>
                      </a:r>
                      <a:r>
                        <a:rPr lang="es-VE" sz="1200" baseline="0" dirty="0" smtClean="0"/>
                        <a:t> Mario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20000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200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40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4000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15/10/2012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200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10/10/2012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15/11/2012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gerente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213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Cilantro</a:t>
                      </a:r>
                      <a:r>
                        <a:rPr lang="es-VE" sz="1200" baseline="0" dirty="0" smtClean="0"/>
                        <a:t> maría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30000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300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40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4000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15/10/2012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300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10/10/2012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15/11/2012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cajero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200" dirty="0" smtClean="0"/>
                        <a:t>5345</a:t>
                      </a:r>
                      <a:endParaRPr lang="es-V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853992"/>
              </p:ext>
            </p:extLst>
          </p:nvPr>
        </p:nvGraphicFramePr>
        <p:xfrm>
          <a:off x="707007" y="169068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992"/>
                <a:gridCol w="1984248"/>
                <a:gridCol w="2392680"/>
                <a:gridCol w="181356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Gestión ficha cliente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Generar Reportes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Administrar parámetro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Gestión pagos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Iniciar</a:t>
                      </a:r>
                      <a:r>
                        <a:rPr lang="es-VE" baseline="0" dirty="0" smtClean="0"/>
                        <a:t> sesión 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http://soporte.flotaweb.com/sites/default/files/images/Ver_Modificar_y_Eliminar_Novedad_de_Mantenimient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8" r="84545"/>
          <a:stretch/>
        </p:blipFill>
        <p:spPr bwMode="auto">
          <a:xfrm>
            <a:off x="10125540" y="4384308"/>
            <a:ext cx="868553" cy="3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0994093" y="4384308"/>
            <a:ext cx="283335" cy="29621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R</a:t>
            </a:r>
            <a:endParaRPr lang="es-VE" dirty="0"/>
          </a:p>
        </p:txBody>
      </p:sp>
      <p:pic>
        <p:nvPicPr>
          <p:cNvPr id="8" name="Picture 2" descr="http://soporte.flotaweb.com/sites/default/files/images/Ver_Modificar_y_Eliminar_Novedad_de_Mantenimient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8" r="84545"/>
          <a:stretch/>
        </p:blipFill>
        <p:spPr bwMode="auto">
          <a:xfrm>
            <a:off x="10136272" y="4755650"/>
            <a:ext cx="868553" cy="3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1004825" y="4755650"/>
            <a:ext cx="283335" cy="29621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R</a:t>
            </a:r>
            <a:endParaRPr lang="es-VE" dirty="0"/>
          </a:p>
        </p:txBody>
      </p:sp>
      <p:pic>
        <p:nvPicPr>
          <p:cNvPr id="10" name="Picture 2" descr="http://soporte.flotaweb.com/sites/default/files/images/Ver_Modificar_y_Eliminar_Novedad_de_Mantenimient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8" r="84545"/>
          <a:stretch/>
        </p:blipFill>
        <p:spPr bwMode="auto">
          <a:xfrm>
            <a:off x="10147003" y="5230025"/>
            <a:ext cx="868553" cy="3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11015556" y="5217146"/>
            <a:ext cx="283335" cy="29621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2040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usuario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Agregar usuario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34077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128</Words>
  <Application>Microsoft Office PowerPoint</Application>
  <PresentationFormat>Panorámica</PresentationFormat>
  <Paragraphs>69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Gestionar préstamo</vt:lpstr>
      <vt:lpstr>Gestionar préstamo: registrar nuevo préstamo.</vt:lpstr>
      <vt:lpstr>usuario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Betmart Aguilar</dc:creator>
  <cp:lastModifiedBy>Betmart Aguilar</cp:lastModifiedBy>
  <cp:revision>10</cp:revision>
  <dcterms:created xsi:type="dcterms:W3CDTF">2013-10-07T05:32:09Z</dcterms:created>
  <dcterms:modified xsi:type="dcterms:W3CDTF">2013-10-07T09:23:38Z</dcterms:modified>
</cp:coreProperties>
</file>