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>
        <p:scale>
          <a:sx n="100" d="100"/>
          <a:sy n="100" d="100"/>
        </p:scale>
        <p:origin x="-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5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4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3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4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2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9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813B-1BFD-4924-BFCA-D275A019F06C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7E56D-143D-4149-8D79-80F39233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145072" y="560786"/>
            <a:ext cx="1728232" cy="1626622"/>
            <a:chOff x="4154972" y="897336"/>
            <a:chExt cx="1728232" cy="1626622"/>
          </a:xfrm>
        </p:grpSpPr>
        <p:cxnSp>
          <p:nvCxnSpPr>
            <p:cNvPr id="5" name="Straight Arrow Connector 4"/>
            <p:cNvCxnSpPr/>
            <p:nvPr/>
          </p:nvCxnSpPr>
          <p:spPr>
            <a:xfrm rot="-10800000">
              <a:off x="4154972" y="1152358"/>
              <a:ext cx="0" cy="13716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-5400000">
              <a:off x="4840772" y="1838158"/>
              <a:ext cx="0" cy="137160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4508500" y="1847850"/>
              <a:ext cx="137160" cy="1371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76850" y="1187450"/>
              <a:ext cx="137160" cy="13716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672" y="897336"/>
              <a:ext cx="318532" cy="21794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833" y="2070964"/>
              <a:ext cx="326153" cy="22099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9667" y="1641100"/>
              <a:ext cx="105162" cy="181365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4553651" y="1244600"/>
              <a:ext cx="805749" cy="698675"/>
            </a:xfrm>
            <a:prstGeom prst="straightConnector1">
              <a:avLst/>
            </a:prstGeom>
            <a:ln w="19050">
              <a:solidFill>
                <a:srgbClr val="C0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91050" y="1924929"/>
              <a:ext cx="82296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headEnd type="non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4540250" y="1632037"/>
              <a:ext cx="393700" cy="587522"/>
            </a:xfrm>
            <a:prstGeom prst="arc">
              <a:avLst>
                <a:gd name="adj1" fmla="val 17783389"/>
                <a:gd name="adj2" fmla="val 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3244850" y="846592"/>
            <a:ext cx="0" cy="137160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435438" y="962660"/>
            <a:ext cx="1998588" cy="1828800"/>
            <a:chOff x="4435438" y="962660"/>
            <a:chExt cx="1998588" cy="1828800"/>
          </a:xfrm>
        </p:grpSpPr>
        <p:grpSp>
          <p:nvGrpSpPr>
            <p:cNvPr id="29" name="Group 28"/>
            <p:cNvGrpSpPr/>
            <p:nvPr/>
          </p:nvGrpSpPr>
          <p:grpSpPr>
            <a:xfrm>
              <a:off x="5048250" y="962660"/>
              <a:ext cx="762000" cy="1828800"/>
              <a:chOff x="5048250" y="962660"/>
              <a:chExt cx="762000" cy="18288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5048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810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 rot="16200000">
              <a:off x="5037288" y="994472"/>
              <a:ext cx="762000" cy="1828800"/>
              <a:chOff x="5048250" y="962660"/>
              <a:chExt cx="762000" cy="182880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048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810250" y="962660"/>
                <a:ext cx="0" cy="1828800"/>
              </a:xfrm>
              <a:prstGeom prst="line">
                <a:avLst/>
              </a:prstGeom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438" y="1067790"/>
              <a:ext cx="463625" cy="227697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6476" y="1066023"/>
              <a:ext cx="463625" cy="227697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401" y="1066023"/>
              <a:ext cx="463625" cy="227697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827" y="1786372"/>
              <a:ext cx="463625" cy="22769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2827" y="2492338"/>
              <a:ext cx="463625" cy="227697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394" y="1776894"/>
              <a:ext cx="463625" cy="227697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394" y="2482860"/>
              <a:ext cx="463625" cy="227697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755" y="1786373"/>
              <a:ext cx="463625" cy="22769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755" y="2492339"/>
              <a:ext cx="463625" cy="227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3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0,0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5037"/>
  <p:tag name="ORIGINALWIDTH" val="104.5054"/>
  <p:tag name="OUTPUTDPI" val="1200"/>
  <p:tag name="LATEXADDIN" val="\documentclass{article}&#10;\usepackage{amsmath}&#10;\pagestyle{empty}&#10;\begin{document}&#10;&#10;$\mathrm{pt}_1$&#10;&#10;&#10;\end{document}"/>
  <p:tag name="IGUANATEXSIZE" val="20"/>
  <p:tag name="IGUANATEXCURSOR" val="83"/>
  <p:tag name="TRANSPARENCY" val="True"/>
  <p:tag name="FILENAME" val=""/>
  <p:tag name="INPUTTYPE" val="0"/>
  <p:tag name="LATEXENGINEID" val="1"/>
  <p:tag name="TEMPFOLDER" val="C:\Users\beto\Documents\iguana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2.5037"/>
  <p:tag name="ORIGINALWIDTH" val="107.0055"/>
  <p:tag name="OUTPUTDPI" val="1200"/>
  <p:tag name="LATEXADDIN" val="\documentclass{article}&#10;\usepackage{amsmath}&#10;\pagestyle{empty}&#10;\begin{document}&#10;&#10;$\mathrm{pt}_0$&#10;&#10;&#10;\end{document}"/>
  <p:tag name="IGUANATEXSIZE" val="20"/>
  <p:tag name="IGUANATEXCURSOR" val="95"/>
  <p:tag name="TRANSPARENCY" val="True"/>
  <p:tag name="FILENAME" val=""/>
  <p:tag name="INPUTTYPE" val="0"/>
  <p:tag name="LATEXENGINEID" val="1"/>
  <p:tag name="TEMPFOLDER" val="C:\Users\beto\Documents\iguana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9.50307"/>
  <p:tag name="ORIGINALWIDTH" val="34.50181"/>
  <p:tag name="OUTPUTDPI" val="1200"/>
  <p:tag name="LATEXADDIN" val="\documentclass{article}&#10;\usepackage{amsmath}&#10;\pagestyle{empty}&#10;\begin{document}&#10;&#10;$\theta$&#10;&#10;&#10;\end{document}"/>
  <p:tag name="IGUANATEXSIZE" val="20"/>
  <p:tag name="IGUANATEXCURSOR" val="88"/>
  <p:tag name="TRANSPARENCY" val="True"/>
  <p:tag name="FILENAME" val=""/>
  <p:tag name="INPUTTYPE" val="0"/>
  <p:tag name="LATEXENGINEID" val="1"/>
  <p:tag name="TEMPFOLDER" val="C:\Users\beto\Documents\iguana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0,1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0,2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1,2)$&#10;&#10;&#10;\end{document}"/>
  <p:tag name="IGUANATEXSIZE" val="18"/>
  <p:tag name="IGUANATEXCURSOR" val="84"/>
  <p:tag name="TRANSPARENCY" val="True"/>
  <p:tag name="FILENAME" val=""/>
  <p:tag name="INPUTTYPE" val="0"/>
  <p:tag name="LATEXENGINEID" val="1"/>
  <p:tag name="TEMPFOLDER" val="C:\Users\beto\Documents\iguana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2,2)$&#10;&#10;&#10;\end{document}"/>
  <p:tag name="IGUANATEXSIZE" val="18"/>
  <p:tag name="IGUANATEXCURSOR" val="84"/>
  <p:tag name="TRANSPARENCY" val="True"/>
  <p:tag name="FILENAME" val=""/>
  <p:tag name="INPUTTYPE" val="0"/>
  <p:tag name="LATEXENGINEID" val="1"/>
  <p:tag name="TEMPFOLDER" val="C:\Users\beto\Documents\iguana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1,1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2,1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1,0)$&#10;&#10;&#10;\end{document}"/>
  <p:tag name="IGUANATEXSIZE" val="18"/>
  <p:tag name="IGUANATEXCURSOR" val="84"/>
  <p:tag name="TRANSPARENCY" val="True"/>
  <p:tag name="FILENAME" val=""/>
  <p:tag name="INPUTTYPE" val="0"/>
  <p:tag name="LATEXENGINEID" val="1"/>
  <p:tag name="TEMPFOLDER" val="C:\Users\beto\Documents\iguana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3.00425"/>
  <p:tag name="ORIGINALWIDTH" val="169.0087"/>
  <p:tag name="OUTPUTDPI" val="1200"/>
  <p:tag name="LATEXADDIN" val="\documentclass{article}&#10;\usepackage{amsmath}&#10;\pagestyle{empty}&#10;\begin{document}&#10;&#10;$(2,0)$&#10;&#10;&#10;\end{document}"/>
  <p:tag name="IGUANATEXSIZE" val="18"/>
  <p:tag name="IGUANATEXCURSOR" val="86"/>
  <p:tag name="TRANSPARENCY" val="True"/>
  <p:tag name="FILENAME" val=""/>
  <p:tag name="INPUTTYPE" val="0"/>
  <p:tag name="LATEXENGINEID" val="1"/>
  <p:tag name="TEMPFOLDER" val="C:\Users\beto\Documents\iguana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TobeS</dc:creator>
  <cp:lastModifiedBy>TobeS</cp:lastModifiedBy>
  <cp:revision>6</cp:revision>
  <dcterms:created xsi:type="dcterms:W3CDTF">2020-04-03T10:23:08Z</dcterms:created>
  <dcterms:modified xsi:type="dcterms:W3CDTF">2020-04-03T14:08:16Z</dcterms:modified>
</cp:coreProperties>
</file>