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8" autoAdjust="0"/>
    <p:restoredTop sz="94660"/>
  </p:normalViewPr>
  <p:slideViewPr>
    <p:cSldViewPr snapToGrid="0">
      <p:cViewPr varScale="1">
        <p:scale>
          <a:sx n="66" d="100"/>
          <a:sy n="66" d="100"/>
        </p:scale>
        <p:origin x="5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813B-1BFD-4924-BFCA-D275A019F06C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E56D-143D-4149-8D79-80F39233B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32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813B-1BFD-4924-BFCA-D275A019F06C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E56D-143D-4149-8D79-80F39233B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52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813B-1BFD-4924-BFCA-D275A019F06C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E56D-143D-4149-8D79-80F39233B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03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813B-1BFD-4924-BFCA-D275A019F06C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E56D-143D-4149-8D79-80F39233B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4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813B-1BFD-4924-BFCA-D275A019F06C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E56D-143D-4149-8D79-80F39233B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46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813B-1BFD-4924-BFCA-D275A019F06C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E56D-143D-4149-8D79-80F39233B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33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813B-1BFD-4924-BFCA-D275A019F06C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E56D-143D-4149-8D79-80F39233B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41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813B-1BFD-4924-BFCA-D275A019F06C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E56D-143D-4149-8D79-80F39233B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28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813B-1BFD-4924-BFCA-D275A019F06C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E56D-143D-4149-8D79-80F39233B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55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813B-1BFD-4924-BFCA-D275A019F06C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E56D-143D-4149-8D79-80F39233B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91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813B-1BFD-4924-BFCA-D275A019F06C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E56D-143D-4149-8D79-80F39233B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28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9813B-1BFD-4924-BFCA-D275A019F06C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7E56D-143D-4149-8D79-80F39233B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18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image" Target="../media/image4.png"/><Relationship Id="rId39" Type="http://schemas.openxmlformats.org/officeDocument/2006/relationships/image" Target="../media/image17.png"/><Relationship Id="rId21" Type="http://schemas.openxmlformats.org/officeDocument/2006/relationships/tags" Target="../tags/tag21.xml"/><Relationship Id="rId34" Type="http://schemas.openxmlformats.org/officeDocument/2006/relationships/image" Target="../media/image12.png"/><Relationship Id="rId42" Type="http://schemas.openxmlformats.org/officeDocument/2006/relationships/image" Target="../media/image20.png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image" Target="../media/image7.png"/><Relationship Id="rId41" Type="http://schemas.openxmlformats.org/officeDocument/2006/relationships/image" Target="../media/image19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2.png"/><Relationship Id="rId32" Type="http://schemas.openxmlformats.org/officeDocument/2006/relationships/image" Target="../media/image10.png"/><Relationship Id="rId37" Type="http://schemas.openxmlformats.org/officeDocument/2006/relationships/image" Target="../media/image15.png"/><Relationship Id="rId40" Type="http://schemas.openxmlformats.org/officeDocument/2006/relationships/image" Target="../media/image18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image" Target="../media/image1.png"/><Relationship Id="rId28" Type="http://schemas.openxmlformats.org/officeDocument/2006/relationships/image" Target="../media/image6.png"/><Relationship Id="rId36" Type="http://schemas.openxmlformats.org/officeDocument/2006/relationships/image" Target="../media/image14.pn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image" Target="../media/image9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slideLayout" Target="../slideLayouts/slideLayout1.xml"/><Relationship Id="rId27" Type="http://schemas.openxmlformats.org/officeDocument/2006/relationships/image" Target="../media/image5.png"/><Relationship Id="rId30" Type="http://schemas.openxmlformats.org/officeDocument/2006/relationships/image" Target="../media/image8.png"/><Relationship Id="rId35" Type="http://schemas.openxmlformats.org/officeDocument/2006/relationships/image" Target="../media/image13.png"/><Relationship Id="rId43" Type="http://schemas.openxmlformats.org/officeDocument/2006/relationships/image" Target="../media/image21.png"/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image" Target="../media/image3.png"/><Relationship Id="rId33" Type="http://schemas.openxmlformats.org/officeDocument/2006/relationships/image" Target="../media/image11.png"/><Relationship Id="rId38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8672029" y="2639395"/>
            <a:ext cx="2194893" cy="2065846"/>
            <a:chOff x="4154972" y="897336"/>
            <a:chExt cx="1728232" cy="1626622"/>
          </a:xfrm>
        </p:grpSpPr>
        <p:cxnSp>
          <p:nvCxnSpPr>
            <p:cNvPr id="5" name="Straight Arrow Connector 4"/>
            <p:cNvCxnSpPr/>
            <p:nvPr/>
          </p:nvCxnSpPr>
          <p:spPr>
            <a:xfrm rot="-10800000">
              <a:off x="4154972" y="1152358"/>
              <a:ext cx="0" cy="137160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rot="-5400000">
              <a:off x="4840772" y="1838158"/>
              <a:ext cx="0" cy="137160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4508500" y="1847850"/>
              <a:ext cx="137160" cy="13716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276850" y="1187450"/>
              <a:ext cx="137160" cy="13716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4672" y="897336"/>
              <a:ext cx="318532" cy="217943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>
              <p:custDataLst>
                <p:tags r:id="rId20"/>
              </p:custDataLst>
            </p:nvPr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9833" y="2070964"/>
              <a:ext cx="326153" cy="220991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>
              <p:custDataLst>
                <p:tags r:id="rId21"/>
              </p:custDataLst>
            </p:nvPr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9667" y="1641100"/>
              <a:ext cx="105162" cy="181365"/>
            </a:xfrm>
            <a:prstGeom prst="rect">
              <a:avLst/>
            </a:prstGeom>
          </p:spPr>
        </p:pic>
        <p:cxnSp>
          <p:nvCxnSpPr>
            <p:cNvPr id="15" name="Straight Arrow Connector 14"/>
            <p:cNvCxnSpPr/>
            <p:nvPr/>
          </p:nvCxnSpPr>
          <p:spPr>
            <a:xfrm flipH="1">
              <a:off x="4553651" y="1244600"/>
              <a:ext cx="805749" cy="698675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4591050" y="1924929"/>
              <a:ext cx="822960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sysDash"/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c 19"/>
            <p:cNvSpPr/>
            <p:nvPr/>
          </p:nvSpPr>
          <p:spPr>
            <a:xfrm>
              <a:off x="4540250" y="1632037"/>
              <a:ext cx="393700" cy="587522"/>
            </a:xfrm>
            <a:prstGeom prst="arc">
              <a:avLst>
                <a:gd name="adj1" fmla="val 17783389"/>
                <a:gd name="adj2" fmla="val 0"/>
              </a:avLst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>
            <a:grpSpLocks noChangeAspect="1"/>
          </p:cNvGrpSpPr>
          <p:nvPr/>
        </p:nvGrpSpPr>
        <p:grpSpPr>
          <a:xfrm>
            <a:off x="4766348" y="2551700"/>
            <a:ext cx="2718976" cy="2487988"/>
            <a:chOff x="4435438" y="962660"/>
            <a:chExt cx="1998588" cy="1828800"/>
          </a:xfrm>
        </p:grpSpPr>
        <p:grpSp>
          <p:nvGrpSpPr>
            <p:cNvPr id="29" name="Group 28"/>
            <p:cNvGrpSpPr/>
            <p:nvPr/>
          </p:nvGrpSpPr>
          <p:grpSpPr>
            <a:xfrm>
              <a:off x="5048250" y="962660"/>
              <a:ext cx="762000" cy="1828800"/>
              <a:chOff x="5048250" y="962660"/>
              <a:chExt cx="762000" cy="1828800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>
                <a:off x="5048250" y="962660"/>
                <a:ext cx="0" cy="1828800"/>
              </a:xfrm>
              <a:prstGeom prst="line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5810250" y="962660"/>
                <a:ext cx="0" cy="1828800"/>
              </a:xfrm>
              <a:prstGeom prst="line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 rot="16200000">
              <a:off x="5037288" y="994472"/>
              <a:ext cx="762000" cy="1828800"/>
              <a:chOff x="5048250" y="962660"/>
              <a:chExt cx="762000" cy="1828800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5048250" y="962660"/>
                <a:ext cx="0" cy="1828800"/>
              </a:xfrm>
              <a:prstGeom prst="line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5810250" y="962660"/>
                <a:ext cx="0" cy="1828800"/>
              </a:xfrm>
              <a:prstGeom prst="line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5" name="Picture 34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5438" y="1067790"/>
              <a:ext cx="463625" cy="227697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6476" y="1066023"/>
              <a:ext cx="463625" cy="227697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0401" y="1066023"/>
              <a:ext cx="463625" cy="227697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2827" y="1786372"/>
              <a:ext cx="463625" cy="227697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2827" y="2492338"/>
              <a:ext cx="463625" cy="227697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394" y="1776894"/>
              <a:ext cx="463625" cy="227697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394" y="2482860"/>
              <a:ext cx="463625" cy="227697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5755" y="1786373"/>
              <a:ext cx="463625" cy="227697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5755" y="2492339"/>
              <a:ext cx="463625" cy="227697"/>
            </a:xfrm>
            <a:prstGeom prst="rect">
              <a:avLst/>
            </a:prstGeom>
          </p:spPr>
        </p:pic>
      </p:grpSp>
      <p:sp>
        <p:nvSpPr>
          <p:cNvPr id="33" name="TextBox 1 1"/>
          <p:cNvSpPr txBox="1">
            <a:spLocks noChangeArrowheads="1"/>
          </p:cNvSpPr>
          <p:nvPr/>
        </p:nvSpPr>
        <p:spPr bwMode="auto">
          <a:xfrm>
            <a:off x="624252" y="753230"/>
            <a:ext cx="1045218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sz="3600" dirty="0" err="1" smtClean="0">
                <a:solidFill>
                  <a:srgbClr val="FF0000"/>
                </a:solidFill>
              </a:rPr>
              <a:t>Beto’s</a:t>
            </a:r>
            <a:r>
              <a:rPr lang="en-US" sz="3600" dirty="0" smtClean="0">
                <a:solidFill>
                  <a:srgbClr val="FF0000"/>
                </a:solidFill>
              </a:rPr>
              <a:t> Tic </a:t>
            </a:r>
            <a:r>
              <a:rPr lang="en-US" sz="3600" dirty="0" err="1" smtClean="0">
                <a:solidFill>
                  <a:srgbClr val="FF0000"/>
                </a:solidFill>
              </a:rPr>
              <a:t>Tac</a:t>
            </a:r>
            <a:r>
              <a:rPr lang="en-US" sz="3600" dirty="0" smtClean="0">
                <a:solidFill>
                  <a:srgbClr val="FF0000"/>
                </a:solidFill>
              </a:rPr>
              <a:t> Toe in a nutshell !</a:t>
            </a:r>
            <a:endParaRPr lang="it-IT" sz="3600" dirty="0">
              <a:solidFill>
                <a:srgbClr val="FF0000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2085429" y="2570314"/>
            <a:ext cx="1036662" cy="2487988"/>
            <a:chOff x="5048250" y="962660"/>
            <a:chExt cx="762000" cy="182880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5048250" y="962660"/>
              <a:ext cx="0" cy="182880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810250" y="962660"/>
              <a:ext cx="0" cy="182880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 rot="16200000">
            <a:off x="2070516" y="2613592"/>
            <a:ext cx="1036662" cy="2487988"/>
            <a:chOff x="5048250" y="962660"/>
            <a:chExt cx="762000" cy="182880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5048250" y="962660"/>
              <a:ext cx="0" cy="182880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5810250" y="962660"/>
              <a:ext cx="0" cy="182880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682" y="2760091"/>
            <a:ext cx="234708" cy="1752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447" y="2777791"/>
            <a:ext cx="80776" cy="15850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999" y="2777791"/>
            <a:ext cx="256045" cy="17831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219" y="3756790"/>
            <a:ext cx="384068" cy="17831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565" y="4705240"/>
            <a:ext cx="310912" cy="18136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513" y="3795694"/>
            <a:ext cx="198130" cy="11125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212" y="4705240"/>
            <a:ext cx="128022" cy="17831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437" y="3748149"/>
            <a:ext cx="356634" cy="17222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437" y="4705240"/>
            <a:ext cx="281954" cy="17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36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.50299"/>
  <p:tag name="ORIGINALWIDTH" val="77.00394"/>
  <p:tag name="OUTPUTDPI" val="1200"/>
  <p:tag name="LATEXADDIN" val="\documentclass{article}&#10;\usepackage{amsmath}&#10;\pagestyle{empty}&#10;\begin{document}&#10;&#10;Lt&#10;&#10;&#10;\end{document}"/>
  <p:tag name="IGUANATEXSIZE" val="20"/>
  <p:tag name="IGUANATEXCURSOR" val="81"/>
  <p:tag name="TRANSPARENCY" val="True"/>
  <p:tag name="FILENAME" val=""/>
  <p:tag name="INPUTTYPE" val="0"/>
  <p:tag name="LATEXENGINEID" val="1"/>
  <p:tag name="TEMPFOLDER" val="C:\Users\beto\Documents\iguana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169.0087"/>
  <p:tag name="OUTPUTDPI" val="1200"/>
  <p:tag name="LATEXADDIN" val="\documentclass{article}&#10;\usepackage{amsmath}&#10;\pagestyle{empty}&#10;\begin{document}&#10;&#10;$(0,0)$&#10;&#10;&#10;\end{document}"/>
  <p:tag name="IGUANATEXSIZE" val="18"/>
  <p:tag name="IGUANATEXCURSOR" val="86"/>
  <p:tag name="TRANSPARENCY" val="True"/>
  <p:tag name="FILENAME" val=""/>
  <p:tag name="INPUTTYPE" val="0"/>
  <p:tag name="LATEXENGINEID" val="1"/>
  <p:tag name="TEMPFOLDER" val="C:\Users\beto\Documents\iguana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169.0087"/>
  <p:tag name="OUTPUTDPI" val="1200"/>
  <p:tag name="LATEXADDIN" val="\documentclass{article}&#10;\usepackage{amsmath}&#10;\pagestyle{empty}&#10;\begin{document}&#10;&#10;$(0,1)$&#10;&#10;&#10;\end{document}"/>
  <p:tag name="IGUANATEXSIZE" val="18"/>
  <p:tag name="IGUANATEXCURSOR" val="86"/>
  <p:tag name="TRANSPARENCY" val="True"/>
  <p:tag name="FILENAME" val=""/>
  <p:tag name="INPUTTYPE" val="0"/>
  <p:tag name="LATEXENGINEID" val="1"/>
  <p:tag name="TEMPFOLDER" val="C:\Users\beto\Documents\iguana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169.0087"/>
  <p:tag name="OUTPUTDPI" val="1200"/>
  <p:tag name="LATEXADDIN" val="\documentclass{article}&#10;\usepackage{amsmath}&#10;\pagestyle{empty}&#10;\begin{document}&#10;&#10;$(0,2)$&#10;&#10;&#10;\end{document}"/>
  <p:tag name="IGUANATEXSIZE" val="18"/>
  <p:tag name="IGUANATEXCURSOR" val="86"/>
  <p:tag name="TRANSPARENCY" val="True"/>
  <p:tag name="FILENAME" val=""/>
  <p:tag name="INPUTTYPE" val="0"/>
  <p:tag name="LATEXENGINEID" val="1"/>
  <p:tag name="TEMPFOLDER" val="C:\Users\beto\Documents\iguana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169.0087"/>
  <p:tag name="OUTPUTDPI" val="1200"/>
  <p:tag name="LATEXADDIN" val="\documentclass{article}&#10;\usepackage{amsmath}&#10;\pagestyle{empty}&#10;\begin{document}&#10;&#10;$(1,2)$&#10;&#10;&#10;\end{document}"/>
  <p:tag name="IGUANATEXSIZE" val="18"/>
  <p:tag name="IGUANATEXCURSOR" val="84"/>
  <p:tag name="TRANSPARENCY" val="True"/>
  <p:tag name="FILENAME" val=""/>
  <p:tag name="INPUTTYPE" val="0"/>
  <p:tag name="LATEXENGINEID" val="1"/>
  <p:tag name="TEMPFOLDER" val="C:\Users\beto\Documents\iguana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169.0087"/>
  <p:tag name="OUTPUTDPI" val="1200"/>
  <p:tag name="LATEXADDIN" val="\documentclass{article}&#10;\usepackage{amsmath}&#10;\pagestyle{empty}&#10;\begin{document}&#10;&#10;$(2,2)$&#10;&#10;&#10;\end{document}"/>
  <p:tag name="IGUANATEXSIZE" val="18"/>
  <p:tag name="IGUANATEXCURSOR" val="84"/>
  <p:tag name="TRANSPARENCY" val="True"/>
  <p:tag name="FILENAME" val=""/>
  <p:tag name="INPUTTYPE" val="0"/>
  <p:tag name="LATEXENGINEID" val="1"/>
  <p:tag name="TEMPFOLDER" val="C:\Users\beto\Documents\iguana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169.0087"/>
  <p:tag name="OUTPUTDPI" val="1200"/>
  <p:tag name="LATEXADDIN" val="\documentclass{article}&#10;\usepackage{amsmath}&#10;\pagestyle{empty}&#10;\begin{document}&#10;&#10;$(1,1)$&#10;&#10;&#10;\end{document}"/>
  <p:tag name="IGUANATEXSIZE" val="18"/>
  <p:tag name="IGUANATEXCURSOR" val="86"/>
  <p:tag name="TRANSPARENCY" val="True"/>
  <p:tag name="FILENAME" val=""/>
  <p:tag name="INPUTTYPE" val="0"/>
  <p:tag name="LATEXENGINEID" val="1"/>
  <p:tag name="TEMPFOLDER" val="C:\Users\beto\Documents\iguanaTe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169.0087"/>
  <p:tag name="OUTPUTDPI" val="1200"/>
  <p:tag name="LATEXADDIN" val="\documentclass{article}&#10;\usepackage{amsmath}&#10;\pagestyle{empty}&#10;\begin{document}&#10;&#10;$(2,1)$&#10;&#10;&#10;\end{document}"/>
  <p:tag name="IGUANATEXSIZE" val="18"/>
  <p:tag name="IGUANATEXCURSOR" val="86"/>
  <p:tag name="TRANSPARENCY" val="True"/>
  <p:tag name="FILENAME" val=""/>
  <p:tag name="INPUTTYPE" val="0"/>
  <p:tag name="LATEXENGINEID" val="1"/>
  <p:tag name="TEMPFOLDER" val="C:\Users\beto\Documents\iguanaTe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169.0087"/>
  <p:tag name="OUTPUTDPI" val="1200"/>
  <p:tag name="LATEXADDIN" val="\documentclass{article}&#10;\usepackage{amsmath}&#10;\pagestyle{empty}&#10;\begin{document}&#10;&#10;$(1,0)$&#10;&#10;&#10;\end{document}"/>
  <p:tag name="IGUANATEXSIZE" val="18"/>
  <p:tag name="IGUANATEXCURSOR" val="84"/>
  <p:tag name="TRANSPARENCY" val="True"/>
  <p:tag name="FILENAME" val=""/>
  <p:tag name="INPUTTYPE" val="0"/>
  <p:tag name="LATEXENGINEID" val="1"/>
  <p:tag name="TEMPFOLDER" val="C:\Users\beto\Documents\iguana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169.0087"/>
  <p:tag name="OUTPUTDPI" val="1200"/>
  <p:tag name="LATEXADDIN" val="\documentclass{article}&#10;\usepackage{amsmath}&#10;\pagestyle{empty}&#10;\begin{document}&#10;&#10;$(2,0)$&#10;&#10;&#10;\end{document}"/>
  <p:tag name="IGUANATEXSIZE" val="18"/>
  <p:tag name="IGUANATEXCURSOR" val="86"/>
  <p:tag name="TRANSPARENCY" val="True"/>
  <p:tag name="FILENAME" val=""/>
  <p:tag name="INPUTTYPE" val="0"/>
  <p:tag name="LATEXENGINEID" val="1"/>
  <p:tag name="TEMPFOLDER" val="C:\Users\beto\Documents\iguanaTemp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1.5037"/>
  <p:tag name="ORIGINALWIDTH" val="104.5054"/>
  <p:tag name="OUTPUTDPI" val="1200"/>
  <p:tag name="LATEXADDIN" val="\documentclass{article}&#10;\usepackage{amsmath}&#10;\pagestyle{empty}&#10;\begin{document}&#10;&#10;$\mathrm{pt}_1$&#10;&#10;&#10;\end{document}"/>
  <p:tag name="IGUANATEXSIZE" val="20"/>
  <p:tag name="IGUANATEXCURSOR" val="83"/>
  <p:tag name="TRANSPARENCY" val="True"/>
  <p:tag name="FILENAME" val=""/>
  <p:tag name="INPUTTYPE" val="0"/>
  <p:tag name="LATEXENGINEID" val="1"/>
  <p:tag name="TEMPFOLDER" val="C:\Users\beto\Documents\iguana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2.00268"/>
  <p:tag name="ORIGINALWIDTH" val="26.50134"/>
  <p:tag name="OUTPUTDPI" val="1200"/>
  <p:tag name="LATEXADDIN" val="\documentclass{article}&#10;\usepackage{amsmath}&#10;\pagestyle{empty}&#10;\begin{document}&#10;&#10;t&#10;&#10;&#10;\end{document}"/>
  <p:tag name="IGUANATEXSIZE" val="20"/>
  <p:tag name="IGUANATEXCURSOR" val="82"/>
  <p:tag name="TRANSPARENCY" val="True"/>
  <p:tag name="FILENAME" val=""/>
  <p:tag name="INPUTTYPE" val="0"/>
  <p:tag name="LATEXENGINEID" val="1"/>
  <p:tag name="TEMPFOLDER" val="C:\Users\beto\Documents\iguanaTemp\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2.5037"/>
  <p:tag name="ORIGINALWIDTH" val="107.0055"/>
  <p:tag name="OUTPUTDPI" val="1200"/>
  <p:tag name="LATEXADDIN" val="\documentclass{article}&#10;\usepackage{amsmath}&#10;\pagestyle{empty}&#10;\begin{document}&#10;&#10;$\mathrm{pt}_0$&#10;&#10;&#10;\end{document}"/>
  <p:tag name="IGUANATEXSIZE" val="20"/>
  <p:tag name="IGUANATEXCURSOR" val="95"/>
  <p:tag name="TRANSPARENCY" val="True"/>
  <p:tag name="FILENAME" val=""/>
  <p:tag name="INPUTTYPE" val="0"/>
  <p:tag name="LATEXENGINEID" val="1"/>
  <p:tag name="TEMPFOLDER" val="C:\Users\beto\Documents\iguanaTemp\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50307"/>
  <p:tag name="ORIGINALWIDTH" val="34.50181"/>
  <p:tag name="OUTPUTDPI" val="1200"/>
  <p:tag name="LATEXADDIN" val="\documentclass{article}&#10;\usepackage{amsmath}&#10;\pagestyle{empty}&#10;\begin{document}&#10;&#10;$\theta$&#10;&#10;&#10;\end{document}"/>
  <p:tag name="IGUANATEXSIZE" val="20"/>
  <p:tag name="IGUANATEXCURSOR" val="88"/>
  <p:tag name="TRANSPARENCY" val="True"/>
  <p:tag name="FILENAME" val=""/>
  <p:tag name="INPUTTYPE" val="0"/>
  <p:tag name="LATEXENGINEID" val="1"/>
  <p:tag name="TEMPFOLDER" val="C:\Users\beto\Documents\iguana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8.50299"/>
  <p:tag name="ORIGINALWIDTH" val="84.00433"/>
  <p:tag name="OUTPUTDPI" val="1200"/>
  <p:tag name="LATEXADDIN" val="\documentclass{article}&#10;\usepackage{amsmath}&#10;\pagestyle{empty}&#10;\begin{document}&#10;&#10;Rt&#10;&#10;&#10;\end{document}"/>
  <p:tag name="IGUANATEXSIZE" val="20"/>
  <p:tag name="IGUANATEXCURSOR" val="83"/>
  <p:tag name="TRANSPARENCY" val="True"/>
  <p:tag name="FILENAME" val=""/>
  <p:tag name="INPUTTYPE" val="0"/>
  <p:tag name="LATEXENGINEID" val="1"/>
  <p:tag name="TEMPFOLDER" val="C:\Users\beto\Documents\iguana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8.50299"/>
  <p:tag name="ORIGINALWIDTH" val="126.0065"/>
  <p:tag name="OUTPUTDPI" val="1200"/>
  <p:tag name="LATEXADDIN" val="\documentclass{article}&#10;\usepackage{amsmath}&#10;\pagestyle{empty}&#10;\begin{document}&#10;&#10;Rm&#10;&#10;&#10;\end{document}"/>
  <p:tag name="IGUANATEXSIZE" val="20"/>
  <p:tag name="IGUANATEXCURSOR" val="83"/>
  <p:tag name="TRANSPARENCY" val="True"/>
  <p:tag name="FILENAME" val=""/>
  <p:tag name="INPUTTYPE" val="0"/>
  <p:tag name="LATEXENGINEID" val="1"/>
  <p:tag name="TEMPFOLDER" val="C:\Users\beto\Documents\iguana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50307"/>
  <p:tag name="ORIGINALWIDTH" val="102.0053"/>
  <p:tag name="OUTPUTDPI" val="1200"/>
  <p:tag name="LATEXADDIN" val="\documentclass{article}&#10;\usepackage{amsmath}&#10;\pagestyle{empty}&#10;\begin{document}&#10;&#10;Rb&#10;&#10;&#10;\end{document}"/>
  <p:tag name="IGUANATEXSIZE" val="20"/>
  <p:tag name="IGUANATEXCURSOR" val="83"/>
  <p:tag name="TRANSPARENCY" val="True"/>
  <p:tag name="FILENAME" val=""/>
  <p:tag name="INPUTTYPE" val="0"/>
  <p:tag name="LATEXENGINEID" val="1"/>
  <p:tag name="TEMPFOLDER" val="C:\Users\beto\Documents\iguana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6.50189"/>
  <p:tag name="ORIGINALWIDTH" val="65.0033"/>
  <p:tag name="OUTPUTDPI" val="1200"/>
  <p:tag name="LATEXADDIN" val="\documentclass{article}&#10;\usepackage{amsmath}&#10;\pagestyle{empty}&#10;\begin{document}&#10;&#10;m&#10;&#10;&#10;\end{document}"/>
  <p:tag name="IGUANATEXSIZE" val="20"/>
  <p:tag name="IGUANATEXCURSOR" val="82"/>
  <p:tag name="TRANSPARENCY" val="True"/>
  <p:tag name="FILENAME" val=""/>
  <p:tag name="INPUTTYPE" val="0"/>
  <p:tag name="LATEXENGINEID" val="1"/>
  <p:tag name="TEMPFOLDER" val="C:\Users\beto\Documents\iguana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8.50299"/>
  <p:tag name="ORIGINALWIDTH" val="42.00212"/>
  <p:tag name="OUTPUTDPI" val="1200"/>
  <p:tag name="LATEXADDIN" val="\documentclass{article}&#10;\usepackage{amsmath}&#10;\pagestyle{empty}&#10;\begin{document}&#10;&#10;b&#10;&#10;&#10;\end{document}"/>
  <p:tag name="IGUANATEXSIZE" val="20"/>
  <p:tag name="IGUANATEXCURSOR" val="82"/>
  <p:tag name="TRANSPARENCY" val="True"/>
  <p:tag name="FILENAME" val=""/>
  <p:tag name="INPUTTYPE" val="0"/>
  <p:tag name="LATEXENGINEID" val="1"/>
  <p:tag name="TEMPFOLDER" val="C:\Users\beto\Documents\iguana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50291"/>
  <p:tag name="ORIGINALWIDTH" val="117.006"/>
  <p:tag name="OUTPUTDPI" val="1200"/>
  <p:tag name="LATEXADDIN" val="\documentclass{article}&#10;\usepackage{amsmath}&#10;\pagestyle{empty}&#10;\begin{document}&#10;&#10;Lm&#10;&#10;&#10;\end{document}"/>
  <p:tag name="IGUANATEXSIZE" val="20"/>
  <p:tag name="IGUANATEXCURSOR" val="83"/>
  <p:tag name="TRANSPARENCY" val="True"/>
  <p:tag name="FILENAME" val=""/>
  <p:tag name="INPUTTYPE" val="0"/>
  <p:tag name="LATEXENGINEID" val="1"/>
  <p:tag name="TEMPFOLDER" val="C:\Users\beto\Documents\iguana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8.50299"/>
  <p:tag name="ORIGINALWIDTH" val="92.50472"/>
  <p:tag name="OUTPUTDPI" val="1200"/>
  <p:tag name="LATEXADDIN" val="\documentclass{article}&#10;\usepackage{amsmath}&#10;\pagestyle{empty}&#10;\begin{document}&#10;&#10;Lb&#10;&#10;&#10;\end{document}"/>
  <p:tag name="IGUANATEXSIZE" val="20"/>
  <p:tag name="IGUANATEXCURSOR" val="83"/>
  <p:tag name="TRANSPARENCY" val="True"/>
  <p:tag name="FILENAME" val=""/>
  <p:tag name="INPUTTYPE" val="0"/>
  <p:tag name="LATEXENGINEID" val="1"/>
  <p:tag name="TEMPFOLDER" val="C:\Users\beto\Documents\iguanaTemp\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MS PGothic</vt:lpstr>
      <vt:lpstr>Arial</vt:lpstr>
      <vt:lpstr>Calibri</vt:lpstr>
      <vt:lpstr>Calibri Light</vt:lpstr>
      <vt:lpstr>Office Theme</vt:lpstr>
      <vt:lpstr>PowerPoint Presentation</vt:lpstr>
    </vt:vector>
  </TitlesOfParts>
  <Company>APS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TobeS</dc:creator>
  <cp:lastModifiedBy>TobeS</cp:lastModifiedBy>
  <cp:revision>10</cp:revision>
  <dcterms:created xsi:type="dcterms:W3CDTF">2020-04-03T10:23:08Z</dcterms:created>
  <dcterms:modified xsi:type="dcterms:W3CDTF">2020-04-05T15:11:54Z</dcterms:modified>
</cp:coreProperties>
</file>