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7" r:id="rId3"/>
    <p:sldId id="261" r:id="rId4"/>
    <p:sldId id="259" r:id="rId5"/>
    <p:sldId id="260" r:id="rId6"/>
    <p:sldId id="264" r:id="rId7"/>
    <p:sldId id="262" r:id="rId8"/>
    <p:sldId id="263" r:id="rId9"/>
    <p:sldId id="265" r:id="rId10"/>
    <p:sldId id="266" r:id="rId11"/>
    <p:sldId id="270" r:id="rId12"/>
    <p:sldId id="267" r:id="rId13"/>
    <p:sldId id="269" r:id="rId14"/>
    <p:sldId id="271" r:id="rId15"/>
    <p:sldId id="272" r:id="rId16"/>
    <p:sldId id="26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6E5C2-D8C8-49EA-947D-8B6F1AF75B1A}" v="34" dt="2023-01-16T10:24:21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3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Sibileau" userId="16f1c7c3db740efb" providerId="LiveId" clId="{E313458B-B06E-4B01-AC29-FE036242DB27}"/>
    <pc:docChg chg="undo redo custSel addSld modSld sldOrd">
      <pc:chgData name="Alberto Sibileau" userId="16f1c7c3db740efb" providerId="LiveId" clId="{E313458B-B06E-4B01-AC29-FE036242DB27}" dt="2022-07-27T10:07:03.574" v="10418" actId="1076"/>
      <pc:docMkLst>
        <pc:docMk/>
      </pc:docMkLst>
      <pc:sldChg chg="addSp modSp mod">
        <pc:chgData name="Alberto Sibileau" userId="16f1c7c3db740efb" providerId="LiveId" clId="{E313458B-B06E-4B01-AC29-FE036242DB27}" dt="2022-07-26T10:11:16.172" v="7102" actId="20577"/>
        <pc:sldMkLst>
          <pc:docMk/>
          <pc:sldMk cId="2798426420" sldId="259"/>
        </pc:sldMkLst>
        <pc:spChg chg="add mod">
          <ac:chgData name="Alberto Sibileau" userId="16f1c7c3db740efb" providerId="LiveId" clId="{E313458B-B06E-4B01-AC29-FE036242DB27}" dt="2022-07-26T10:10:56.698" v="7095" actId="14100"/>
          <ac:spMkLst>
            <pc:docMk/>
            <pc:sldMk cId="2798426420" sldId="259"/>
            <ac:spMk id="22" creationId="{C5E645D2-50C4-4D53-A28B-13A24156930C}"/>
          </ac:spMkLst>
        </pc:spChg>
        <pc:spChg chg="add mod">
          <ac:chgData name="Alberto Sibileau" userId="16f1c7c3db740efb" providerId="LiveId" clId="{E313458B-B06E-4B01-AC29-FE036242DB27}" dt="2022-07-26T10:11:05.168" v="7099" actId="20577"/>
          <ac:spMkLst>
            <pc:docMk/>
            <pc:sldMk cId="2798426420" sldId="259"/>
            <ac:spMk id="23" creationId="{6E39934E-CD41-2255-5F5C-FEBD26821D0E}"/>
          </ac:spMkLst>
        </pc:spChg>
        <pc:spChg chg="add mod">
          <ac:chgData name="Alberto Sibileau" userId="16f1c7c3db740efb" providerId="LiveId" clId="{E313458B-B06E-4B01-AC29-FE036242DB27}" dt="2022-07-26T10:11:16.172" v="7102" actId="20577"/>
          <ac:spMkLst>
            <pc:docMk/>
            <pc:sldMk cId="2798426420" sldId="259"/>
            <ac:spMk id="24" creationId="{BE248D5A-8095-6CBA-81ED-4119D7868DA9}"/>
          </ac:spMkLst>
        </pc:spChg>
        <pc:spChg chg="mod">
          <ac:chgData name="Alberto Sibileau" userId="16f1c7c3db740efb" providerId="LiveId" clId="{E313458B-B06E-4B01-AC29-FE036242DB27}" dt="2022-07-26T10:09:17.492" v="7072" actId="20577"/>
          <ac:spMkLst>
            <pc:docMk/>
            <pc:sldMk cId="2798426420" sldId="259"/>
            <ac:spMk id="34" creationId="{00000000-0000-0000-0000-000000000000}"/>
          </ac:spMkLst>
        </pc:spChg>
        <pc:spChg chg="mod">
          <ac:chgData name="Alberto Sibileau" userId="16f1c7c3db740efb" providerId="LiveId" clId="{E313458B-B06E-4B01-AC29-FE036242DB27}" dt="2022-07-26T10:09:42.716" v="7084" actId="20577"/>
          <ac:spMkLst>
            <pc:docMk/>
            <pc:sldMk cId="2798426420" sldId="259"/>
            <ac:spMk id="132" creationId="{00000000-0000-0000-0000-000000000000}"/>
          </ac:spMkLst>
        </pc:spChg>
      </pc:sldChg>
      <pc:sldChg chg="addSp modSp mod">
        <pc:chgData name="Alberto Sibileau" userId="16f1c7c3db740efb" providerId="LiveId" clId="{E313458B-B06E-4B01-AC29-FE036242DB27}" dt="2022-07-26T10:24:38.986" v="7164" actId="20577"/>
        <pc:sldMkLst>
          <pc:docMk/>
          <pc:sldMk cId="1747310854" sldId="260"/>
        </pc:sldMkLst>
        <pc:spChg chg="mod">
          <ac:chgData name="Alberto Sibileau" userId="16f1c7c3db740efb" providerId="LiveId" clId="{E313458B-B06E-4B01-AC29-FE036242DB27}" dt="2022-07-24T10:47:56.179" v="1606" actId="1076"/>
          <ac:spMkLst>
            <pc:docMk/>
            <pc:sldMk cId="1747310854" sldId="260"/>
            <ac:spMk id="3" creationId="{CBE7FFB8-B959-781E-85DE-A1A226245D79}"/>
          </ac:spMkLst>
        </pc:spChg>
        <pc:spChg chg="mod">
          <ac:chgData name="Alberto Sibileau" userId="16f1c7c3db740efb" providerId="LiveId" clId="{E313458B-B06E-4B01-AC29-FE036242DB27}" dt="2022-07-26T10:24:38.986" v="7164" actId="20577"/>
          <ac:spMkLst>
            <pc:docMk/>
            <pc:sldMk cId="1747310854" sldId="260"/>
            <ac:spMk id="132" creationId="{00000000-0000-0000-0000-000000000000}"/>
          </ac:spMkLst>
        </pc:spChg>
        <pc:cxnChg chg="add mod">
          <ac:chgData name="Alberto Sibileau" userId="16f1c7c3db740efb" providerId="LiveId" clId="{E313458B-B06E-4B01-AC29-FE036242DB27}" dt="2022-07-26T10:17:12.298" v="7108" actId="692"/>
          <ac:cxnSpMkLst>
            <pc:docMk/>
            <pc:sldMk cId="1747310854" sldId="260"/>
            <ac:cxnSpMk id="6" creationId="{C4513F68-08B9-45DE-94AC-7AB7B9F447F7}"/>
          </ac:cxnSpMkLst>
        </pc:cxnChg>
        <pc:cxnChg chg="add mod">
          <ac:chgData name="Alberto Sibileau" userId="16f1c7c3db740efb" providerId="LiveId" clId="{E313458B-B06E-4B01-AC29-FE036242DB27}" dt="2022-07-26T10:17:21.523" v="7110" actId="1076"/>
          <ac:cxnSpMkLst>
            <pc:docMk/>
            <pc:sldMk cId="1747310854" sldId="260"/>
            <ac:cxnSpMk id="18" creationId="{9B08A508-C3F4-5DC5-FBE2-21A7AC352420}"/>
          </ac:cxnSpMkLst>
        </pc:cxnChg>
      </pc:sldChg>
      <pc:sldChg chg="delSp modSp add mod ord">
        <pc:chgData name="Alberto Sibileau" userId="16f1c7c3db740efb" providerId="LiveId" clId="{E313458B-B06E-4B01-AC29-FE036242DB27}" dt="2022-07-26T12:21:14.490" v="8814" actId="108"/>
        <pc:sldMkLst>
          <pc:docMk/>
          <pc:sldMk cId="1160122158" sldId="261"/>
        </pc:sldMkLst>
        <pc:spChg chg="del">
          <ac:chgData name="Alberto Sibileau" userId="16f1c7c3db740efb" providerId="LiveId" clId="{E313458B-B06E-4B01-AC29-FE036242DB27}" dt="2022-07-22T11:06:38.869" v="45" actId="478"/>
          <ac:spMkLst>
            <pc:docMk/>
            <pc:sldMk cId="1160122158" sldId="261"/>
            <ac:spMk id="3" creationId="{CBE7FFB8-B959-781E-85DE-A1A226245D79}"/>
          </ac:spMkLst>
        </pc:spChg>
        <pc:spChg chg="del">
          <ac:chgData name="Alberto Sibileau" userId="16f1c7c3db740efb" providerId="LiveId" clId="{E313458B-B06E-4B01-AC29-FE036242DB27}" dt="2022-07-22T11:06:42.690" v="46" actId="478"/>
          <ac:spMkLst>
            <pc:docMk/>
            <pc:sldMk cId="1160122158" sldId="261"/>
            <ac:spMk id="27" creationId="{00000000-0000-0000-0000-000000000000}"/>
          </ac:spMkLst>
        </pc:spChg>
        <pc:spChg chg="mod">
          <ac:chgData name="Alberto Sibileau" userId="16f1c7c3db740efb" providerId="LiveId" clId="{E313458B-B06E-4B01-AC29-FE036242DB27}" dt="2022-07-26T09:44:26.245" v="6244" actId="20577"/>
          <ac:spMkLst>
            <pc:docMk/>
            <pc:sldMk cId="1160122158" sldId="261"/>
            <ac:spMk id="34" creationId="{00000000-0000-0000-0000-000000000000}"/>
          </ac:spMkLst>
        </pc:spChg>
        <pc:spChg chg="mod">
          <ac:chgData name="Alberto Sibileau" userId="16f1c7c3db740efb" providerId="LiveId" clId="{E313458B-B06E-4B01-AC29-FE036242DB27}" dt="2022-07-24T10:44:41.597" v="1565" actId="20577"/>
          <ac:spMkLst>
            <pc:docMk/>
            <pc:sldMk cId="1160122158" sldId="261"/>
            <ac:spMk id="37" creationId="{00000000-0000-0000-0000-000000000000}"/>
          </ac:spMkLst>
        </pc:spChg>
        <pc:spChg chg="mod">
          <ac:chgData name="Alberto Sibileau" userId="16f1c7c3db740efb" providerId="LiveId" clId="{E313458B-B06E-4B01-AC29-FE036242DB27}" dt="2022-07-26T12:21:14.490" v="8814" actId="108"/>
          <ac:spMkLst>
            <pc:docMk/>
            <pc:sldMk cId="1160122158" sldId="261"/>
            <ac:spMk id="132" creationId="{00000000-0000-0000-0000-000000000000}"/>
          </ac:spMkLst>
        </pc:spChg>
        <pc:picChg chg="del">
          <ac:chgData name="Alberto Sibileau" userId="16f1c7c3db740efb" providerId="LiveId" clId="{E313458B-B06E-4B01-AC29-FE036242DB27}" dt="2022-07-22T11:06:37.041" v="44" actId="478"/>
          <ac:picMkLst>
            <pc:docMk/>
            <pc:sldMk cId="1160122158" sldId="261"/>
            <ac:picMk id="11" creationId="{FA2AD667-51C2-0140-9B24-D14E7EA99917}"/>
          </ac:picMkLst>
        </pc:picChg>
      </pc:sldChg>
      <pc:sldChg chg="addSp delSp modSp add mod modAnim">
        <pc:chgData name="Alberto Sibileau" userId="16f1c7c3db740efb" providerId="LiveId" clId="{E313458B-B06E-4B01-AC29-FE036242DB27}" dt="2022-07-26T11:15:19.874" v="7816" actId="20577"/>
        <pc:sldMkLst>
          <pc:docMk/>
          <pc:sldMk cId="3703519329" sldId="262"/>
        </pc:sldMkLst>
        <pc:spChg chg="add mod">
          <ac:chgData name="Alberto Sibileau" userId="16f1c7c3db740efb" providerId="LiveId" clId="{E313458B-B06E-4B01-AC29-FE036242DB27}" dt="2022-07-26T11:03:36.229" v="7542" actId="1035"/>
          <ac:spMkLst>
            <pc:docMk/>
            <pc:sldMk cId="3703519329" sldId="262"/>
            <ac:spMk id="15" creationId="{30400C50-A0AC-9105-6DD2-F1EBD676EEC0}"/>
          </ac:spMkLst>
        </pc:spChg>
        <pc:spChg chg="add mod">
          <ac:chgData name="Alberto Sibileau" userId="16f1c7c3db740efb" providerId="LiveId" clId="{E313458B-B06E-4B01-AC29-FE036242DB27}" dt="2022-07-26T11:03:36.229" v="7542" actId="1035"/>
          <ac:spMkLst>
            <pc:docMk/>
            <pc:sldMk cId="3703519329" sldId="262"/>
            <ac:spMk id="16" creationId="{637CD210-C107-EE81-0776-ED7C6EEDDA07}"/>
          </ac:spMkLst>
        </pc:spChg>
        <pc:spChg chg="add mod">
          <ac:chgData name="Alberto Sibileau" userId="16f1c7c3db740efb" providerId="LiveId" clId="{E313458B-B06E-4B01-AC29-FE036242DB27}" dt="2022-07-26T11:03:36.229" v="7542" actId="1035"/>
          <ac:spMkLst>
            <pc:docMk/>
            <pc:sldMk cId="3703519329" sldId="262"/>
            <ac:spMk id="17" creationId="{CB43E71A-2FB5-685D-E3D2-49A6314E1C11}"/>
          </ac:spMkLst>
        </pc:spChg>
        <pc:spChg chg="add mod">
          <ac:chgData name="Alberto Sibileau" userId="16f1c7c3db740efb" providerId="LiveId" clId="{E313458B-B06E-4B01-AC29-FE036242DB27}" dt="2022-07-26T11:09:41.425" v="7801" actId="1076"/>
          <ac:spMkLst>
            <pc:docMk/>
            <pc:sldMk cId="3703519329" sldId="262"/>
            <ac:spMk id="27" creationId="{D5FB7860-2DDF-38B5-B1C3-1611EAA674D1}"/>
          </ac:spMkLst>
        </pc:spChg>
        <pc:spChg chg="mod">
          <ac:chgData name="Alberto Sibileau" userId="16f1c7c3db740efb" providerId="LiveId" clId="{E313458B-B06E-4B01-AC29-FE036242DB27}" dt="2022-07-23T19:40:17.533" v="716" actId="1076"/>
          <ac:spMkLst>
            <pc:docMk/>
            <pc:sldMk cId="3703519329" sldId="262"/>
            <ac:spMk id="34" creationId="{00000000-0000-0000-0000-000000000000}"/>
          </ac:spMkLst>
        </pc:spChg>
        <pc:spChg chg="mod">
          <ac:chgData name="Alberto Sibileau" userId="16f1c7c3db740efb" providerId="LiveId" clId="{E313458B-B06E-4B01-AC29-FE036242DB27}" dt="2022-07-26T11:15:19.874" v="7816" actId="20577"/>
          <ac:spMkLst>
            <pc:docMk/>
            <pc:sldMk cId="3703519329" sldId="262"/>
            <ac:spMk id="37" creationId="{00000000-0000-0000-0000-000000000000}"/>
          </ac:spMkLst>
        </pc:spChg>
        <pc:spChg chg="del mod">
          <ac:chgData name="Alberto Sibileau" userId="16f1c7c3db740efb" providerId="LiveId" clId="{E313458B-B06E-4B01-AC29-FE036242DB27}" dt="2022-07-23T19:37:50.919" v="698" actId="478"/>
          <ac:spMkLst>
            <pc:docMk/>
            <pc:sldMk cId="3703519329" sldId="262"/>
            <ac:spMk id="132" creationId="{00000000-0000-0000-0000-000000000000}"/>
          </ac:spMkLst>
        </pc:spChg>
        <pc:grpChg chg="add mod">
          <ac:chgData name="Alberto Sibileau" userId="16f1c7c3db740efb" providerId="LiveId" clId="{E313458B-B06E-4B01-AC29-FE036242DB27}" dt="2022-07-26T11:03:36.229" v="7542" actId="1035"/>
          <ac:grpSpMkLst>
            <pc:docMk/>
            <pc:sldMk cId="3703519329" sldId="262"/>
            <ac:grpSpMk id="11" creationId="{E3A335EE-F260-25DF-A666-19AE97AC581F}"/>
          </ac:grpSpMkLst>
        </pc:grpChg>
        <pc:picChg chg="add mod ord">
          <ac:chgData name="Alberto Sibileau" userId="16f1c7c3db740efb" providerId="LiveId" clId="{E313458B-B06E-4B01-AC29-FE036242DB27}" dt="2022-07-26T11:03:36.229" v="7542" actId="1035"/>
          <ac:picMkLst>
            <pc:docMk/>
            <pc:sldMk cId="3703519329" sldId="262"/>
            <ac:picMk id="4" creationId="{23F8FE5E-EF8C-E7BC-372F-1A3B29F42431}"/>
          </ac:picMkLst>
        </pc:picChg>
        <pc:picChg chg="add del mod ord modCrop">
          <ac:chgData name="Alberto Sibileau" userId="16f1c7c3db740efb" providerId="LiveId" clId="{E313458B-B06E-4B01-AC29-FE036242DB27}" dt="2022-07-23T19:43:25.001" v="741" actId="478"/>
          <ac:picMkLst>
            <pc:docMk/>
            <pc:sldMk cId="3703519329" sldId="262"/>
            <ac:picMk id="6" creationId="{05D98D28-883E-2D03-BB1F-C05086D9BE11}"/>
          </ac:picMkLst>
        </pc:picChg>
        <pc:picChg chg="add mod ord modCrop">
          <ac:chgData name="Alberto Sibileau" userId="16f1c7c3db740efb" providerId="LiveId" clId="{E313458B-B06E-4B01-AC29-FE036242DB27}" dt="2022-07-26T11:03:36.229" v="7542" actId="1035"/>
          <ac:picMkLst>
            <pc:docMk/>
            <pc:sldMk cId="3703519329" sldId="262"/>
            <ac:picMk id="8" creationId="{054725E8-63A9-CB93-1839-D849E03A2608}"/>
          </ac:picMkLst>
        </pc:picChg>
        <pc:picChg chg="add mod modCrop">
          <ac:chgData name="Alberto Sibileau" userId="16f1c7c3db740efb" providerId="LiveId" clId="{E313458B-B06E-4B01-AC29-FE036242DB27}" dt="2022-07-26T11:03:36.229" v="7542" actId="1035"/>
          <ac:picMkLst>
            <pc:docMk/>
            <pc:sldMk cId="3703519329" sldId="262"/>
            <ac:picMk id="10" creationId="{ABFB7EC4-4495-2542-9D97-855D728AFF35}"/>
          </ac:picMkLst>
        </pc:picChg>
        <pc:cxnChg chg="add mod">
          <ac:chgData name="Alberto Sibileau" userId="16f1c7c3db740efb" providerId="LiveId" clId="{E313458B-B06E-4B01-AC29-FE036242DB27}" dt="2022-07-26T11:03:36.229" v="7542" actId="1035"/>
          <ac:cxnSpMkLst>
            <pc:docMk/>
            <pc:sldMk cId="3703519329" sldId="262"/>
            <ac:cxnSpMk id="18" creationId="{AB2F22D6-2857-B808-34E3-26E990FB1916}"/>
          </ac:cxnSpMkLst>
        </pc:cxnChg>
        <pc:cxnChg chg="add mod">
          <ac:chgData name="Alberto Sibileau" userId="16f1c7c3db740efb" providerId="LiveId" clId="{E313458B-B06E-4B01-AC29-FE036242DB27}" dt="2022-07-26T11:03:36.229" v="7542" actId="1035"/>
          <ac:cxnSpMkLst>
            <pc:docMk/>
            <pc:sldMk cId="3703519329" sldId="262"/>
            <ac:cxnSpMk id="19" creationId="{AE43555E-6439-A4DE-0969-7D02CE598EB6}"/>
          </ac:cxnSpMkLst>
        </pc:cxnChg>
      </pc:sldChg>
      <pc:sldChg chg="addSp delSp modSp add mod">
        <pc:chgData name="Alberto Sibileau" userId="16f1c7c3db740efb" providerId="LiveId" clId="{E313458B-B06E-4B01-AC29-FE036242DB27}" dt="2022-07-26T11:25:54.427" v="7998" actId="20577"/>
        <pc:sldMkLst>
          <pc:docMk/>
          <pc:sldMk cId="2625687094" sldId="263"/>
        </pc:sldMkLst>
        <pc:spChg chg="add mod">
          <ac:chgData name="Alberto Sibileau" userId="16f1c7c3db740efb" providerId="LiveId" clId="{E313458B-B06E-4B01-AC29-FE036242DB27}" dt="2022-07-26T11:23:20.633" v="7863" actId="1036"/>
          <ac:spMkLst>
            <pc:docMk/>
            <pc:sldMk cId="2625687094" sldId="263"/>
            <ac:spMk id="12" creationId="{A845C37B-66C5-14C7-9CA5-91BD92899A9D}"/>
          </ac:spMkLst>
        </pc:spChg>
        <pc:spChg chg="add mod">
          <ac:chgData name="Alberto Sibileau" userId="16f1c7c3db740efb" providerId="LiveId" clId="{E313458B-B06E-4B01-AC29-FE036242DB27}" dt="2022-07-26T11:25:54.427" v="7998" actId="20577"/>
          <ac:spMkLst>
            <pc:docMk/>
            <pc:sldMk cId="2625687094" sldId="263"/>
            <ac:spMk id="13" creationId="{AB2C2E14-7DFA-48CC-CFEB-FCD0352F437E}"/>
          </ac:spMkLst>
        </pc:spChg>
        <pc:spChg chg="add mod">
          <ac:chgData name="Alberto Sibileau" userId="16f1c7c3db740efb" providerId="LiveId" clId="{E313458B-B06E-4B01-AC29-FE036242DB27}" dt="2022-07-26T11:23:20.633" v="7863" actId="1036"/>
          <ac:spMkLst>
            <pc:docMk/>
            <pc:sldMk cId="2625687094" sldId="263"/>
            <ac:spMk id="14" creationId="{15E91659-1CCE-A08F-A9BF-7B73F753FE4F}"/>
          </ac:spMkLst>
        </pc:spChg>
        <pc:spChg chg="add mod">
          <ac:chgData name="Alberto Sibileau" userId="16f1c7c3db740efb" providerId="LiveId" clId="{E313458B-B06E-4B01-AC29-FE036242DB27}" dt="2022-07-26T11:23:20.633" v="7863" actId="1036"/>
          <ac:spMkLst>
            <pc:docMk/>
            <pc:sldMk cId="2625687094" sldId="263"/>
            <ac:spMk id="15" creationId="{62C880FC-D088-DDF2-4D4D-C724FF2ABB19}"/>
          </ac:spMkLst>
        </pc:spChg>
        <pc:spChg chg="add mod">
          <ac:chgData name="Alberto Sibileau" userId="16f1c7c3db740efb" providerId="LiveId" clId="{E313458B-B06E-4B01-AC29-FE036242DB27}" dt="2022-07-26T11:23:20.633" v="7863" actId="1036"/>
          <ac:spMkLst>
            <pc:docMk/>
            <pc:sldMk cId="2625687094" sldId="263"/>
            <ac:spMk id="16" creationId="{5AE5D311-1602-F055-3522-32C3185E55E5}"/>
          </ac:spMkLst>
        </pc:spChg>
        <pc:spChg chg="mod">
          <ac:chgData name="Alberto Sibileau" userId="16f1c7c3db740efb" providerId="LiveId" clId="{E313458B-B06E-4B01-AC29-FE036242DB27}" dt="2022-07-26T11:16:40.296" v="7857" actId="20577"/>
          <ac:spMkLst>
            <pc:docMk/>
            <pc:sldMk cId="2625687094" sldId="263"/>
            <ac:spMk id="34" creationId="{00000000-0000-0000-0000-000000000000}"/>
          </ac:spMkLst>
        </pc:spChg>
        <pc:spChg chg="mod">
          <ac:chgData name="Alberto Sibileau" userId="16f1c7c3db740efb" providerId="LiveId" clId="{E313458B-B06E-4B01-AC29-FE036242DB27}" dt="2022-07-26T11:15:26.945" v="7822" actId="20577"/>
          <ac:spMkLst>
            <pc:docMk/>
            <pc:sldMk cId="2625687094" sldId="263"/>
            <ac:spMk id="37" creationId="{00000000-0000-0000-0000-000000000000}"/>
          </ac:spMkLst>
        </pc:spChg>
        <pc:grpChg chg="del">
          <ac:chgData name="Alberto Sibileau" userId="16f1c7c3db740efb" providerId="LiveId" clId="{E313458B-B06E-4B01-AC29-FE036242DB27}" dt="2022-07-23T20:22:19.796" v="1073" actId="478"/>
          <ac:grpSpMkLst>
            <pc:docMk/>
            <pc:sldMk cId="2625687094" sldId="263"/>
            <ac:grpSpMk id="11" creationId="{E3A335EE-F260-25DF-A666-19AE97AC581F}"/>
          </ac:grpSpMkLst>
        </pc:grpChg>
        <pc:picChg chg="del">
          <ac:chgData name="Alberto Sibileau" userId="16f1c7c3db740efb" providerId="LiveId" clId="{E313458B-B06E-4B01-AC29-FE036242DB27}" dt="2022-07-23T20:22:21.558" v="1074" actId="478"/>
          <ac:picMkLst>
            <pc:docMk/>
            <pc:sldMk cId="2625687094" sldId="263"/>
            <ac:picMk id="4" creationId="{23F8FE5E-EF8C-E7BC-372F-1A3B29F42431}"/>
          </ac:picMkLst>
        </pc:picChg>
        <pc:picChg chg="add mod modCrop">
          <ac:chgData name="Alberto Sibileau" userId="16f1c7c3db740efb" providerId="LiveId" clId="{E313458B-B06E-4B01-AC29-FE036242DB27}" dt="2022-07-26T11:23:20.633" v="7863" actId="1036"/>
          <ac:picMkLst>
            <pc:docMk/>
            <pc:sldMk cId="2625687094" sldId="263"/>
            <ac:picMk id="5" creationId="{4FA26099-5558-DCDC-FD74-94FA7145388D}"/>
          </ac:picMkLst>
        </pc:picChg>
      </pc:sldChg>
      <pc:sldChg chg="addSp modSp add mod">
        <pc:chgData name="Alberto Sibileau" userId="16f1c7c3db740efb" providerId="LiveId" clId="{E313458B-B06E-4B01-AC29-FE036242DB27}" dt="2022-07-26T10:49:25.066" v="7467" actId="1076"/>
        <pc:sldMkLst>
          <pc:docMk/>
          <pc:sldMk cId="575131414" sldId="264"/>
        </pc:sldMkLst>
        <pc:spChg chg="mod">
          <ac:chgData name="Alberto Sibileau" userId="16f1c7c3db740efb" providerId="LiveId" clId="{E313458B-B06E-4B01-AC29-FE036242DB27}" dt="2022-07-26T10:45:22.147" v="7409" actId="1076"/>
          <ac:spMkLst>
            <pc:docMk/>
            <pc:sldMk cId="575131414" sldId="264"/>
            <ac:spMk id="34" creationId="{00000000-0000-0000-0000-000000000000}"/>
          </ac:spMkLst>
        </pc:spChg>
        <pc:spChg chg="mod">
          <ac:chgData name="Alberto Sibileau" userId="16f1c7c3db740efb" providerId="LiveId" clId="{E313458B-B06E-4B01-AC29-FE036242DB27}" dt="2022-07-26T10:47:08.076" v="7426" actId="20577"/>
          <ac:spMkLst>
            <pc:docMk/>
            <pc:sldMk cId="575131414" sldId="264"/>
            <ac:spMk id="37" creationId="{00000000-0000-0000-0000-000000000000}"/>
          </ac:spMkLst>
        </pc:spChg>
        <pc:spChg chg="mod">
          <ac:chgData name="Alberto Sibileau" userId="16f1c7c3db740efb" providerId="LiveId" clId="{E313458B-B06E-4B01-AC29-FE036242DB27}" dt="2022-07-26T10:49:05.128" v="7466" actId="20577"/>
          <ac:spMkLst>
            <pc:docMk/>
            <pc:sldMk cId="575131414" sldId="264"/>
            <ac:spMk id="132" creationId="{00000000-0000-0000-0000-000000000000}"/>
          </ac:spMkLst>
        </pc:spChg>
        <pc:picChg chg="add mod">
          <ac:chgData name="Alberto Sibileau" userId="16f1c7c3db740efb" providerId="LiveId" clId="{E313458B-B06E-4B01-AC29-FE036242DB27}" dt="2022-07-26T10:49:25.066" v="7467" actId="1076"/>
          <ac:picMkLst>
            <pc:docMk/>
            <pc:sldMk cId="575131414" sldId="264"/>
            <ac:picMk id="4" creationId="{31710075-B80D-374E-8600-57DDD9C2EED6}"/>
          </ac:picMkLst>
        </pc:picChg>
        <pc:picChg chg="add mod">
          <ac:chgData name="Alberto Sibileau" userId="16f1c7c3db740efb" providerId="LiveId" clId="{E313458B-B06E-4B01-AC29-FE036242DB27}" dt="2022-07-26T10:49:25.066" v="7467" actId="1076"/>
          <ac:picMkLst>
            <pc:docMk/>
            <pc:sldMk cId="575131414" sldId="264"/>
            <ac:picMk id="6" creationId="{E45AF47C-24C8-2419-7DC0-51280828FC4F}"/>
          </ac:picMkLst>
        </pc:picChg>
      </pc:sldChg>
      <pc:sldChg chg="addSp delSp modSp add mod">
        <pc:chgData name="Alberto Sibileau" userId="16f1c7c3db740efb" providerId="LiveId" clId="{E313458B-B06E-4B01-AC29-FE036242DB27}" dt="2022-07-24T12:27:45.683" v="2870" actId="1076"/>
        <pc:sldMkLst>
          <pc:docMk/>
          <pc:sldMk cId="3510975638" sldId="265"/>
        </pc:sldMkLst>
        <pc:spChg chg="mod">
          <ac:chgData name="Alberto Sibileau" userId="16f1c7c3db740efb" providerId="LiveId" clId="{E313458B-B06E-4B01-AC29-FE036242DB27}" dt="2022-07-24T11:27:26.317" v="2278" actId="1076"/>
          <ac:spMkLst>
            <pc:docMk/>
            <pc:sldMk cId="3510975638" sldId="265"/>
            <ac:spMk id="12" creationId="{A845C37B-66C5-14C7-9CA5-91BD92899A9D}"/>
          </ac:spMkLst>
        </pc:spChg>
        <pc:spChg chg="mod">
          <ac:chgData name="Alberto Sibileau" userId="16f1c7c3db740efb" providerId="LiveId" clId="{E313458B-B06E-4B01-AC29-FE036242DB27}" dt="2022-07-24T11:27:51.030" v="2283" actId="1035"/>
          <ac:spMkLst>
            <pc:docMk/>
            <pc:sldMk cId="3510975638" sldId="265"/>
            <ac:spMk id="13" creationId="{AB2C2E14-7DFA-48CC-CFEB-FCD0352F437E}"/>
          </ac:spMkLst>
        </pc:spChg>
        <pc:spChg chg="del">
          <ac:chgData name="Alberto Sibileau" userId="16f1c7c3db740efb" providerId="LiveId" clId="{E313458B-B06E-4B01-AC29-FE036242DB27}" dt="2022-07-24T10:49:01.688" v="1621" actId="478"/>
          <ac:spMkLst>
            <pc:docMk/>
            <pc:sldMk cId="3510975638" sldId="265"/>
            <ac:spMk id="14" creationId="{15E91659-1CCE-A08F-A9BF-7B73F753FE4F}"/>
          </ac:spMkLst>
        </pc:spChg>
        <pc:spChg chg="del">
          <ac:chgData name="Alberto Sibileau" userId="16f1c7c3db740efb" providerId="LiveId" clId="{E313458B-B06E-4B01-AC29-FE036242DB27}" dt="2022-07-24T10:49:00.803" v="1620" actId="478"/>
          <ac:spMkLst>
            <pc:docMk/>
            <pc:sldMk cId="3510975638" sldId="265"/>
            <ac:spMk id="15" creationId="{62C880FC-D088-DDF2-4D4D-C724FF2ABB19}"/>
          </ac:spMkLst>
        </pc:spChg>
        <pc:spChg chg="del">
          <ac:chgData name="Alberto Sibileau" userId="16f1c7c3db740efb" providerId="LiveId" clId="{E313458B-B06E-4B01-AC29-FE036242DB27}" dt="2022-07-24T10:48:59.843" v="1619" actId="478"/>
          <ac:spMkLst>
            <pc:docMk/>
            <pc:sldMk cId="3510975638" sldId="265"/>
            <ac:spMk id="16" creationId="{5AE5D311-1602-F055-3522-32C3185E55E5}"/>
          </ac:spMkLst>
        </pc:spChg>
        <pc:spChg chg="add del">
          <ac:chgData name="Alberto Sibileau" userId="16f1c7c3db740efb" providerId="LiveId" clId="{E313458B-B06E-4B01-AC29-FE036242DB27}" dt="2022-07-24T10:59:35.393" v="1632" actId="22"/>
          <ac:spMkLst>
            <pc:docMk/>
            <pc:sldMk cId="3510975638" sldId="265"/>
            <ac:spMk id="17" creationId="{8A255C87-567B-702E-E750-B5F0CC127361}"/>
          </ac:spMkLst>
        </pc:spChg>
        <pc:spChg chg="add mod">
          <ac:chgData name="Alberto Sibileau" userId="16f1c7c3db740efb" providerId="LiveId" clId="{E313458B-B06E-4B01-AC29-FE036242DB27}" dt="2022-07-24T12:27:45.683" v="2870" actId="1076"/>
          <ac:spMkLst>
            <pc:docMk/>
            <pc:sldMk cId="3510975638" sldId="265"/>
            <ac:spMk id="21" creationId="{F4785D95-1D98-36FE-E3D3-C160F8F2674B}"/>
          </ac:spMkLst>
        </pc:spChg>
        <pc:spChg chg="add mod">
          <ac:chgData name="Alberto Sibileau" userId="16f1c7c3db740efb" providerId="LiveId" clId="{E313458B-B06E-4B01-AC29-FE036242DB27}" dt="2022-07-24T11:27:44.241" v="2280" actId="1076"/>
          <ac:spMkLst>
            <pc:docMk/>
            <pc:sldMk cId="3510975638" sldId="265"/>
            <ac:spMk id="22" creationId="{0EDB86C7-27A8-058C-A75E-ED3CE84733C6}"/>
          </ac:spMkLst>
        </pc:spChg>
        <pc:spChg chg="mod">
          <ac:chgData name="Alberto Sibileau" userId="16f1c7c3db740efb" providerId="LiveId" clId="{E313458B-B06E-4B01-AC29-FE036242DB27}" dt="2022-07-24T11:56:45.552" v="2635" actId="21"/>
          <ac:spMkLst>
            <pc:docMk/>
            <pc:sldMk cId="3510975638" sldId="265"/>
            <ac:spMk id="34" creationId="{00000000-0000-0000-0000-000000000000}"/>
          </ac:spMkLst>
        </pc:spChg>
        <pc:spChg chg="mod">
          <ac:chgData name="Alberto Sibileau" userId="16f1c7c3db740efb" providerId="LiveId" clId="{E313458B-B06E-4B01-AC29-FE036242DB27}" dt="2022-07-24T11:56:52.444" v="2649" actId="20577"/>
          <ac:spMkLst>
            <pc:docMk/>
            <pc:sldMk cId="3510975638" sldId="265"/>
            <ac:spMk id="37" creationId="{00000000-0000-0000-0000-000000000000}"/>
          </ac:spMkLst>
        </pc:spChg>
        <pc:picChg chg="del">
          <ac:chgData name="Alberto Sibileau" userId="16f1c7c3db740efb" providerId="LiveId" clId="{E313458B-B06E-4B01-AC29-FE036242DB27}" dt="2022-07-24T10:48:58.594" v="1618" actId="478"/>
          <ac:picMkLst>
            <pc:docMk/>
            <pc:sldMk cId="3510975638" sldId="265"/>
            <ac:picMk id="5" creationId="{4FA26099-5558-DCDC-FD74-94FA7145388D}"/>
          </ac:picMkLst>
        </pc:picChg>
        <pc:picChg chg="add mod">
          <ac:chgData name="Alberto Sibileau" userId="16f1c7c3db740efb" providerId="LiveId" clId="{E313458B-B06E-4B01-AC29-FE036242DB27}" dt="2022-07-24T11:04:04.580" v="1646" actId="1076"/>
          <ac:picMkLst>
            <pc:docMk/>
            <pc:sldMk cId="3510975638" sldId="265"/>
            <ac:picMk id="6" creationId="{36529448-096B-85BC-0E02-F8AEBC516EB4}"/>
          </ac:picMkLst>
        </pc:picChg>
        <pc:picChg chg="add del mod">
          <ac:chgData name="Alberto Sibileau" userId="16f1c7c3db740efb" providerId="LiveId" clId="{E313458B-B06E-4B01-AC29-FE036242DB27}" dt="2022-07-24T12:27:30.811" v="2869" actId="478"/>
          <ac:picMkLst>
            <pc:docMk/>
            <pc:sldMk cId="3510975638" sldId="265"/>
            <ac:picMk id="8" creationId="{7AFFE3D8-F412-AB43-03E3-76465545FDA7}"/>
          </ac:picMkLst>
        </pc:picChg>
        <pc:picChg chg="add del mod">
          <ac:chgData name="Alberto Sibileau" userId="16f1c7c3db740efb" providerId="LiveId" clId="{E313458B-B06E-4B01-AC29-FE036242DB27}" dt="2022-07-24T11:06:13.207" v="1653" actId="22"/>
          <ac:picMkLst>
            <pc:docMk/>
            <pc:sldMk cId="3510975638" sldId="265"/>
            <ac:picMk id="10" creationId="{7BA3D897-3014-8DC8-DE14-8C556CD55ADD}"/>
          </ac:picMkLst>
        </pc:picChg>
        <pc:picChg chg="add mod">
          <ac:chgData name="Alberto Sibileau" userId="16f1c7c3db740efb" providerId="LiveId" clId="{E313458B-B06E-4B01-AC29-FE036242DB27}" dt="2022-07-24T11:06:26.703" v="1656" actId="1076"/>
          <ac:picMkLst>
            <pc:docMk/>
            <pc:sldMk cId="3510975638" sldId="265"/>
            <ac:picMk id="18" creationId="{A3D65B40-1558-9CB9-2480-AEF4622477A6}"/>
          </ac:picMkLst>
        </pc:picChg>
        <pc:picChg chg="add mod ord">
          <ac:chgData name="Alberto Sibileau" userId="16f1c7c3db740efb" providerId="LiveId" clId="{E313458B-B06E-4B01-AC29-FE036242DB27}" dt="2022-07-24T12:27:29.494" v="2868" actId="167"/>
          <ac:picMkLst>
            <pc:docMk/>
            <pc:sldMk cId="3510975638" sldId="265"/>
            <ac:picMk id="20" creationId="{D446B63C-61FD-A5EE-F5BD-E0A1C82EDA46}"/>
          </ac:picMkLst>
        </pc:picChg>
      </pc:sldChg>
      <pc:sldChg chg="addSp delSp modSp add mod">
        <pc:chgData name="Alberto Sibileau" userId="16f1c7c3db740efb" providerId="LiveId" clId="{E313458B-B06E-4B01-AC29-FE036242DB27}" dt="2022-07-26T12:21:40.479" v="8819" actId="20577"/>
        <pc:sldMkLst>
          <pc:docMk/>
          <pc:sldMk cId="1614209630" sldId="266"/>
        </pc:sldMkLst>
        <pc:spChg chg="del">
          <ac:chgData name="Alberto Sibileau" userId="16f1c7c3db740efb" providerId="LiveId" clId="{E313458B-B06E-4B01-AC29-FE036242DB27}" dt="2022-07-24T11:28:58.610" v="2346" actId="478"/>
          <ac:spMkLst>
            <pc:docMk/>
            <pc:sldMk cId="1614209630" sldId="266"/>
            <ac:spMk id="12" creationId="{A845C37B-66C5-14C7-9CA5-91BD92899A9D}"/>
          </ac:spMkLst>
        </pc:spChg>
        <pc:spChg chg="del">
          <ac:chgData name="Alberto Sibileau" userId="16f1c7c3db740efb" providerId="LiveId" clId="{E313458B-B06E-4B01-AC29-FE036242DB27}" dt="2022-07-24T11:29:13.018" v="2352" actId="478"/>
          <ac:spMkLst>
            <pc:docMk/>
            <pc:sldMk cId="1614209630" sldId="266"/>
            <ac:spMk id="13" creationId="{AB2C2E14-7DFA-48CC-CFEB-FCD0352F437E}"/>
          </ac:spMkLst>
        </pc:spChg>
        <pc:spChg chg="add del">
          <ac:chgData name="Alberto Sibileau" userId="16f1c7c3db740efb" providerId="LiveId" clId="{E313458B-B06E-4B01-AC29-FE036242DB27}" dt="2022-07-24T11:48:18.101" v="2379" actId="22"/>
          <ac:spMkLst>
            <pc:docMk/>
            <pc:sldMk cId="1614209630" sldId="266"/>
            <ac:spMk id="15" creationId="{4C3914E8-EBF2-C80F-6963-C5413239A1D8}"/>
          </ac:spMkLst>
        </pc:spChg>
        <pc:spChg chg="add mod">
          <ac:chgData name="Alberto Sibileau" userId="16f1c7c3db740efb" providerId="LiveId" clId="{E313458B-B06E-4B01-AC29-FE036242DB27}" dt="2022-07-26T12:02:56.090" v="8269" actId="1076"/>
          <ac:spMkLst>
            <pc:docMk/>
            <pc:sldMk cId="1614209630" sldId="266"/>
            <ac:spMk id="16" creationId="{93654451-B79C-727A-7E4C-657F8769D753}"/>
          </ac:spMkLst>
        </pc:spChg>
        <pc:spChg chg="add mod">
          <ac:chgData name="Alberto Sibileau" userId="16f1c7c3db740efb" providerId="LiveId" clId="{E313458B-B06E-4B01-AC29-FE036242DB27}" dt="2022-07-26T12:05:11.088" v="8364" actId="1076"/>
          <ac:spMkLst>
            <pc:docMk/>
            <pc:sldMk cId="1614209630" sldId="266"/>
            <ac:spMk id="17" creationId="{BC7800B9-74A4-948E-C1A6-E7FDA559E81B}"/>
          </ac:spMkLst>
        </pc:spChg>
        <pc:spChg chg="del">
          <ac:chgData name="Alberto Sibileau" userId="16f1c7c3db740efb" providerId="LiveId" clId="{E313458B-B06E-4B01-AC29-FE036242DB27}" dt="2022-07-24T11:29:01.115" v="2349" actId="478"/>
          <ac:spMkLst>
            <pc:docMk/>
            <pc:sldMk cId="1614209630" sldId="266"/>
            <ac:spMk id="21" creationId="{F4785D95-1D98-36FE-E3D3-C160F8F2674B}"/>
          </ac:spMkLst>
        </pc:spChg>
        <pc:spChg chg="del">
          <ac:chgData name="Alberto Sibileau" userId="16f1c7c3db740efb" providerId="LiveId" clId="{E313458B-B06E-4B01-AC29-FE036242DB27}" dt="2022-07-24T11:29:02.879" v="2351" actId="478"/>
          <ac:spMkLst>
            <pc:docMk/>
            <pc:sldMk cId="1614209630" sldId="266"/>
            <ac:spMk id="22" creationId="{0EDB86C7-27A8-058C-A75E-ED3CE84733C6}"/>
          </ac:spMkLst>
        </pc:spChg>
        <pc:spChg chg="add mod">
          <ac:chgData name="Alberto Sibileau" userId="16f1c7c3db740efb" providerId="LiveId" clId="{E313458B-B06E-4B01-AC29-FE036242DB27}" dt="2022-07-26T12:05:05.323" v="8363" actId="1076"/>
          <ac:spMkLst>
            <pc:docMk/>
            <pc:sldMk cId="1614209630" sldId="266"/>
            <ac:spMk id="26" creationId="{C2BC700A-DEBC-81CA-661C-0F84C8220564}"/>
          </ac:spMkLst>
        </pc:spChg>
        <pc:spChg chg="mod">
          <ac:chgData name="Alberto Sibileau" userId="16f1c7c3db740efb" providerId="LiveId" clId="{E313458B-B06E-4B01-AC29-FE036242DB27}" dt="2022-07-26T12:02:59.711" v="8270" actId="1076"/>
          <ac:spMkLst>
            <pc:docMk/>
            <pc:sldMk cId="1614209630" sldId="266"/>
            <ac:spMk id="34" creationId="{00000000-0000-0000-0000-000000000000}"/>
          </ac:spMkLst>
        </pc:spChg>
        <pc:spChg chg="mod">
          <ac:chgData name="Alberto Sibileau" userId="16f1c7c3db740efb" providerId="LiveId" clId="{E313458B-B06E-4B01-AC29-FE036242DB27}" dt="2022-07-26T12:21:40.479" v="8819" actId="20577"/>
          <ac:spMkLst>
            <pc:docMk/>
            <pc:sldMk cId="1614209630" sldId="266"/>
            <ac:spMk id="37" creationId="{00000000-0000-0000-0000-000000000000}"/>
          </ac:spMkLst>
        </pc:spChg>
        <pc:picChg chg="add del mod modCrop">
          <ac:chgData name="Alberto Sibileau" userId="16f1c7c3db740efb" providerId="LiveId" clId="{E313458B-B06E-4B01-AC29-FE036242DB27}" dt="2022-07-24T19:06:14.307" v="3378" actId="478"/>
          <ac:picMkLst>
            <pc:docMk/>
            <pc:sldMk cId="1614209630" sldId="266"/>
            <ac:picMk id="4" creationId="{BF6BE4F3-8386-6726-DB53-6A5BF5C3661E}"/>
          </ac:picMkLst>
        </pc:picChg>
        <pc:picChg chg="del">
          <ac:chgData name="Alberto Sibileau" userId="16f1c7c3db740efb" providerId="LiveId" clId="{E313458B-B06E-4B01-AC29-FE036242DB27}" dt="2022-07-24T11:28:59.370" v="2347" actId="478"/>
          <ac:picMkLst>
            <pc:docMk/>
            <pc:sldMk cId="1614209630" sldId="266"/>
            <ac:picMk id="6" creationId="{36529448-096B-85BC-0E02-F8AEBC516EB4}"/>
          </ac:picMkLst>
        </pc:picChg>
        <pc:picChg chg="del">
          <ac:chgData name="Alberto Sibileau" userId="16f1c7c3db740efb" providerId="LiveId" clId="{E313458B-B06E-4B01-AC29-FE036242DB27}" dt="2022-07-24T11:28:59.886" v="2348" actId="478"/>
          <ac:picMkLst>
            <pc:docMk/>
            <pc:sldMk cId="1614209630" sldId="266"/>
            <ac:picMk id="8" creationId="{7AFFE3D8-F412-AB43-03E3-76465545FDA7}"/>
          </ac:picMkLst>
        </pc:picChg>
        <pc:picChg chg="add del mod ord modCrop">
          <ac:chgData name="Alberto Sibileau" userId="16f1c7c3db740efb" providerId="LiveId" clId="{E313458B-B06E-4B01-AC29-FE036242DB27}" dt="2022-07-25T09:25:39.085" v="3414" actId="478"/>
          <ac:picMkLst>
            <pc:docMk/>
            <pc:sldMk cId="1614209630" sldId="266"/>
            <ac:picMk id="9" creationId="{8769069F-4AD6-F46D-33EE-9BC3F1C608AB}"/>
          </ac:picMkLst>
        </pc:picChg>
        <pc:picChg chg="add del mod ord modCrop">
          <ac:chgData name="Alberto Sibileau" userId="16f1c7c3db740efb" providerId="LiveId" clId="{E313458B-B06E-4B01-AC29-FE036242DB27}" dt="2022-07-25T09:37:03.374" v="3422" actId="478"/>
          <ac:picMkLst>
            <pc:docMk/>
            <pc:sldMk cId="1614209630" sldId="266"/>
            <ac:picMk id="11" creationId="{FEAC7302-3E93-ED90-662A-B96ACEB28BA9}"/>
          </ac:picMkLst>
        </pc:picChg>
        <pc:picChg chg="del">
          <ac:chgData name="Alberto Sibileau" userId="16f1c7c3db740efb" providerId="LiveId" clId="{E313458B-B06E-4B01-AC29-FE036242DB27}" dt="2022-07-24T11:29:01.675" v="2350" actId="478"/>
          <ac:picMkLst>
            <pc:docMk/>
            <pc:sldMk cId="1614209630" sldId="266"/>
            <ac:picMk id="18" creationId="{A3D65B40-1558-9CB9-2480-AEF4622477A6}"/>
          </ac:picMkLst>
        </pc:picChg>
        <pc:picChg chg="add del mod ord modCrop">
          <ac:chgData name="Alberto Sibileau" userId="16f1c7c3db740efb" providerId="LiveId" clId="{E313458B-B06E-4B01-AC29-FE036242DB27}" dt="2022-07-26T11:59:21.165" v="8205" actId="478"/>
          <ac:picMkLst>
            <pc:docMk/>
            <pc:sldMk cId="1614209630" sldId="266"/>
            <ac:picMk id="19" creationId="{9D2C95E2-AAA6-4A80-9143-264451154F0B}"/>
          </ac:picMkLst>
        </pc:picChg>
        <pc:picChg chg="add mod ord modCrop">
          <ac:chgData name="Alberto Sibileau" userId="16f1c7c3db740efb" providerId="LiveId" clId="{E313458B-B06E-4B01-AC29-FE036242DB27}" dt="2022-07-26T12:05:11.088" v="8364" actId="1076"/>
          <ac:picMkLst>
            <pc:docMk/>
            <pc:sldMk cId="1614209630" sldId="266"/>
            <ac:picMk id="23" creationId="{07AF4A84-B0E3-459C-8E5E-A4989FFD27CB}"/>
          </ac:picMkLst>
        </pc:picChg>
      </pc:sldChg>
      <pc:sldChg chg="addSp delSp modSp add mod">
        <pc:chgData name="Alberto Sibileau" userId="16f1c7c3db740efb" providerId="LiveId" clId="{E313458B-B06E-4B01-AC29-FE036242DB27}" dt="2022-07-26T12:22:22.775" v="8829" actId="20577"/>
        <pc:sldMkLst>
          <pc:docMk/>
          <pc:sldMk cId="3619719240" sldId="267"/>
        </pc:sldMkLst>
        <pc:spChg chg="add mod">
          <ac:chgData name="Alberto Sibileau" userId="16f1c7c3db740efb" providerId="LiveId" clId="{E313458B-B06E-4B01-AC29-FE036242DB27}" dt="2022-07-26T12:20:23.086" v="8805" actId="20577"/>
          <ac:spMkLst>
            <pc:docMk/>
            <pc:sldMk cId="3619719240" sldId="267"/>
            <ac:spMk id="10" creationId="{2F319E2F-0141-1234-577D-F35F556158F1}"/>
          </ac:spMkLst>
        </pc:spChg>
        <pc:spChg chg="mod">
          <ac:chgData name="Alberto Sibileau" userId="16f1c7c3db740efb" providerId="LiveId" clId="{E313458B-B06E-4B01-AC29-FE036242DB27}" dt="2022-07-26T12:16:47.875" v="8660" actId="1076"/>
          <ac:spMkLst>
            <pc:docMk/>
            <pc:sldMk cId="3619719240" sldId="267"/>
            <ac:spMk id="16" creationId="{93654451-B79C-727A-7E4C-657F8769D753}"/>
          </ac:spMkLst>
        </pc:spChg>
        <pc:spChg chg="mod">
          <ac:chgData name="Alberto Sibileau" userId="16f1c7c3db740efb" providerId="LiveId" clId="{E313458B-B06E-4B01-AC29-FE036242DB27}" dt="2022-07-26T12:16:41.813" v="8658" actId="1076"/>
          <ac:spMkLst>
            <pc:docMk/>
            <pc:sldMk cId="3619719240" sldId="267"/>
            <ac:spMk id="17" creationId="{BC7800B9-74A4-948E-C1A6-E7FDA559E81B}"/>
          </ac:spMkLst>
        </pc:spChg>
        <pc:spChg chg="mod">
          <ac:chgData name="Alberto Sibileau" userId="16f1c7c3db740efb" providerId="LiveId" clId="{E313458B-B06E-4B01-AC29-FE036242DB27}" dt="2022-07-26T12:16:45.338" v="8659" actId="1076"/>
          <ac:spMkLst>
            <pc:docMk/>
            <pc:sldMk cId="3619719240" sldId="267"/>
            <ac:spMk id="34" creationId="{00000000-0000-0000-0000-000000000000}"/>
          </ac:spMkLst>
        </pc:spChg>
        <pc:spChg chg="mod">
          <ac:chgData name="Alberto Sibileau" userId="16f1c7c3db740efb" providerId="LiveId" clId="{E313458B-B06E-4B01-AC29-FE036242DB27}" dt="2022-07-26T12:22:22.775" v="8829" actId="20577"/>
          <ac:spMkLst>
            <pc:docMk/>
            <pc:sldMk cId="3619719240" sldId="267"/>
            <ac:spMk id="37" creationId="{00000000-0000-0000-0000-000000000000}"/>
          </ac:spMkLst>
        </pc:spChg>
        <pc:picChg chg="del">
          <ac:chgData name="Alberto Sibileau" userId="16f1c7c3db740efb" providerId="LiveId" clId="{E313458B-B06E-4B01-AC29-FE036242DB27}" dt="2022-07-25T10:01:35.742" v="3453" actId="478"/>
          <ac:picMkLst>
            <pc:docMk/>
            <pc:sldMk cId="3619719240" sldId="267"/>
            <ac:picMk id="4" creationId="{BF6BE4F3-8386-6726-DB53-6A5BF5C3661E}"/>
          </ac:picMkLst>
        </pc:picChg>
        <pc:picChg chg="add mod ord modCrop">
          <ac:chgData name="Alberto Sibileau" userId="16f1c7c3db740efb" providerId="LiveId" clId="{E313458B-B06E-4B01-AC29-FE036242DB27}" dt="2022-07-26T12:16:50.670" v="8661" actId="1076"/>
          <ac:picMkLst>
            <pc:docMk/>
            <pc:sldMk cId="3619719240" sldId="267"/>
            <ac:picMk id="5" creationId="{08E1791E-B5E6-A7AF-A939-B87D7CC4AEA3}"/>
          </ac:picMkLst>
        </pc:picChg>
      </pc:sldChg>
      <pc:sldChg chg="addSp delSp modSp add mod ord">
        <pc:chgData name="Alberto Sibileau" userId="16f1c7c3db740efb" providerId="LiveId" clId="{E313458B-B06E-4B01-AC29-FE036242DB27}" dt="2022-07-26T12:50:07.537" v="10412" actId="20577"/>
        <pc:sldMkLst>
          <pc:docMk/>
          <pc:sldMk cId="2610308822" sldId="268"/>
        </pc:sldMkLst>
        <pc:spChg chg="del mod">
          <ac:chgData name="Alberto Sibileau" userId="16f1c7c3db740efb" providerId="LiveId" clId="{E313458B-B06E-4B01-AC29-FE036242DB27}" dt="2022-07-26T12:36:56.251" v="9145" actId="478"/>
          <ac:spMkLst>
            <pc:docMk/>
            <pc:sldMk cId="2610308822" sldId="268"/>
            <ac:spMk id="16" creationId="{93654451-B79C-727A-7E4C-657F8769D753}"/>
          </ac:spMkLst>
        </pc:spChg>
        <pc:spChg chg="del mod">
          <ac:chgData name="Alberto Sibileau" userId="16f1c7c3db740efb" providerId="LiveId" clId="{E313458B-B06E-4B01-AC29-FE036242DB27}" dt="2022-07-26T12:35:31.767" v="9142" actId="478"/>
          <ac:spMkLst>
            <pc:docMk/>
            <pc:sldMk cId="2610308822" sldId="268"/>
            <ac:spMk id="17" creationId="{BC7800B9-74A4-948E-C1A6-E7FDA559E81B}"/>
          </ac:spMkLst>
        </pc:spChg>
        <pc:spChg chg="add mod">
          <ac:chgData name="Alberto Sibileau" userId="16f1c7c3db740efb" providerId="LiveId" clId="{E313458B-B06E-4B01-AC29-FE036242DB27}" dt="2022-07-26T12:50:07.537" v="10412" actId="20577"/>
          <ac:spMkLst>
            <pc:docMk/>
            <pc:sldMk cId="2610308822" sldId="268"/>
            <ac:spMk id="18" creationId="{66712BA3-9F32-66F4-A60A-A21D4EA6B150}"/>
          </ac:spMkLst>
        </pc:spChg>
        <pc:spChg chg="del mod">
          <ac:chgData name="Alberto Sibileau" userId="16f1c7c3db740efb" providerId="LiveId" clId="{E313458B-B06E-4B01-AC29-FE036242DB27}" dt="2022-07-26T12:36:57.623" v="9146" actId="478"/>
          <ac:spMkLst>
            <pc:docMk/>
            <pc:sldMk cId="2610308822" sldId="268"/>
            <ac:spMk id="34" creationId="{00000000-0000-0000-0000-000000000000}"/>
          </ac:spMkLst>
        </pc:spChg>
        <pc:spChg chg="mod">
          <ac:chgData name="Alberto Sibileau" userId="16f1c7c3db740efb" providerId="LiveId" clId="{E313458B-B06E-4B01-AC29-FE036242DB27}" dt="2022-07-26T12:31:11.813" v="9075" actId="20577"/>
          <ac:spMkLst>
            <pc:docMk/>
            <pc:sldMk cId="2610308822" sldId="268"/>
            <ac:spMk id="37" creationId="{00000000-0000-0000-0000-000000000000}"/>
          </ac:spMkLst>
        </pc:spChg>
        <pc:picChg chg="add del mod">
          <ac:chgData name="Alberto Sibileau" userId="16f1c7c3db740efb" providerId="LiveId" clId="{E313458B-B06E-4B01-AC29-FE036242DB27}" dt="2022-07-25T11:49:32.590" v="3783" actId="478"/>
          <ac:picMkLst>
            <pc:docMk/>
            <pc:sldMk cId="2610308822" sldId="268"/>
            <ac:picMk id="4" creationId="{9C20B993-C5B1-B69C-57B4-33C79977D267}"/>
          </ac:picMkLst>
        </pc:picChg>
        <pc:picChg chg="del">
          <ac:chgData name="Alberto Sibileau" userId="16f1c7c3db740efb" providerId="LiveId" clId="{E313458B-B06E-4B01-AC29-FE036242DB27}" dt="2022-07-25T11:46:06.702" v="3769" actId="478"/>
          <ac:picMkLst>
            <pc:docMk/>
            <pc:sldMk cId="2610308822" sldId="268"/>
            <ac:picMk id="5" creationId="{08E1791E-B5E6-A7AF-A939-B87D7CC4AEA3}"/>
          </ac:picMkLst>
        </pc:picChg>
        <pc:picChg chg="add del mod">
          <ac:chgData name="Alberto Sibileau" userId="16f1c7c3db740efb" providerId="LiveId" clId="{E313458B-B06E-4B01-AC29-FE036242DB27}" dt="2022-07-25T11:49:49.438" v="3789" actId="478"/>
          <ac:picMkLst>
            <pc:docMk/>
            <pc:sldMk cId="2610308822" sldId="268"/>
            <ac:picMk id="7" creationId="{D3755134-58A2-3B98-1CEF-BF2DFAB8A132}"/>
          </ac:picMkLst>
        </pc:picChg>
        <pc:picChg chg="add del mod ord">
          <ac:chgData name="Alberto Sibileau" userId="16f1c7c3db740efb" providerId="LiveId" clId="{E313458B-B06E-4B01-AC29-FE036242DB27}" dt="2022-07-26T12:35:32.323" v="9143" actId="478"/>
          <ac:picMkLst>
            <pc:docMk/>
            <pc:sldMk cId="2610308822" sldId="268"/>
            <ac:picMk id="9" creationId="{4BF0984C-1CAD-563A-2EF0-EB69464C4CFF}"/>
          </ac:picMkLst>
        </pc:picChg>
        <pc:picChg chg="add del mod ord">
          <ac:chgData name="Alberto Sibileau" userId="16f1c7c3db740efb" providerId="LiveId" clId="{E313458B-B06E-4B01-AC29-FE036242DB27}" dt="2022-07-26T12:35:32.812" v="9144" actId="478"/>
          <ac:picMkLst>
            <pc:docMk/>
            <pc:sldMk cId="2610308822" sldId="268"/>
            <ac:picMk id="11" creationId="{B07E6A16-9B49-B139-2D9E-CC904E57996C}"/>
          </ac:picMkLst>
        </pc:picChg>
      </pc:sldChg>
      <pc:sldChg chg="addSp delSp modSp add mod ord">
        <pc:chgData name="Alberto Sibileau" userId="16f1c7c3db740efb" providerId="LiveId" clId="{E313458B-B06E-4B01-AC29-FE036242DB27}" dt="2022-07-26T12:28:08.274" v="9057" actId="114"/>
        <pc:sldMkLst>
          <pc:docMk/>
          <pc:sldMk cId="2509990957" sldId="269"/>
        </pc:sldMkLst>
        <pc:spChg chg="del">
          <ac:chgData name="Alberto Sibileau" userId="16f1c7c3db740efb" providerId="LiveId" clId="{E313458B-B06E-4B01-AC29-FE036242DB27}" dt="2022-07-25T11:50:53.560" v="3870" actId="478"/>
          <ac:spMkLst>
            <pc:docMk/>
            <pc:sldMk cId="2509990957" sldId="269"/>
            <ac:spMk id="16" creationId="{93654451-B79C-727A-7E4C-657F8769D753}"/>
          </ac:spMkLst>
        </pc:spChg>
        <pc:spChg chg="del mod">
          <ac:chgData name="Alberto Sibileau" userId="16f1c7c3db740efb" providerId="LiveId" clId="{E313458B-B06E-4B01-AC29-FE036242DB27}" dt="2022-07-25T13:37:56.359" v="4056" actId="478"/>
          <ac:spMkLst>
            <pc:docMk/>
            <pc:sldMk cId="2509990957" sldId="269"/>
            <ac:spMk id="17" creationId="{BC7800B9-74A4-948E-C1A6-E7FDA559E81B}"/>
          </ac:spMkLst>
        </pc:spChg>
        <pc:spChg chg="add mod">
          <ac:chgData name="Alberto Sibileau" userId="16f1c7c3db740efb" providerId="LiveId" clId="{E313458B-B06E-4B01-AC29-FE036242DB27}" dt="2022-07-26T12:28:08.274" v="9057" actId="114"/>
          <ac:spMkLst>
            <pc:docMk/>
            <pc:sldMk cId="2509990957" sldId="269"/>
            <ac:spMk id="31" creationId="{2FA62CD0-E3A7-3F82-8D3A-273CAB9743BA}"/>
          </ac:spMkLst>
        </pc:spChg>
        <pc:spChg chg="mod">
          <ac:chgData name="Alberto Sibileau" userId="16f1c7c3db740efb" providerId="LiveId" clId="{E313458B-B06E-4B01-AC29-FE036242DB27}" dt="2022-07-25T13:38:59.758" v="4115" actId="20577"/>
          <ac:spMkLst>
            <pc:docMk/>
            <pc:sldMk cId="2509990957" sldId="269"/>
            <ac:spMk id="34" creationId="{00000000-0000-0000-0000-000000000000}"/>
          </ac:spMkLst>
        </pc:spChg>
        <pc:spChg chg="mod">
          <ac:chgData name="Alberto Sibileau" userId="16f1c7c3db740efb" providerId="LiveId" clId="{E313458B-B06E-4B01-AC29-FE036242DB27}" dt="2022-07-26T12:22:31.401" v="8834" actId="20577"/>
          <ac:spMkLst>
            <pc:docMk/>
            <pc:sldMk cId="2509990957" sldId="269"/>
            <ac:spMk id="37" creationId="{00000000-0000-0000-0000-000000000000}"/>
          </ac:spMkLst>
        </pc:spChg>
        <pc:picChg chg="add del mod">
          <ac:chgData name="Alberto Sibileau" userId="16f1c7c3db740efb" providerId="LiveId" clId="{E313458B-B06E-4B01-AC29-FE036242DB27}" dt="2022-07-25T12:05:11.607" v="3931" actId="478"/>
          <ac:picMkLst>
            <pc:docMk/>
            <pc:sldMk cId="2509990957" sldId="269"/>
            <ac:picMk id="4" creationId="{D72A1443-A095-0D7C-8AF6-28AAE53B2B80}"/>
          </ac:picMkLst>
        </pc:picChg>
        <pc:picChg chg="add mod">
          <ac:chgData name="Alberto Sibileau" userId="16f1c7c3db740efb" providerId="LiveId" clId="{E313458B-B06E-4B01-AC29-FE036242DB27}" dt="2022-07-25T13:37:19.066" v="4053" actId="1076"/>
          <ac:picMkLst>
            <pc:docMk/>
            <pc:sldMk cId="2509990957" sldId="269"/>
            <ac:picMk id="6" creationId="{A377055A-9A7F-3FE8-B33B-C7B9E9CFD341}"/>
          </ac:picMkLst>
        </pc:picChg>
        <pc:picChg chg="add mod">
          <ac:chgData name="Alberto Sibileau" userId="16f1c7c3db740efb" providerId="LiveId" clId="{E313458B-B06E-4B01-AC29-FE036242DB27}" dt="2022-07-25T13:37:28.953" v="4054" actId="1076"/>
          <ac:picMkLst>
            <pc:docMk/>
            <pc:sldMk cId="2509990957" sldId="269"/>
            <ac:picMk id="8" creationId="{E3DF145C-6CC2-7CFD-BA04-8F427BE49772}"/>
          </ac:picMkLst>
        </pc:picChg>
        <pc:picChg chg="del mod">
          <ac:chgData name="Alberto Sibileau" userId="16f1c7c3db740efb" providerId="LiveId" clId="{E313458B-B06E-4B01-AC29-FE036242DB27}" dt="2022-07-25T12:06:33.178" v="3944" actId="478"/>
          <ac:picMkLst>
            <pc:docMk/>
            <pc:sldMk cId="2509990957" sldId="269"/>
            <ac:picMk id="9" creationId="{4BF0984C-1CAD-563A-2EF0-EB69464C4CFF}"/>
          </ac:picMkLst>
        </pc:picChg>
        <pc:picChg chg="del mod">
          <ac:chgData name="Alberto Sibileau" userId="16f1c7c3db740efb" providerId="LiveId" clId="{E313458B-B06E-4B01-AC29-FE036242DB27}" dt="2022-07-25T12:07:10.341" v="3951" actId="478"/>
          <ac:picMkLst>
            <pc:docMk/>
            <pc:sldMk cId="2509990957" sldId="269"/>
            <ac:picMk id="11" creationId="{B07E6A16-9B49-B139-2D9E-CC904E57996C}"/>
          </ac:picMkLst>
        </pc:picChg>
        <pc:picChg chg="add mod ord">
          <ac:chgData name="Alberto Sibileau" userId="16f1c7c3db740efb" providerId="LiveId" clId="{E313458B-B06E-4B01-AC29-FE036242DB27}" dt="2022-07-25T13:37:19.066" v="4053" actId="1076"/>
          <ac:picMkLst>
            <pc:docMk/>
            <pc:sldMk cId="2509990957" sldId="269"/>
            <ac:picMk id="12" creationId="{3DB790A5-0652-C4A4-FC8D-E1AC0FDCFFF2}"/>
          </ac:picMkLst>
        </pc:picChg>
        <pc:picChg chg="add mod ord">
          <ac:chgData name="Alberto Sibileau" userId="16f1c7c3db740efb" providerId="LiveId" clId="{E313458B-B06E-4B01-AC29-FE036242DB27}" dt="2022-07-25T13:37:28.953" v="4054" actId="1076"/>
          <ac:picMkLst>
            <pc:docMk/>
            <pc:sldMk cId="2509990957" sldId="269"/>
            <ac:picMk id="14" creationId="{77CEA959-FD90-7369-C290-068967646459}"/>
          </ac:picMkLst>
        </pc:picChg>
        <pc:picChg chg="add mod">
          <ac:chgData name="Alberto Sibileau" userId="16f1c7c3db740efb" providerId="LiveId" clId="{E313458B-B06E-4B01-AC29-FE036242DB27}" dt="2022-07-25T13:37:19.066" v="4053" actId="1076"/>
          <ac:picMkLst>
            <pc:docMk/>
            <pc:sldMk cId="2509990957" sldId="269"/>
            <ac:picMk id="18" creationId="{D70F3542-4780-2FAF-18FA-EB8BBE491330}"/>
          </ac:picMkLst>
        </pc:picChg>
        <pc:picChg chg="add mod">
          <ac:chgData name="Alberto Sibileau" userId="16f1c7c3db740efb" providerId="LiveId" clId="{E313458B-B06E-4B01-AC29-FE036242DB27}" dt="2022-07-25T13:37:28.953" v="4054" actId="1076"/>
          <ac:picMkLst>
            <pc:docMk/>
            <pc:sldMk cId="2509990957" sldId="269"/>
            <ac:picMk id="20" creationId="{D07065E0-3A28-33EF-9726-4500E728D35E}"/>
          </ac:picMkLst>
        </pc:picChg>
        <pc:picChg chg="add mod">
          <ac:chgData name="Alberto Sibileau" userId="16f1c7c3db740efb" providerId="LiveId" clId="{E313458B-B06E-4B01-AC29-FE036242DB27}" dt="2022-07-25T13:37:19.066" v="4053" actId="1076"/>
          <ac:picMkLst>
            <pc:docMk/>
            <pc:sldMk cId="2509990957" sldId="269"/>
            <ac:picMk id="22" creationId="{6638A1BD-5CAE-70F4-F77C-99E9CB4D3F5C}"/>
          </ac:picMkLst>
        </pc:picChg>
        <pc:picChg chg="add mod">
          <ac:chgData name="Alberto Sibileau" userId="16f1c7c3db740efb" providerId="LiveId" clId="{E313458B-B06E-4B01-AC29-FE036242DB27}" dt="2022-07-25T13:37:28.953" v="4054" actId="1076"/>
          <ac:picMkLst>
            <pc:docMk/>
            <pc:sldMk cId="2509990957" sldId="269"/>
            <ac:picMk id="24" creationId="{D8501267-1436-BF0A-E8D7-5075974F72EE}"/>
          </ac:picMkLst>
        </pc:picChg>
        <pc:picChg chg="add mod">
          <ac:chgData name="Alberto Sibileau" userId="16f1c7c3db740efb" providerId="LiveId" clId="{E313458B-B06E-4B01-AC29-FE036242DB27}" dt="2022-07-25T13:37:19.066" v="4053" actId="1076"/>
          <ac:picMkLst>
            <pc:docMk/>
            <pc:sldMk cId="2509990957" sldId="269"/>
            <ac:picMk id="26" creationId="{C9539948-6713-7293-A505-77D1EB26A96F}"/>
          </ac:picMkLst>
        </pc:picChg>
        <pc:picChg chg="add mod">
          <ac:chgData name="Alberto Sibileau" userId="16f1c7c3db740efb" providerId="LiveId" clId="{E313458B-B06E-4B01-AC29-FE036242DB27}" dt="2022-07-25T13:37:28.953" v="4054" actId="1076"/>
          <ac:picMkLst>
            <pc:docMk/>
            <pc:sldMk cId="2509990957" sldId="269"/>
            <ac:picMk id="28" creationId="{7D256EE2-A0BB-3180-46A5-D2574D21E010}"/>
          </ac:picMkLst>
        </pc:picChg>
      </pc:sldChg>
      <pc:sldChg chg="addSp delSp modSp add mod">
        <pc:chgData name="Alberto Sibileau" userId="16f1c7c3db740efb" providerId="LiveId" clId="{E313458B-B06E-4B01-AC29-FE036242DB27}" dt="2022-07-26T12:22:01.226" v="8824" actId="20577"/>
        <pc:sldMkLst>
          <pc:docMk/>
          <pc:sldMk cId="3866212713" sldId="270"/>
        </pc:sldMkLst>
        <pc:spChg chg="add mod">
          <ac:chgData name="Alberto Sibileau" userId="16f1c7c3db740efb" providerId="LiveId" clId="{E313458B-B06E-4B01-AC29-FE036242DB27}" dt="2022-07-26T12:22:01.226" v="8824" actId="20577"/>
          <ac:spMkLst>
            <pc:docMk/>
            <pc:sldMk cId="3866212713" sldId="270"/>
            <ac:spMk id="8" creationId="{0D24D453-5E77-CC8A-151F-E73E9D31BA47}"/>
          </ac:spMkLst>
        </pc:spChg>
        <pc:spChg chg="add mod">
          <ac:chgData name="Alberto Sibileau" userId="16f1c7c3db740efb" providerId="LiveId" clId="{E313458B-B06E-4B01-AC29-FE036242DB27}" dt="2022-07-26T12:11:49.546" v="8493" actId="1076"/>
          <ac:spMkLst>
            <pc:docMk/>
            <pc:sldMk cId="3866212713" sldId="270"/>
            <ac:spMk id="9" creationId="{26E81635-D60D-F5D6-4284-6C0C8D573CE3}"/>
          </ac:spMkLst>
        </pc:spChg>
        <pc:spChg chg="add mod">
          <ac:chgData name="Alberto Sibileau" userId="16f1c7c3db740efb" providerId="LiveId" clId="{E313458B-B06E-4B01-AC29-FE036242DB27}" dt="2022-07-26T12:12:48.494" v="8562" actId="20577"/>
          <ac:spMkLst>
            <pc:docMk/>
            <pc:sldMk cId="3866212713" sldId="270"/>
            <ac:spMk id="10" creationId="{B79E713A-BBCC-8270-E713-BE78D705F808}"/>
          </ac:spMkLst>
        </pc:spChg>
        <pc:spChg chg="mod">
          <ac:chgData name="Alberto Sibileau" userId="16f1c7c3db740efb" providerId="LiveId" clId="{E313458B-B06E-4B01-AC29-FE036242DB27}" dt="2022-07-26T12:11:49.546" v="8493" actId="1076"/>
          <ac:spMkLst>
            <pc:docMk/>
            <pc:sldMk cId="3866212713" sldId="270"/>
            <ac:spMk id="16" creationId="{93654451-B79C-727A-7E4C-657F8769D753}"/>
          </ac:spMkLst>
        </pc:spChg>
        <pc:spChg chg="mod">
          <ac:chgData name="Alberto Sibileau" userId="16f1c7c3db740efb" providerId="LiveId" clId="{E313458B-B06E-4B01-AC29-FE036242DB27}" dt="2022-07-26T12:12:02.501" v="8495" actId="1076"/>
          <ac:spMkLst>
            <pc:docMk/>
            <pc:sldMk cId="3866212713" sldId="270"/>
            <ac:spMk id="17" creationId="{BC7800B9-74A4-948E-C1A6-E7FDA559E81B}"/>
          </ac:spMkLst>
        </pc:spChg>
        <pc:spChg chg="del">
          <ac:chgData name="Alberto Sibileau" userId="16f1c7c3db740efb" providerId="LiveId" clId="{E313458B-B06E-4B01-AC29-FE036242DB27}" dt="2022-07-26T12:08:44.420" v="8379" actId="478"/>
          <ac:spMkLst>
            <pc:docMk/>
            <pc:sldMk cId="3866212713" sldId="270"/>
            <ac:spMk id="34" creationId="{00000000-0000-0000-0000-000000000000}"/>
          </ac:spMkLst>
        </pc:spChg>
        <pc:spChg chg="del">
          <ac:chgData name="Alberto Sibileau" userId="16f1c7c3db740efb" providerId="LiveId" clId="{E313458B-B06E-4B01-AC29-FE036242DB27}" dt="2022-07-26T12:07:28.689" v="8365" actId="478"/>
          <ac:spMkLst>
            <pc:docMk/>
            <pc:sldMk cId="3866212713" sldId="270"/>
            <ac:spMk id="37" creationId="{00000000-0000-0000-0000-000000000000}"/>
          </ac:spMkLst>
        </pc:spChg>
        <pc:picChg chg="mod">
          <ac:chgData name="Alberto Sibileau" userId="16f1c7c3db740efb" providerId="LiveId" clId="{E313458B-B06E-4B01-AC29-FE036242DB27}" dt="2022-07-26T12:12:02.501" v="8495" actId="1076"/>
          <ac:picMkLst>
            <pc:docMk/>
            <pc:sldMk cId="3866212713" sldId="270"/>
            <ac:picMk id="19" creationId="{9D2C95E2-AAA6-4A80-9143-264451154F0B}"/>
          </ac:picMkLst>
        </pc:picChg>
      </pc:sldChg>
      <pc:sldChg chg="addSp delSp modSp add mod">
        <pc:chgData name="Alberto Sibileau" userId="16f1c7c3db740efb" providerId="LiveId" clId="{E313458B-B06E-4B01-AC29-FE036242DB27}" dt="2022-07-26T12:23:51.218" v="8871" actId="20577"/>
        <pc:sldMkLst>
          <pc:docMk/>
          <pc:sldMk cId="566848818" sldId="271"/>
        </pc:sldMkLst>
        <pc:spChg chg="mod">
          <ac:chgData name="Alberto Sibileau" userId="16f1c7c3db740efb" providerId="LiveId" clId="{E313458B-B06E-4B01-AC29-FE036242DB27}" dt="2022-07-26T08:25:16.289" v="5306" actId="1076"/>
          <ac:spMkLst>
            <pc:docMk/>
            <pc:sldMk cId="566848818" sldId="271"/>
            <ac:spMk id="16" creationId="{93654451-B79C-727A-7E4C-657F8769D753}"/>
          </ac:spMkLst>
        </pc:spChg>
        <pc:spChg chg="mod">
          <ac:chgData name="Alberto Sibileau" userId="16f1c7c3db740efb" providerId="LiveId" clId="{E313458B-B06E-4B01-AC29-FE036242DB27}" dt="2022-07-26T08:24:06.220" v="5250" actId="1035"/>
          <ac:spMkLst>
            <pc:docMk/>
            <pc:sldMk cId="566848818" sldId="271"/>
            <ac:spMk id="17" creationId="{BC7800B9-74A4-948E-C1A6-E7FDA559E81B}"/>
          </ac:spMkLst>
        </pc:spChg>
        <pc:spChg chg="add mod">
          <ac:chgData name="Alberto Sibileau" userId="16f1c7c3db740efb" providerId="LiveId" clId="{E313458B-B06E-4B01-AC29-FE036242DB27}" dt="2022-07-26T08:24:06.220" v="5250" actId="1035"/>
          <ac:spMkLst>
            <pc:docMk/>
            <pc:sldMk cId="566848818" sldId="271"/>
            <ac:spMk id="18" creationId="{AC89541A-3ABB-BD13-9F31-6FF6C0970DC4}"/>
          </ac:spMkLst>
        </pc:spChg>
        <pc:spChg chg="add del mod">
          <ac:chgData name="Alberto Sibileau" userId="16f1c7c3db740efb" providerId="LiveId" clId="{E313458B-B06E-4B01-AC29-FE036242DB27}" dt="2022-07-26T07:56:12.862" v="4866"/>
          <ac:spMkLst>
            <pc:docMk/>
            <pc:sldMk cId="566848818" sldId="271"/>
            <ac:spMk id="19" creationId="{124985E5-CE51-EED1-6AC0-D9B444AA74BD}"/>
          </ac:spMkLst>
        </pc:spChg>
        <pc:spChg chg="add mod topLvl">
          <ac:chgData name="Alberto Sibileau" userId="16f1c7c3db740efb" providerId="LiveId" clId="{E313458B-B06E-4B01-AC29-FE036242DB27}" dt="2022-07-26T08:24:06.220" v="5250" actId="1035"/>
          <ac:spMkLst>
            <pc:docMk/>
            <pc:sldMk cId="566848818" sldId="271"/>
            <ac:spMk id="24" creationId="{1DA41ACF-0B1D-7C8B-BBC9-4F16453845E7}"/>
          </ac:spMkLst>
        </pc:spChg>
        <pc:spChg chg="add mod">
          <ac:chgData name="Alberto Sibileau" userId="16f1c7c3db740efb" providerId="LiveId" clId="{E313458B-B06E-4B01-AC29-FE036242DB27}" dt="2022-07-26T08:24:06.220" v="5250" actId="1035"/>
          <ac:spMkLst>
            <pc:docMk/>
            <pc:sldMk cId="566848818" sldId="271"/>
            <ac:spMk id="26" creationId="{F2C4BC71-4ABE-A57D-5909-BBCCDEE3DA8F}"/>
          </ac:spMkLst>
        </pc:spChg>
        <pc:spChg chg="mod">
          <ac:chgData name="Alberto Sibileau" userId="16f1c7c3db740efb" providerId="LiveId" clId="{E313458B-B06E-4B01-AC29-FE036242DB27}" dt="2022-07-26T08:25:27.405" v="5307" actId="1076"/>
          <ac:spMkLst>
            <pc:docMk/>
            <pc:sldMk cId="566848818" sldId="271"/>
            <ac:spMk id="34" creationId="{00000000-0000-0000-0000-000000000000}"/>
          </ac:spMkLst>
        </pc:spChg>
        <pc:spChg chg="mod">
          <ac:chgData name="Alberto Sibileau" userId="16f1c7c3db740efb" providerId="LiveId" clId="{E313458B-B06E-4B01-AC29-FE036242DB27}" dt="2022-07-26T12:23:51.218" v="8871" actId="20577"/>
          <ac:spMkLst>
            <pc:docMk/>
            <pc:sldMk cId="566848818" sldId="271"/>
            <ac:spMk id="37" creationId="{00000000-0000-0000-0000-000000000000}"/>
          </ac:spMkLst>
        </pc:spChg>
        <pc:grpChg chg="add mod">
          <ac:chgData name="Alberto Sibileau" userId="16f1c7c3db740efb" providerId="LiveId" clId="{E313458B-B06E-4B01-AC29-FE036242DB27}" dt="2022-07-26T08:24:06.220" v="5250" actId="1035"/>
          <ac:grpSpMkLst>
            <pc:docMk/>
            <pc:sldMk cId="566848818" sldId="271"/>
            <ac:grpSpMk id="5" creationId="{48874388-4083-5C0C-E9FE-4B7AAAD733CE}"/>
          </ac:grpSpMkLst>
        </pc:grpChg>
        <pc:grpChg chg="add mod">
          <ac:chgData name="Alberto Sibileau" userId="16f1c7c3db740efb" providerId="LiveId" clId="{E313458B-B06E-4B01-AC29-FE036242DB27}" dt="2022-07-26T08:24:06.220" v="5250" actId="1035"/>
          <ac:grpSpMkLst>
            <pc:docMk/>
            <pc:sldMk cId="566848818" sldId="271"/>
            <ac:grpSpMk id="8" creationId="{41376615-FDBA-2300-2B7E-F28F9FF38DD4}"/>
          </ac:grpSpMkLst>
        </pc:grpChg>
        <pc:grpChg chg="add mod">
          <ac:chgData name="Alberto Sibileau" userId="16f1c7c3db740efb" providerId="LiveId" clId="{E313458B-B06E-4B01-AC29-FE036242DB27}" dt="2022-07-26T08:24:06.220" v="5250" actId="1035"/>
          <ac:grpSpMkLst>
            <pc:docMk/>
            <pc:sldMk cId="566848818" sldId="271"/>
            <ac:grpSpMk id="10" creationId="{08FD673D-EA52-5CC3-EED2-CCD7DD599AB3}"/>
          </ac:grpSpMkLst>
        </pc:grpChg>
        <pc:grpChg chg="add del mod">
          <ac:chgData name="Alberto Sibileau" userId="16f1c7c3db740efb" providerId="LiveId" clId="{E313458B-B06E-4B01-AC29-FE036242DB27}" dt="2022-07-26T08:15:18.657" v="5029" actId="165"/>
          <ac:grpSpMkLst>
            <pc:docMk/>
            <pc:sldMk cId="566848818" sldId="271"/>
            <ac:grpSpMk id="21" creationId="{3170268E-258D-C305-7C35-BD2B7720CB64}"/>
          </ac:grpSpMkLst>
        </pc:grpChg>
        <pc:grpChg chg="add mod">
          <ac:chgData name="Alberto Sibileau" userId="16f1c7c3db740efb" providerId="LiveId" clId="{E313458B-B06E-4B01-AC29-FE036242DB27}" dt="2022-07-26T08:24:06.220" v="5250" actId="1035"/>
          <ac:grpSpMkLst>
            <pc:docMk/>
            <pc:sldMk cId="566848818" sldId="271"/>
            <ac:grpSpMk id="22" creationId="{E64FAA3B-F1DD-EFCE-823C-E61CC46D89F3}"/>
          </ac:grpSpMkLst>
        </pc:grpChg>
        <pc:picChg chg="add mod modCrop">
          <ac:chgData name="Alberto Sibileau" userId="16f1c7c3db740efb" providerId="LiveId" clId="{E313458B-B06E-4B01-AC29-FE036242DB27}" dt="2022-07-26T08:24:06.220" v="5250" actId="1035"/>
          <ac:picMkLst>
            <pc:docMk/>
            <pc:sldMk cId="566848818" sldId="271"/>
            <ac:picMk id="4" creationId="{8ACC031E-4EDF-AFDC-845E-92224252E41C}"/>
          </ac:picMkLst>
        </pc:picChg>
        <pc:picChg chg="del">
          <ac:chgData name="Alberto Sibileau" userId="16f1c7c3db740efb" providerId="LiveId" clId="{E313458B-B06E-4B01-AC29-FE036242DB27}" dt="2022-07-26T07:41:33.927" v="4596" actId="478"/>
          <ac:picMkLst>
            <pc:docMk/>
            <pc:sldMk cId="566848818" sldId="271"/>
            <ac:picMk id="9" creationId="{4BF0984C-1CAD-563A-2EF0-EB69464C4CFF}"/>
          </ac:picMkLst>
        </pc:picChg>
        <pc:picChg chg="del">
          <ac:chgData name="Alberto Sibileau" userId="16f1c7c3db740efb" providerId="LiveId" clId="{E313458B-B06E-4B01-AC29-FE036242DB27}" dt="2022-07-26T07:42:12.654" v="4615" actId="478"/>
          <ac:picMkLst>
            <pc:docMk/>
            <pc:sldMk cId="566848818" sldId="271"/>
            <ac:picMk id="11" creationId="{B07E6A16-9B49-B139-2D9E-CC904E57996C}"/>
          </ac:picMkLst>
        </pc:picChg>
        <pc:picChg chg="add mod modCrop">
          <ac:chgData name="Alberto Sibileau" userId="16f1c7c3db740efb" providerId="LiveId" clId="{E313458B-B06E-4B01-AC29-FE036242DB27}" dt="2022-07-26T08:24:06.220" v="5250" actId="1035"/>
          <ac:picMkLst>
            <pc:docMk/>
            <pc:sldMk cId="566848818" sldId="271"/>
            <ac:picMk id="12" creationId="{4FADD977-E8D8-6196-2EBB-F475AB91C210}"/>
          </ac:picMkLst>
        </pc:picChg>
        <pc:picChg chg="add mod topLvl modCrop">
          <ac:chgData name="Alberto Sibileau" userId="16f1c7c3db740efb" providerId="LiveId" clId="{E313458B-B06E-4B01-AC29-FE036242DB27}" dt="2022-07-26T08:24:06.220" v="5250" actId="1035"/>
          <ac:picMkLst>
            <pc:docMk/>
            <pc:sldMk cId="566848818" sldId="271"/>
            <ac:picMk id="20" creationId="{4C0671CA-5212-C091-DAC2-4DFD2796866B}"/>
          </ac:picMkLst>
        </pc:picChg>
        <pc:picChg chg="add mod topLvl modCrop">
          <ac:chgData name="Alberto Sibileau" userId="16f1c7c3db740efb" providerId="LiveId" clId="{E313458B-B06E-4B01-AC29-FE036242DB27}" dt="2022-07-26T08:24:06.220" v="5250" actId="1035"/>
          <ac:picMkLst>
            <pc:docMk/>
            <pc:sldMk cId="566848818" sldId="271"/>
            <ac:picMk id="23" creationId="{812B4884-7623-9808-4BB2-AB1A9593DDB8}"/>
          </ac:picMkLst>
        </pc:picChg>
        <pc:cxnChg chg="add mod">
          <ac:chgData name="Alberto Sibileau" userId="16f1c7c3db740efb" providerId="LiveId" clId="{E313458B-B06E-4B01-AC29-FE036242DB27}" dt="2022-07-26T08:24:06.220" v="5250" actId="1035"/>
          <ac:cxnSpMkLst>
            <pc:docMk/>
            <pc:sldMk cId="566848818" sldId="271"/>
            <ac:cxnSpMk id="13" creationId="{BEA92738-873A-8291-245C-0EFE1F9B3212}"/>
          </ac:cxnSpMkLst>
        </pc:cxnChg>
        <pc:cxnChg chg="add mod">
          <ac:chgData name="Alberto Sibileau" userId="16f1c7c3db740efb" providerId="LiveId" clId="{E313458B-B06E-4B01-AC29-FE036242DB27}" dt="2022-07-26T08:24:06.220" v="5250" actId="1035"/>
          <ac:cxnSpMkLst>
            <pc:docMk/>
            <pc:sldMk cId="566848818" sldId="271"/>
            <ac:cxnSpMk id="15" creationId="{0F5BF2EF-CE5F-FE05-A9D6-BDBC6518915A}"/>
          </ac:cxnSpMkLst>
        </pc:cxnChg>
      </pc:sldChg>
      <pc:sldChg chg="addSp delSp modSp add mod">
        <pc:chgData name="Alberto Sibileau" userId="16f1c7c3db740efb" providerId="LiveId" clId="{E313458B-B06E-4B01-AC29-FE036242DB27}" dt="2022-07-27T10:07:03.574" v="10418" actId="1076"/>
        <pc:sldMkLst>
          <pc:docMk/>
          <pc:sldMk cId="1537418540" sldId="272"/>
        </pc:sldMkLst>
        <pc:spChg chg="mod">
          <ac:chgData name="Alberto Sibileau" userId="16f1c7c3db740efb" providerId="LiveId" clId="{E313458B-B06E-4B01-AC29-FE036242DB27}" dt="2022-07-26T09:09:56.384" v="6095" actId="1076"/>
          <ac:spMkLst>
            <pc:docMk/>
            <pc:sldMk cId="1537418540" sldId="272"/>
            <ac:spMk id="16" creationId="{93654451-B79C-727A-7E4C-657F8769D753}"/>
          </ac:spMkLst>
        </pc:spChg>
        <pc:spChg chg="mod topLvl">
          <ac:chgData name="Alberto Sibileau" userId="16f1c7c3db740efb" providerId="LiveId" clId="{E313458B-B06E-4B01-AC29-FE036242DB27}" dt="2022-07-26T09:00:51.619" v="5730" actId="165"/>
          <ac:spMkLst>
            <pc:docMk/>
            <pc:sldMk cId="1537418540" sldId="272"/>
            <ac:spMk id="17" creationId="{BC7800B9-74A4-948E-C1A6-E7FDA559E81B}"/>
          </ac:spMkLst>
        </pc:spChg>
        <pc:spChg chg="mod topLvl">
          <ac:chgData name="Alberto Sibileau" userId="16f1c7c3db740efb" providerId="LiveId" clId="{E313458B-B06E-4B01-AC29-FE036242DB27}" dt="2022-07-26T09:00:51.619" v="5730" actId="165"/>
          <ac:spMkLst>
            <pc:docMk/>
            <pc:sldMk cId="1537418540" sldId="272"/>
            <ac:spMk id="18" creationId="{AC89541A-3ABB-BD13-9F31-6FF6C0970DC4}"/>
          </ac:spMkLst>
        </pc:spChg>
        <pc:spChg chg="add mod">
          <ac:chgData name="Alberto Sibileau" userId="16f1c7c3db740efb" providerId="LiveId" clId="{E313458B-B06E-4B01-AC29-FE036242DB27}" dt="2022-07-26T09:00:51.619" v="5730" actId="165"/>
          <ac:spMkLst>
            <pc:docMk/>
            <pc:sldMk cId="1537418540" sldId="272"/>
            <ac:spMk id="27" creationId="{9054B949-055E-4B5F-3E5E-B825632622CF}"/>
          </ac:spMkLst>
        </pc:spChg>
        <pc:spChg chg="add del mod">
          <ac:chgData name="Alberto Sibileau" userId="16f1c7c3db740efb" providerId="LiveId" clId="{E313458B-B06E-4B01-AC29-FE036242DB27}" dt="2022-07-26T09:06:51.215" v="5980" actId="478"/>
          <ac:spMkLst>
            <pc:docMk/>
            <pc:sldMk cId="1537418540" sldId="272"/>
            <ac:spMk id="31" creationId="{DDE5EBEA-5DEA-47B9-144C-E558F949BCE8}"/>
          </ac:spMkLst>
        </pc:spChg>
        <pc:spChg chg="mod">
          <ac:chgData name="Alberto Sibileau" userId="16f1c7c3db740efb" providerId="LiveId" clId="{E313458B-B06E-4B01-AC29-FE036242DB27}" dt="2022-07-26T08:57:16.953" v="5699" actId="1076"/>
          <ac:spMkLst>
            <pc:docMk/>
            <pc:sldMk cId="1537418540" sldId="272"/>
            <ac:spMk id="34" creationId="{00000000-0000-0000-0000-000000000000}"/>
          </ac:spMkLst>
        </pc:spChg>
        <pc:spChg chg="mod">
          <ac:chgData name="Alberto Sibileau" userId="16f1c7c3db740efb" providerId="LiveId" clId="{E313458B-B06E-4B01-AC29-FE036242DB27}" dt="2022-07-26T12:23:58.731" v="8873"/>
          <ac:spMkLst>
            <pc:docMk/>
            <pc:sldMk cId="1537418540" sldId="272"/>
            <ac:spMk id="37" creationId="{00000000-0000-0000-0000-000000000000}"/>
          </ac:spMkLst>
        </pc:spChg>
        <pc:spChg chg="add mod">
          <ac:chgData name="Alberto Sibileau" userId="16f1c7c3db740efb" providerId="LiveId" clId="{E313458B-B06E-4B01-AC29-FE036242DB27}" dt="2022-07-27T10:07:00.170" v="10417" actId="1076"/>
          <ac:spMkLst>
            <pc:docMk/>
            <pc:sldMk cId="1537418540" sldId="272"/>
            <ac:spMk id="39" creationId="{F6BC046B-BF73-743E-9490-E148B31F88A5}"/>
          </ac:spMkLst>
        </pc:spChg>
        <pc:spChg chg="add del mod">
          <ac:chgData name="Alberto Sibileau" userId="16f1c7c3db740efb" providerId="LiveId" clId="{E313458B-B06E-4B01-AC29-FE036242DB27}" dt="2022-07-26T08:59:43.082" v="5721" actId="478"/>
          <ac:spMkLst>
            <pc:docMk/>
            <pc:sldMk cId="1537418540" sldId="272"/>
            <ac:spMk id="40" creationId="{3A61F77D-0824-4A9E-8EDF-F0F350BCD286}"/>
          </ac:spMkLst>
        </pc:spChg>
        <pc:spChg chg="add mod">
          <ac:chgData name="Alberto Sibileau" userId="16f1c7c3db740efb" providerId="LiveId" clId="{E313458B-B06E-4B01-AC29-FE036242DB27}" dt="2022-07-27T10:07:03.574" v="10418" actId="1076"/>
          <ac:spMkLst>
            <pc:docMk/>
            <pc:sldMk cId="1537418540" sldId="272"/>
            <ac:spMk id="41" creationId="{A8984ECE-0292-B474-6879-C0A8A1C2F531}"/>
          </ac:spMkLst>
        </pc:spChg>
        <pc:grpChg chg="del">
          <ac:chgData name="Alberto Sibileau" userId="16f1c7c3db740efb" providerId="LiveId" clId="{E313458B-B06E-4B01-AC29-FE036242DB27}" dt="2022-07-26T08:38:45.281" v="5363" actId="478"/>
          <ac:grpSpMkLst>
            <pc:docMk/>
            <pc:sldMk cId="1537418540" sldId="272"/>
            <ac:grpSpMk id="5" creationId="{48874388-4083-5C0C-E9FE-4B7AAAD733CE}"/>
          </ac:grpSpMkLst>
        </pc:grpChg>
        <pc:grpChg chg="del">
          <ac:chgData name="Alberto Sibileau" userId="16f1c7c3db740efb" providerId="LiveId" clId="{E313458B-B06E-4B01-AC29-FE036242DB27}" dt="2022-07-26T08:38:58.668" v="5368" actId="478"/>
          <ac:grpSpMkLst>
            <pc:docMk/>
            <pc:sldMk cId="1537418540" sldId="272"/>
            <ac:grpSpMk id="8" creationId="{41376615-FDBA-2300-2B7E-F28F9FF38DD4}"/>
          </ac:grpSpMkLst>
        </pc:grpChg>
        <pc:grpChg chg="add del">
          <ac:chgData name="Alberto Sibileau" userId="16f1c7c3db740efb" providerId="LiveId" clId="{E313458B-B06E-4B01-AC29-FE036242DB27}" dt="2022-07-26T08:39:07.213" v="5370" actId="165"/>
          <ac:grpSpMkLst>
            <pc:docMk/>
            <pc:sldMk cId="1537418540" sldId="272"/>
            <ac:grpSpMk id="10" creationId="{08FD673D-EA52-5CC3-EED2-CCD7DD599AB3}"/>
          </ac:grpSpMkLst>
        </pc:grpChg>
        <pc:grpChg chg="add mod topLvl">
          <ac:chgData name="Alberto Sibileau" userId="16f1c7c3db740efb" providerId="LiveId" clId="{E313458B-B06E-4B01-AC29-FE036242DB27}" dt="2022-07-26T09:00:51.619" v="5730" actId="165"/>
          <ac:grpSpMkLst>
            <pc:docMk/>
            <pc:sldMk cId="1537418540" sldId="272"/>
            <ac:grpSpMk id="14" creationId="{94723258-37F7-6CF6-BFA8-42FA3A531B96}"/>
          </ac:grpSpMkLst>
        </pc:grpChg>
        <pc:grpChg chg="del">
          <ac:chgData name="Alberto Sibileau" userId="16f1c7c3db740efb" providerId="LiveId" clId="{E313458B-B06E-4B01-AC29-FE036242DB27}" dt="2022-07-26T08:38:46.546" v="5364" actId="478"/>
          <ac:grpSpMkLst>
            <pc:docMk/>
            <pc:sldMk cId="1537418540" sldId="272"/>
            <ac:grpSpMk id="22" creationId="{E64FAA3B-F1DD-EFCE-823C-E61CC46D89F3}"/>
          </ac:grpSpMkLst>
        </pc:grpChg>
        <pc:grpChg chg="add del mod">
          <ac:chgData name="Alberto Sibileau" userId="16f1c7c3db740efb" providerId="LiveId" clId="{E313458B-B06E-4B01-AC29-FE036242DB27}" dt="2022-07-26T09:00:51.619" v="5730" actId="165"/>
          <ac:grpSpMkLst>
            <pc:docMk/>
            <pc:sldMk cId="1537418540" sldId="272"/>
            <ac:grpSpMk id="38" creationId="{E537156F-BFCC-9A23-4598-F15254CED89D}"/>
          </ac:grpSpMkLst>
        </pc:grpChg>
        <pc:picChg chg="del">
          <ac:chgData name="Alberto Sibileau" userId="16f1c7c3db740efb" providerId="LiveId" clId="{E313458B-B06E-4B01-AC29-FE036242DB27}" dt="2022-07-26T08:38:45.281" v="5363" actId="478"/>
          <ac:picMkLst>
            <pc:docMk/>
            <pc:sldMk cId="1537418540" sldId="272"/>
            <ac:picMk id="4" creationId="{8ACC031E-4EDF-AFDC-845E-92224252E41C}"/>
          </ac:picMkLst>
        </pc:picChg>
        <pc:picChg chg="add mod modCrop">
          <ac:chgData name="Alberto Sibileau" userId="16f1c7c3db740efb" providerId="LiveId" clId="{E313458B-B06E-4B01-AC29-FE036242DB27}" dt="2022-07-26T09:00:51.619" v="5730" actId="165"/>
          <ac:picMkLst>
            <pc:docMk/>
            <pc:sldMk cId="1537418540" sldId="272"/>
            <ac:picMk id="6" creationId="{39E57136-4467-EE5B-74BB-6C092DC5D2EB}"/>
          </ac:picMkLst>
        </pc:picChg>
        <pc:picChg chg="del">
          <ac:chgData name="Alberto Sibileau" userId="16f1c7c3db740efb" providerId="LiveId" clId="{E313458B-B06E-4B01-AC29-FE036242DB27}" dt="2022-07-26T08:39:01.581" v="5369" actId="478"/>
          <ac:picMkLst>
            <pc:docMk/>
            <pc:sldMk cId="1537418540" sldId="272"/>
            <ac:picMk id="12" creationId="{4FADD977-E8D8-6196-2EBB-F475AB91C210}"/>
          </ac:picMkLst>
        </pc:picChg>
        <pc:cxnChg chg="del">
          <ac:chgData name="Alberto Sibileau" userId="16f1c7c3db740efb" providerId="LiveId" clId="{E313458B-B06E-4B01-AC29-FE036242DB27}" dt="2022-07-26T08:38:58.668" v="5368" actId="478"/>
          <ac:cxnSpMkLst>
            <pc:docMk/>
            <pc:sldMk cId="1537418540" sldId="272"/>
            <ac:cxnSpMk id="13" creationId="{BEA92738-873A-8291-245C-0EFE1F9B3212}"/>
          </ac:cxnSpMkLst>
        </pc:cxnChg>
        <pc:cxnChg chg="del">
          <ac:chgData name="Alberto Sibileau" userId="16f1c7c3db740efb" providerId="LiveId" clId="{E313458B-B06E-4B01-AC29-FE036242DB27}" dt="2022-07-26T08:38:54.321" v="5365" actId="478"/>
          <ac:cxnSpMkLst>
            <pc:docMk/>
            <pc:sldMk cId="1537418540" sldId="272"/>
            <ac:cxnSpMk id="15" creationId="{0F5BF2EF-CE5F-FE05-A9D6-BDBC6518915A}"/>
          </ac:cxnSpMkLst>
        </pc:cxnChg>
        <pc:cxnChg chg="add mod topLvl">
          <ac:chgData name="Alberto Sibileau" userId="16f1c7c3db740efb" providerId="LiveId" clId="{E313458B-B06E-4B01-AC29-FE036242DB27}" dt="2022-07-26T09:01:15.588" v="5732" actId="1076"/>
          <ac:cxnSpMkLst>
            <pc:docMk/>
            <pc:sldMk cId="1537418540" sldId="272"/>
            <ac:cxnSpMk id="25" creationId="{0051E8CA-A31A-583D-67A1-5D0ADF1A20B4}"/>
          </ac:cxnSpMkLst>
        </pc:cxnChg>
      </pc:sldChg>
      <pc:sldChg chg="addSp delSp modSp add mod">
        <pc:chgData name="Alberto Sibileau" userId="16f1c7c3db740efb" providerId="LiveId" clId="{E313458B-B06E-4B01-AC29-FE036242DB27}" dt="2022-07-26T12:35:07.925" v="9141" actId="1076"/>
        <pc:sldMkLst>
          <pc:docMk/>
          <pc:sldMk cId="263109667" sldId="273"/>
        </pc:sldMkLst>
        <pc:spChg chg="del">
          <ac:chgData name="Alberto Sibileau" userId="16f1c7c3db740efb" providerId="LiveId" clId="{E313458B-B06E-4B01-AC29-FE036242DB27}" dt="2022-07-26T12:34:39.742" v="9093" actId="478"/>
          <ac:spMkLst>
            <pc:docMk/>
            <pc:sldMk cId="263109667" sldId="273"/>
            <ac:spMk id="16" creationId="{93654451-B79C-727A-7E4C-657F8769D753}"/>
          </ac:spMkLst>
        </pc:spChg>
        <pc:spChg chg="del">
          <ac:chgData name="Alberto Sibileau" userId="16f1c7c3db740efb" providerId="LiveId" clId="{E313458B-B06E-4B01-AC29-FE036242DB27}" dt="2022-07-26T12:33:33.611" v="9078" actId="478"/>
          <ac:spMkLst>
            <pc:docMk/>
            <pc:sldMk cId="263109667" sldId="273"/>
            <ac:spMk id="17" creationId="{BC7800B9-74A4-948E-C1A6-E7FDA559E81B}"/>
          </ac:spMkLst>
        </pc:spChg>
        <pc:spChg chg="mod">
          <ac:chgData name="Alberto Sibileau" userId="16f1c7c3db740efb" providerId="LiveId" clId="{E313458B-B06E-4B01-AC29-FE036242DB27}" dt="2022-07-26T12:35:02.217" v="9138" actId="1076"/>
          <ac:spMkLst>
            <pc:docMk/>
            <pc:sldMk cId="263109667" sldId="273"/>
            <ac:spMk id="34" creationId="{00000000-0000-0000-0000-000000000000}"/>
          </ac:spMkLst>
        </pc:spChg>
        <pc:spChg chg="mod">
          <ac:chgData name="Alberto Sibileau" userId="16f1c7c3db740efb" providerId="LiveId" clId="{E313458B-B06E-4B01-AC29-FE036242DB27}" dt="2022-07-26T12:34:33.213" v="9092" actId="20577"/>
          <ac:spMkLst>
            <pc:docMk/>
            <pc:sldMk cId="263109667" sldId="273"/>
            <ac:spMk id="37" creationId="{00000000-0000-0000-0000-000000000000}"/>
          </ac:spMkLst>
        </pc:spChg>
        <pc:picChg chg="add mod">
          <ac:chgData name="Alberto Sibileau" userId="16f1c7c3db740efb" providerId="LiveId" clId="{E313458B-B06E-4B01-AC29-FE036242DB27}" dt="2022-07-26T12:35:07.925" v="9141" actId="1076"/>
          <ac:picMkLst>
            <pc:docMk/>
            <pc:sldMk cId="263109667" sldId="273"/>
            <ac:picMk id="4" creationId="{A26C94BA-4237-DF86-257C-84E8CAE921DB}"/>
          </ac:picMkLst>
        </pc:picChg>
        <pc:picChg chg="del">
          <ac:chgData name="Alberto Sibileau" userId="16f1c7c3db740efb" providerId="LiveId" clId="{E313458B-B06E-4B01-AC29-FE036242DB27}" dt="2022-07-26T12:33:32.535" v="9077" actId="478"/>
          <ac:picMkLst>
            <pc:docMk/>
            <pc:sldMk cId="263109667" sldId="273"/>
            <ac:picMk id="9" creationId="{4BF0984C-1CAD-563A-2EF0-EB69464C4CFF}"/>
          </ac:picMkLst>
        </pc:picChg>
        <pc:picChg chg="del">
          <ac:chgData name="Alberto Sibileau" userId="16f1c7c3db740efb" providerId="LiveId" clId="{E313458B-B06E-4B01-AC29-FE036242DB27}" dt="2022-07-26T12:33:32.535" v="9077" actId="478"/>
          <ac:picMkLst>
            <pc:docMk/>
            <pc:sldMk cId="263109667" sldId="273"/>
            <ac:picMk id="11" creationId="{B07E6A16-9B49-B139-2D9E-CC904E57996C}"/>
          </ac:picMkLst>
        </pc:picChg>
      </pc:sldChg>
    </pc:docChg>
  </pc:docChgLst>
  <pc:docChgLst>
    <pc:chgData name="Alberto Sibileau" userId="16f1c7c3db740efb" providerId="LiveId" clId="{4FF6E5C2-D8C8-49EA-947D-8B6F1AF75B1A}"/>
    <pc:docChg chg="custSel modSld">
      <pc:chgData name="Alberto Sibileau" userId="16f1c7c3db740efb" providerId="LiveId" clId="{4FF6E5C2-D8C8-49EA-947D-8B6F1AF75B1A}" dt="2023-01-16T10:24:21.116" v="39" actId="1035"/>
      <pc:docMkLst>
        <pc:docMk/>
      </pc:docMkLst>
      <pc:sldChg chg="delSp modSp mod">
        <pc:chgData name="Alberto Sibileau" userId="16f1c7c3db740efb" providerId="LiveId" clId="{4FF6E5C2-D8C8-49EA-947D-8B6F1AF75B1A}" dt="2023-01-16T10:24:21.116" v="39" actId="1035"/>
        <pc:sldMkLst>
          <pc:docMk/>
          <pc:sldMk cId="1608094906" sldId="257"/>
        </pc:sldMkLst>
        <pc:spChg chg="mod">
          <ac:chgData name="Alberto Sibileau" userId="16f1c7c3db740efb" providerId="LiveId" clId="{4FF6E5C2-D8C8-49EA-947D-8B6F1AF75B1A}" dt="2023-01-16T10:24:21.116" v="39" actId="1035"/>
          <ac:spMkLst>
            <pc:docMk/>
            <pc:sldMk cId="1608094906" sldId="257"/>
            <ac:spMk id="4" creationId="{D8FF47BA-62D6-9D91-1F43-677F8231AB26}"/>
          </ac:spMkLst>
        </pc:spChg>
        <pc:spChg chg="mod">
          <ac:chgData name="Alberto Sibileau" userId="16f1c7c3db740efb" providerId="LiveId" clId="{4FF6E5C2-D8C8-49EA-947D-8B6F1AF75B1A}" dt="2023-01-16T10:24:21.116" v="39" actId="1035"/>
          <ac:spMkLst>
            <pc:docMk/>
            <pc:sldMk cId="1608094906" sldId="257"/>
            <ac:spMk id="8" creationId="{0AA63F6A-D662-23C6-36F4-577F3A558C5B}"/>
          </ac:spMkLst>
        </pc:spChg>
        <pc:spChg chg="del">
          <ac:chgData name="Alberto Sibileau" userId="16f1c7c3db740efb" providerId="LiveId" clId="{4FF6E5C2-D8C8-49EA-947D-8B6F1AF75B1A}" dt="2023-01-16T10:23:42.204" v="4" actId="478"/>
          <ac:spMkLst>
            <pc:docMk/>
            <pc:sldMk cId="1608094906" sldId="257"/>
            <ac:spMk id="9" creationId="{0F60173D-A2CE-0BA7-BE8C-D89DD2F35372}"/>
          </ac:spMkLst>
        </pc:spChg>
        <pc:spChg chg="mod">
          <ac:chgData name="Alberto Sibileau" userId="16f1c7c3db740efb" providerId="LiveId" clId="{4FF6E5C2-D8C8-49EA-947D-8B6F1AF75B1A}" dt="2023-01-16T10:24:21.116" v="39" actId="1035"/>
          <ac:spMkLst>
            <pc:docMk/>
            <pc:sldMk cId="1608094906" sldId="257"/>
            <ac:spMk id="11" creationId="{D9E4E4B6-04E7-4189-8B9A-D50D32F89A59}"/>
          </ac:spMkLst>
        </pc:spChg>
        <pc:picChg chg="del">
          <ac:chgData name="Alberto Sibileau" userId="16f1c7c3db740efb" providerId="LiveId" clId="{4FF6E5C2-D8C8-49EA-947D-8B6F1AF75B1A}" dt="2023-01-16T10:23:38.665" v="3" actId="478"/>
          <ac:picMkLst>
            <pc:docMk/>
            <pc:sldMk cId="1608094906" sldId="257"/>
            <ac:picMk id="14" creationId="{6C116874-B3E3-9CB6-F0E8-28B518A508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0F00E-DC3F-4419-8731-FBA88875E9A3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8CFDB-9B7E-467A-AE35-CFA943E59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7549F2-DD7B-4690-B584-01BFDAA121AA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902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7549F2-DD7B-4690-B584-01BFDAA121AA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411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7549F2-DD7B-4690-B584-01BFDAA121AA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077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7549F2-DD7B-4690-B584-01BFDAA121AA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037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7549F2-DD7B-4690-B584-01BFDAA121AA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264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7549F2-DD7B-4690-B584-01BFDAA121AA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403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7549F2-DD7B-4690-B584-01BFDAA121AA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276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7549F2-DD7B-4690-B584-01BFDAA121AA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26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7549F2-DD7B-4690-B584-01BFDAA121AA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59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7549F2-DD7B-4690-B584-01BFDAA121AA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07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7549F2-DD7B-4690-B584-01BFDAA121AA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279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7549F2-DD7B-4690-B584-01BFDAA121AA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004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7549F2-DD7B-4690-B584-01BFDAA121AA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306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7549F2-DD7B-4690-B584-01BFDAA121AA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307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7549F2-DD7B-4690-B584-01BFDAA121AA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95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AFC3-57DA-0405-5915-EC5B2BB9D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74EC2-CF68-93B7-3581-5BABF3260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4372F-29F8-F744-390D-03DEEF0B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F8-4039-45F8-AD77-7DEE5AC641CE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DAD44-6BFE-F15E-2C16-C3455D60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8BA9D-F7A5-CF1A-E53B-970BC517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D865-7A66-4E85-84B4-E155924D5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71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CFD0-EEE0-03B3-6CA4-0A9497E4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728EC-142C-A72E-7571-CB967BA99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3EEF1-98BC-8FBC-7B72-8238424D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F8-4039-45F8-AD77-7DEE5AC641CE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19EA7-7B23-AD4D-6934-B315C2DE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1DE7E-1A97-18B5-2F9D-FB296FAE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D865-7A66-4E85-84B4-E155924D5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47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CE593-1110-A094-C1FC-09B6750AF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04433-F976-87A9-95A1-FED32696C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F69B8-0A3F-8AC5-ADCF-8502C8EC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F8-4039-45F8-AD77-7DEE5AC641CE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250CC-62E3-A353-3A36-1B35AEB3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70F95-A9BA-EA77-6BF1-2073D464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D865-7A66-4E85-84B4-E155924D5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63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4422" y="0"/>
            <a:ext cx="11567583" cy="57943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0000"/>
                </a:solidFill>
              </a:defRPr>
            </a:lvl1pPr>
          </a:lstStyle>
          <a:p>
            <a:r>
              <a:rPr lang="it-IT" dirty="0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98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501D-0F7D-4240-93A1-0DF9A327C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9131B-2CE8-4474-B8E6-683006ABC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1D22C-1896-49F5-8EDD-5CF71397E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A3ABA-B34B-4767-B0E2-91C899936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5E615-C660-464C-B84B-E2F631DF6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C31B0-21B5-4FDF-8979-8C2FB9E7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33F55D-6ECF-46C3-BA01-EB7B5608C09E}" type="datetimeFigureOut">
              <a:rPr lang="ca-ES" smtClean="0"/>
              <a:t>16/1/2023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E6AE0-121A-49A0-894A-99B5251F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D522E-7762-4F1E-BECA-871C151C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68227B-1256-42DE-8352-79B2ABA54F6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5815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E2A0-7140-DFB7-594E-1F051A1E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40D0-D5A3-8B76-336C-AD497F7C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403B6-D0B4-373D-FCE9-5993B785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F8-4039-45F8-AD77-7DEE5AC641CE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D82FF-C25E-43CD-285B-87294279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32684-6568-5D8D-15F0-7759ACA4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D865-7A66-4E85-84B4-E155924D5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35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057D-FC07-2679-8CBF-018AD0DE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A2E66-B2CD-C97D-269A-3DA9C2458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D264D-0B14-941A-242E-7BF1936D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F8-4039-45F8-AD77-7DEE5AC641CE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717C-D53F-219E-B9D7-B8DE0AD3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6B886-35DD-E472-7381-16CB2338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D865-7A66-4E85-84B4-E155924D5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15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40C0-EEC6-21FB-4FE5-2A9575FE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D6DE2-34B0-F90F-8897-32920005E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103D4-EF99-34A1-FA7E-A673C4FDE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F9D56-1B6A-89DC-A6FF-FD118882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F8-4039-45F8-AD77-7DEE5AC641CE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AC6B6-1AA6-531F-2B2B-5A49D94E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6833C-46A2-287F-5676-886F676F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D865-7A66-4E85-84B4-E155924D5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85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542-9B73-A18C-F50D-F453A33B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A1FA6-E664-D637-77FD-D30A882A9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98751-06AC-79D9-0451-4F0E467C1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31F76-02FC-AC27-EBAA-4D4333D65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F20BE-9E5A-A294-4551-FA1ED0FC3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6BEFA-F784-9BDE-E026-46852C21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F8-4039-45F8-AD77-7DEE5AC641CE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87B4C-CCEA-8DF8-43F3-67520722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009E9-E18F-0FC0-7AAB-6A348716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D865-7A66-4E85-84B4-E155924D5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74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AAD5-174D-5AEE-347C-FC4C67EE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A39D2-44DA-0662-E628-EB813CAA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F8-4039-45F8-AD77-7DEE5AC641CE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81EB9-E04E-4037-1DBF-0365ADB8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12CC6-51F1-527A-5E79-B25E59DA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D865-7A66-4E85-84B4-E155924D5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3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FA994-A1D8-F5F9-9F26-3C5FBC60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F8-4039-45F8-AD77-7DEE5AC641CE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B0847-79BE-D1B0-24B8-633A5DAD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5F221-BBA8-FA89-D84E-4F2E9D97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D865-7A66-4E85-84B4-E155924D5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2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9550-60FB-9231-F2F2-ED2DA9E8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A14CF-5A22-E333-ACD9-A7AF2D2C6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260D8-D629-CF81-8699-FE2FFF56C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F73DB-39FA-C5A5-28B0-B968D7A6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F8-4039-45F8-AD77-7DEE5AC641CE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5E34C-2A67-D928-DD5E-3ECB93C5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66EE3-9DB4-83E3-9E70-8FC5CE74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D865-7A66-4E85-84B4-E155924D5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32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3FDB-B672-D3CA-E2A4-EB863CC5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51177-CE80-52A7-5D6C-58951F608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5E35C-4D09-9E90-CFC8-F9F4DABE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63046-885D-1314-F142-094C7740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F8-4039-45F8-AD77-7DEE5AC641CE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99D08-42BC-3ADD-2014-75CEC317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D3D0F-00EA-9032-38E9-8305C87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D865-7A66-4E85-84B4-E155924D5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50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3DE76-1D6C-65CD-5F95-F2C94E3F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D289B-919D-F700-7AF4-1443D52E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4235-5ADF-EA69-B2FB-AD7985BD4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99AF8-4039-45F8-AD77-7DEE5AC641CE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6BEA8-C86D-433D-6256-1BEA022C3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38565-6572-67EB-465D-9B26E73C5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D865-7A66-4E85-84B4-E155924D5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98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 userDrawn="1"/>
        </p:nvSpPr>
        <p:spPr bwMode="auto">
          <a:xfrm>
            <a:off x="3790951" y="560616"/>
            <a:ext cx="8432800" cy="0"/>
          </a:xfrm>
          <a:prstGeom prst="line">
            <a:avLst/>
          </a:prstGeom>
          <a:noFill/>
          <a:ln w="31750">
            <a:solidFill>
              <a:srgbClr val="00009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969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  <a:ea typeface="MS PGothic" panose="020B0600070205080204" pitchFamily="34" charset="-128"/>
          <a:cs typeface="ＭＳ Ｐゴシック" charset="-128"/>
        </a:defRPr>
      </a:lvl5pPr>
      <a:lvl6pPr marL="457195"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</a:defRPr>
      </a:lvl6pPr>
      <a:lvl7pPr marL="914388"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</a:defRPr>
      </a:lvl7pPr>
      <a:lvl8pPr marL="1371583"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</a:defRPr>
      </a:lvl8pPr>
      <a:lvl9pPr marL="1828777"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</a:defRPr>
      </a:lvl9pPr>
    </p:titleStyle>
    <p:bodyStyle>
      <a:lvl1pPr marL="342897" indent="-342897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4"/>
        </a:buBlip>
        <a:defRPr sz="2000" b="1">
          <a:solidFill>
            <a:srgbClr val="000066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41" indent="-285746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+mn-lt"/>
          <a:ea typeface="MS PGothic" panose="020B0600070205080204" pitchFamily="34" charset="-128"/>
        </a:defRPr>
      </a:lvl2pPr>
      <a:lvl3pPr marL="1142986" indent="-228597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ea typeface="MS PGothic" panose="020B0600070205080204" pitchFamily="34" charset="-128"/>
        </a:defRPr>
      </a:lvl3pPr>
      <a:lvl4pPr marL="1600180" indent="-228597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MS PGothic" panose="020B0600070205080204" pitchFamily="34" charset="-128"/>
        </a:defRPr>
      </a:lvl4pPr>
      <a:lvl5pPr marL="2057375" indent="-228597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  <a:ea typeface="MS PGothic" panose="020B0600070205080204" pitchFamily="34" charset="-128"/>
          <a:sym typeface="Wingdings" panose="05000000000000000000" pitchFamily="2" charset="2"/>
        </a:defRPr>
      </a:lvl5pPr>
      <a:lvl6pPr marL="2514569" indent="-228597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n-lt"/>
          <a:ea typeface="ＭＳ Ｐゴシック" pitchFamily="-106" charset="-128"/>
          <a:sym typeface="Wingdings" pitchFamily="-106" charset="2"/>
        </a:defRPr>
      </a:lvl6pPr>
      <a:lvl7pPr marL="2971763" indent="-228597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n-lt"/>
          <a:ea typeface="ＭＳ Ｐゴシック" pitchFamily="-106" charset="-128"/>
          <a:sym typeface="Wingdings" pitchFamily="-106" charset="2"/>
        </a:defRPr>
      </a:lvl7pPr>
      <a:lvl8pPr marL="3428957" indent="-228597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n-lt"/>
          <a:ea typeface="ＭＳ Ｐゴシック" pitchFamily="-106" charset="-128"/>
          <a:sym typeface="Wingdings" pitchFamily="-106" charset="2"/>
        </a:defRPr>
      </a:lvl8pPr>
      <a:lvl9pPr marL="3886151" indent="-228597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n-lt"/>
          <a:ea typeface="ＭＳ Ｐゴシック" pitchFamily="-106" charset="-128"/>
          <a:sym typeface="Wingdings" pitchFamily="-106" charset="2"/>
        </a:defRPr>
      </a:lvl9pPr>
    </p:bodyStyle>
    <p:otherStyle>
      <a:defPPr>
        <a:defRPr lang="it-IT"/>
      </a:defPPr>
      <a:lvl1pPr marL="0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challenge-dash.herokuapp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 1">
            <a:extLst>
              <a:ext uri="{FF2B5EF4-FFF2-40B4-BE49-F238E27FC236}">
                <a16:creationId xmlns:a16="http://schemas.microsoft.com/office/drawing/2014/main" id="{D8FF47BA-62D6-9D91-1F43-677F8231A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728" y="1736431"/>
            <a:ext cx="77765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3600" dirty="0">
                <a:solidFill>
                  <a:srgbClr val="FF0000"/>
                </a:solidFill>
              </a:rPr>
              <a:t>BMW Data Challenge: Estimating the winning market price</a:t>
            </a:r>
            <a:endParaRPr lang="it-IT" sz="3600" dirty="0">
              <a:solidFill>
                <a:srgbClr val="FF0000"/>
              </a:solidFill>
            </a:endParaRPr>
          </a:p>
        </p:txBody>
      </p:sp>
      <p:sp>
        <p:nvSpPr>
          <p:cNvPr id="8" name="CasellaDiTesto 1 1 1 1 1 1 1 1 1 1 1 1 1 1">
            <a:extLst>
              <a:ext uri="{FF2B5EF4-FFF2-40B4-BE49-F238E27FC236}">
                <a16:creationId xmlns:a16="http://schemas.microsoft.com/office/drawing/2014/main" id="{0AA63F6A-D662-23C6-36F4-577F3A558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664" y="3654629"/>
            <a:ext cx="4416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ctr"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</a:rPr>
              <a:t>Alberto P. </a:t>
            </a:r>
            <a:r>
              <a:rPr lang="en-US" sz="2400" dirty="0" err="1">
                <a:solidFill>
                  <a:srgbClr val="000000"/>
                </a:solidFill>
              </a:rPr>
              <a:t>Sibileau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1" name="CasellaDiTesto 1 1 1 1 1 1 1 1 1 1 1 1 1 4">
            <a:extLst>
              <a:ext uri="{FF2B5EF4-FFF2-40B4-BE49-F238E27FC236}">
                <a16:creationId xmlns:a16="http://schemas.microsoft.com/office/drawing/2014/main" id="{D9E4E4B6-04E7-4189-8B9A-D50D32F89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124" y="5050155"/>
            <a:ext cx="36317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ctr"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</a:rPr>
              <a:t>Barcelona, July 26</a:t>
            </a:r>
            <a:r>
              <a:rPr lang="en-US" sz="2000" baseline="30000" dirty="0">
                <a:solidFill>
                  <a:srgbClr val="000000"/>
                </a:solidFill>
              </a:rPr>
              <a:t>th</a:t>
            </a:r>
            <a:r>
              <a:rPr lang="en-US" sz="2000" dirty="0">
                <a:solidFill>
                  <a:srgbClr val="000000"/>
                </a:solidFill>
              </a:rPr>
              <a:t>, 2022</a:t>
            </a:r>
            <a:endParaRPr lang="en-US" sz="2000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9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9D2C95E2-AAA6-4A80-9143-264451154F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1"/>
          <a:stretch/>
        </p:blipFill>
        <p:spPr>
          <a:xfrm>
            <a:off x="2801807" y="2143568"/>
            <a:ext cx="5895238" cy="3454989"/>
          </a:xfrm>
          <a:prstGeom prst="rect">
            <a:avLst/>
          </a:prstGeom>
        </p:spPr>
      </p:pic>
      <p:sp>
        <p:nvSpPr>
          <p:cNvPr id="2" name="TextBox 1 2"/>
          <p:cNvSpPr txBox="1"/>
          <p:nvPr/>
        </p:nvSpPr>
        <p:spPr>
          <a:xfrm>
            <a:off x="11637532" y="6507999"/>
            <a:ext cx="42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5F312-A8CA-4889-8CA9-10CFC6686B53}" type="slidenum"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" name="CasellaDiTesto 1 1 1 1 1 1 1 1 1 1 1 1 1 1 1 1">
            <a:extLst>
              <a:ext uri="{FF2B5EF4-FFF2-40B4-BE49-F238E27FC236}">
                <a16:creationId xmlns:a16="http://schemas.microsoft.com/office/drawing/2014/main" id="{93654451-B79C-727A-7E4C-657F8769D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56" y="1259443"/>
            <a:ext cx="10958150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Metric: mean absolute error percentage, test-score evaluated by 5-fold-shuffled cross-validation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How well do our models generalize to unseen data?</a:t>
            </a:r>
          </a:p>
        </p:txBody>
      </p:sp>
      <p:sp>
        <p:nvSpPr>
          <p:cNvPr id="17" name="CasellaDiTesto 1 1 1 1 1 1 1 1 1 1 1 1 1 1 1 1">
            <a:extLst>
              <a:ext uri="{FF2B5EF4-FFF2-40B4-BE49-F238E27FC236}">
                <a16:creationId xmlns:a16="http://schemas.microsoft.com/office/drawing/2014/main" id="{BC7800B9-74A4-948E-C1A6-E7FDA559E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285" y="5701383"/>
            <a:ext cx="66519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Regression Models - Generalization Performance (CV test score)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0D24D453-5E77-CC8A-151F-E73E9D31BA47}"/>
              </a:ext>
            </a:extLst>
          </p:cNvPr>
          <p:cNvSpPr txBox="1">
            <a:spLocks/>
          </p:cNvSpPr>
          <p:nvPr/>
        </p:nvSpPr>
        <p:spPr bwMode="auto">
          <a:xfrm>
            <a:off x="2444985" y="0"/>
            <a:ext cx="8675687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Default Models Score (Q1)</a:t>
            </a:r>
          </a:p>
        </p:txBody>
      </p:sp>
      <p:sp>
        <p:nvSpPr>
          <p:cNvPr id="9" name="TextBox 1 1 1">
            <a:extLst>
              <a:ext uri="{FF2B5EF4-FFF2-40B4-BE49-F238E27FC236}">
                <a16:creationId xmlns:a16="http://schemas.microsoft.com/office/drawing/2014/main" id="{26E81635-D60D-F5D6-4284-6C0C8D573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60" y="682264"/>
            <a:ext cx="48782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dirty="0">
                <a:solidFill>
                  <a:srgbClr val="000099"/>
                </a:solidFill>
              </a:rPr>
              <a:t>Mean absolute error percentage [%]</a:t>
            </a:r>
            <a:endParaRPr kumimoji="0" lang="it-IT" sz="23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" name="CasellaDiTesto 1 1 1 1 1 1 1 1 1 1 1 1 1 1 1 1">
            <a:extLst>
              <a:ext uri="{FF2B5EF4-FFF2-40B4-BE49-F238E27FC236}">
                <a16:creationId xmlns:a16="http://schemas.microsoft.com/office/drawing/2014/main" id="{B79E713A-BBCC-8270-E713-BE78D705F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06" y="6182766"/>
            <a:ext cx="1095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Message: models improve our baseline; let’s try to do better</a:t>
            </a:r>
          </a:p>
        </p:txBody>
      </p:sp>
    </p:spTree>
    <p:extLst>
      <p:ext uri="{BB962C8B-B14F-4D97-AF65-F5344CB8AC3E}">
        <p14:creationId xmlns:p14="http://schemas.microsoft.com/office/powerpoint/2010/main" val="386621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8E1791E-B5E6-A7AF-A939-B87D7CC4AE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9"/>
          <a:stretch/>
        </p:blipFill>
        <p:spPr>
          <a:xfrm>
            <a:off x="2920746" y="2839728"/>
            <a:ext cx="5431111" cy="3254836"/>
          </a:xfrm>
          <a:prstGeom prst="rect">
            <a:avLst/>
          </a:prstGeom>
        </p:spPr>
      </p:pic>
      <p:sp>
        <p:nvSpPr>
          <p:cNvPr id="2" name="TextBox 1 2"/>
          <p:cNvSpPr txBox="1"/>
          <p:nvPr/>
        </p:nvSpPr>
        <p:spPr>
          <a:xfrm>
            <a:off x="11637532" y="6507999"/>
            <a:ext cx="42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5F312-A8CA-4889-8CA9-10CFC6686B53}" type="slidenum"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" name="TextBox 1 1 1"/>
          <p:cNvSpPr txBox="1">
            <a:spLocks noChangeArrowheads="1"/>
          </p:cNvSpPr>
          <p:nvPr/>
        </p:nvSpPr>
        <p:spPr bwMode="auto">
          <a:xfrm>
            <a:off x="250234" y="579438"/>
            <a:ext cx="3420103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Nested Cross-Validation</a:t>
            </a:r>
            <a:endParaRPr kumimoji="0" lang="it-IT" sz="23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" name="Titolo 1"/>
          <p:cNvSpPr txBox="1">
            <a:spLocks/>
          </p:cNvSpPr>
          <p:nvPr/>
        </p:nvSpPr>
        <p:spPr bwMode="auto">
          <a:xfrm>
            <a:off x="2444985" y="0"/>
            <a:ext cx="8675687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Hyperparameter Tuning (Q1)</a:t>
            </a:r>
          </a:p>
        </p:txBody>
      </p:sp>
      <p:sp>
        <p:nvSpPr>
          <p:cNvPr id="16" name="CasellaDiTesto 1 1 1 1 1 1 1 1 1 1 1 1 1 1 1 1">
            <a:extLst>
              <a:ext uri="{FF2B5EF4-FFF2-40B4-BE49-F238E27FC236}">
                <a16:creationId xmlns:a16="http://schemas.microsoft.com/office/drawing/2014/main" id="{93654451-B79C-727A-7E4C-657F8769D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82" y="1049635"/>
            <a:ext cx="10549841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Two loops over two splits (per each combination of parameters)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Linear Ridge Regularization Parameter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Random Forest Parameters: number and depth of trees (</a:t>
            </a:r>
            <a:r>
              <a:rPr lang="en-US" dirty="0" err="1">
                <a:solidFill>
                  <a:srgbClr val="000000"/>
                </a:solidFill>
              </a:rPr>
              <a:t>max_leaf_nodes</a:t>
            </a:r>
            <a:r>
              <a:rPr lang="en-US" dirty="0">
                <a:solidFill>
                  <a:srgbClr val="000000"/>
                </a:solidFill>
              </a:rPr>
              <a:t>, symmetry not enforced)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Gradient Boosting Parameters: number, depth of trees and learning rate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" name="CasellaDiTesto 1 1 1 1 1 1 1 1 1 1 1 1 1 1 1 1">
            <a:extLst>
              <a:ext uri="{FF2B5EF4-FFF2-40B4-BE49-F238E27FC236}">
                <a16:creationId xmlns:a16="http://schemas.microsoft.com/office/drawing/2014/main" id="{BC7800B9-74A4-948E-C1A6-E7FDA559E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523" y="2501174"/>
            <a:ext cx="4057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Regression Models Tuned Performance</a:t>
            </a:r>
          </a:p>
        </p:txBody>
      </p:sp>
      <p:sp>
        <p:nvSpPr>
          <p:cNvPr id="10" name="CasellaDiTesto 1 1 1 1 1 1 1 1 1 1 1 1 1 1 1 1">
            <a:extLst>
              <a:ext uri="{FF2B5EF4-FFF2-40B4-BE49-F238E27FC236}">
                <a16:creationId xmlns:a16="http://schemas.microsoft.com/office/drawing/2014/main" id="{2F319E2F-0141-1234-577D-F35F55615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82" y="6248452"/>
            <a:ext cx="1144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Message: models don’t improve significantly </a:t>
            </a:r>
            <a:r>
              <a:rPr lang="en-US" u="sng" dirty="0">
                <a:solidFill>
                  <a:srgbClr val="000000"/>
                </a:solidFill>
              </a:rPr>
              <a:t>over-fitting</a:t>
            </a:r>
            <a:r>
              <a:rPr lang="en-US" dirty="0">
                <a:solidFill>
                  <a:srgbClr val="000000"/>
                </a:solidFill>
              </a:rPr>
              <a:t>; use Random Forest for analysis</a:t>
            </a:r>
          </a:p>
        </p:txBody>
      </p:sp>
    </p:spTree>
    <p:extLst>
      <p:ext uri="{BB962C8B-B14F-4D97-AF65-F5344CB8AC3E}">
        <p14:creationId xmlns:p14="http://schemas.microsoft.com/office/powerpoint/2010/main" val="361971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7CEA959-FD90-7369-C290-068967646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" y="3062385"/>
            <a:ext cx="2422857" cy="160000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3DB790A5-0652-C4A4-FC8D-E1AC0FDC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" y="1329238"/>
            <a:ext cx="2422857" cy="1600000"/>
          </a:xfrm>
          <a:prstGeom prst="rect">
            <a:avLst/>
          </a:prstGeom>
        </p:spPr>
      </p:pic>
      <p:sp>
        <p:nvSpPr>
          <p:cNvPr id="2" name="TextBox 1 2"/>
          <p:cNvSpPr txBox="1"/>
          <p:nvPr/>
        </p:nvSpPr>
        <p:spPr>
          <a:xfrm>
            <a:off x="11637532" y="6507999"/>
            <a:ext cx="42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5F312-A8CA-4889-8CA9-10CFC6686B53}" type="slidenum"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" name="TextBox 1 1 1"/>
          <p:cNvSpPr txBox="1">
            <a:spLocks noChangeArrowheads="1"/>
          </p:cNvSpPr>
          <p:nvPr/>
        </p:nvSpPr>
        <p:spPr bwMode="auto">
          <a:xfrm>
            <a:off x="335160" y="749815"/>
            <a:ext cx="668958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Permutation Importance – Train and Test CV-sets</a:t>
            </a:r>
            <a:endParaRPr kumimoji="0" lang="it-IT" sz="23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" name="Titolo 1"/>
          <p:cNvSpPr txBox="1">
            <a:spLocks/>
          </p:cNvSpPr>
          <p:nvPr/>
        </p:nvSpPr>
        <p:spPr bwMode="auto">
          <a:xfrm>
            <a:off x="2444985" y="0"/>
            <a:ext cx="8675687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Feature Evaluation (Q2) – Random Forest</a:t>
            </a:r>
          </a:p>
        </p:txBody>
      </p:sp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A377055A-9A7F-3FE8-B33B-C7B9E9CFD3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984" y="1329238"/>
            <a:ext cx="2422857" cy="160000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3DF145C-6CC2-7CFD-BA04-8F427BE497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41" y="3062385"/>
            <a:ext cx="2422857" cy="1600000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D70F3542-4780-2FAF-18FA-EB8BBE4913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79" y="1329238"/>
            <a:ext cx="2422857" cy="1600000"/>
          </a:xfrm>
          <a:prstGeom prst="rect">
            <a:avLst/>
          </a:prstGeom>
        </p:spPr>
      </p:pic>
      <p:pic>
        <p:nvPicPr>
          <p:cNvPr id="20" name="Picture 1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07065E0-3A28-33EF-9726-4500E728D3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998" y="3062385"/>
            <a:ext cx="2422857" cy="1600000"/>
          </a:xfrm>
          <a:prstGeom prst="rect">
            <a:avLst/>
          </a:prstGeom>
        </p:spPr>
      </p:pic>
      <p:pic>
        <p:nvPicPr>
          <p:cNvPr id="22" name="Picture 21" descr="Chart&#10;&#10;Description automatically generated with medium confidence">
            <a:extLst>
              <a:ext uri="{FF2B5EF4-FFF2-40B4-BE49-F238E27FC236}">
                <a16:creationId xmlns:a16="http://schemas.microsoft.com/office/drawing/2014/main" id="{6638A1BD-5CAE-70F4-F77C-99E9CB4D3F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541" y="1329238"/>
            <a:ext cx="2422857" cy="1600000"/>
          </a:xfrm>
          <a:prstGeom prst="rect">
            <a:avLst/>
          </a:prstGeom>
        </p:spPr>
      </p:pic>
      <p:pic>
        <p:nvPicPr>
          <p:cNvPr id="24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D8501267-1436-BF0A-E8D7-5075974F72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855" y="3062385"/>
            <a:ext cx="2422857" cy="1600000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C9539948-6713-7293-A505-77D1EB26A9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857" y="1329238"/>
            <a:ext cx="2422857" cy="1600000"/>
          </a:xfrm>
          <a:prstGeom prst="rect">
            <a:avLst/>
          </a:prstGeom>
        </p:spPr>
      </p:pic>
      <p:pic>
        <p:nvPicPr>
          <p:cNvPr id="28" name="Picture 27" descr="Chart&#10;&#10;Description automatically generated with medium confidence">
            <a:extLst>
              <a:ext uri="{FF2B5EF4-FFF2-40B4-BE49-F238E27FC236}">
                <a16:creationId xmlns:a16="http://schemas.microsoft.com/office/drawing/2014/main" id="{7D256EE2-A0BB-3180-46A5-D2574D21E0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12" y="3062385"/>
            <a:ext cx="2422857" cy="1600000"/>
          </a:xfrm>
          <a:prstGeom prst="rect">
            <a:avLst/>
          </a:prstGeom>
        </p:spPr>
      </p:pic>
      <p:sp>
        <p:nvSpPr>
          <p:cNvPr id="31" name="CasellaDiTesto 1 1 1 1 1 1 1 1 1 1 1 1 1 1 1 1">
            <a:extLst>
              <a:ext uri="{FF2B5EF4-FFF2-40B4-BE49-F238E27FC236}">
                <a16:creationId xmlns:a16="http://schemas.microsoft.com/office/drawing/2014/main" id="{2FA62CD0-E3A7-3F82-8D3A-273CAB974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881" y="4873576"/>
            <a:ext cx="10549841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The car selling price is highly determined by the characteristics: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Registration date, Engine Power, model, mileage and car type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+mn-ea"/>
              </a:rPr>
              <a:t>Car equipment 5 and 8 are the most important features determining the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selling price</a:t>
            </a:r>
            <a:endParaRPr lang="en-US" dirty="0">
              <a:solidFill>
                <a:srgbClr val="000000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000000"/>
                </a:solidFill>
              </a:rPr>
              <a:t>Features that are important on the training set but not on the test set might cause overfitting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000000"/>
                </a:solidFill>
              </a:rPr>
              <a:t>Rebuild the model dropping </a:t>
            </a:r>
            <a:r>
              <a:rPr lang="en-GB" i="1" dirty="0">
                <a:solidFill>
                  <a:srgbClr val="000000"/>
                </a:solidFill>
              </a:rPr>
              <a:t>fuel, </a:t>
            </a:r>
            <a:r>
              <a:rPr lang="en-GB" i="1" dirty="0" err="1">
                <a:solidFill>
                  <a:srgbClr val="000000"/>
                </a:solidFill>
              </a:rPr>
              <a:t>color</a:t>
            </a:r>
            <a:r>
              <a:rPr lang="en-GB" i="1" dirty="0">
                <a:solidFill>
                  <a:srgbClr val="000000"/>
                </a:solidFill>
              </a:rPr>
              <a:t> and features 1, 3, 4, 6</a:t>
            </a:r>
            <a:endParaRPr lang="en-US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9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 2"/>
          <p:cNvSpPr txBox="1"/>
          <p:nvPr/>
        </p:nvSpPr>
        <p:spPr>
          <a:xfrm>
            <a:off x="11637532" y="6507999"/>
            <a:ext cx="42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5F312-A8CA-4889-8CA9-10CFC6686B53}" type="slidenum"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" name="TextBox 1 1 1"/>
          <p:cNvSpPr txBox="1">
            <a:spLocks noChangeArrowheads="1"/>
          </p:cNvSpPr>
          <p:nvPr/>
        </p:nvSpPr>
        <p:spPr bwMode="auto">
          <a:xfrm>
            <a:off x="477548" y="652696"/>
            <a:ext cx="350608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Estimated price over time</a:t>
            </a:r>
            <a:endParaRPr kumimoji="0" lang="it-IT" sz="23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" name="Titolo 1"/>
          <p:cNvSpPr txBox="1">
            <a:spLocks/>
          </p:cNvSpPr>
          <p:nvPr/>
        </p:nvSpPr>
        <p:spPr bwMode="auto">
          <a:xfrm>
            <a:off x="2444985" y="0"/>
            <a:ext cx="8675687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Business Question (Q3) – Random Forest (reduced)</a:t>
            </a:r>
          </a:p>
        </p:txBody>
      </p:sp>
      <p:sp>
        <p:nvSpPr>
          <p:cNvPr id="16" name="CasellaDiTesto 1 1 1 1 1 1 1 1 1 1 1 1 1 1 1 1">
            <a:extLst>
              <a:ext uri="{FF2B5EF4-FFF2-40B4-BE49-F238E27FC236}">
                <a16:creationId xmlns:a16="http://schemas.microsoft.com/office/drawing/2014/main" id="{93654451-B79C-727A-7E4C-657F8769D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98" y="5655277"/>
            <a:ext cx="102345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sng" dirty="0">
                <a:solidFill>
                  <a:srgbClr val="000000"/>
                </a:solidFill>
              </a:rPr>
              <a:t>Increasing Mileage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i="1" dirty="0">
                <a:solidFill>
                  <a:srgbClr val="000000"/>
                </a:solidFill>
              </a:rPr>
              <a:t>Young age</a:t>
            </a:r>
            <a:r>
              <a:rPr lang="en-US" dirty="0">
                <a:solidFill>
                  <a:srgbClr val="000000"/>
                </a:solidFill>
              </a:rPr>
              <a:t>, high depreciation; </a:t>
            </a:r>
            <a:r>
              <a:rPr lang="en-US" i="1" dirty="0">
                <a:solidFill>
                  <a:srgbClr val="000000"/>
                </a:solidFill>
              </a:rPr>
              <a:t>Old age</a:t>
            </a:r>
            <a:r>
              <a:rPr lang="en-US" dirty="0">
                <a:solidFill>
                  <a:srgbClr val="000000"/>
                </a:solidFill>
              </a:rPr>
              <a:t>: slight appreciation (people’s trust?)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sng" dirty="0">
                <a:solidFill>
                  <a:srgbClr val="000000"/>
                </a:solidFill>
              </a:rPr>
              <a:t>Seasonality patterns</a:t>
            </a:r>
            <a:r>
              <a:rPr lang="en-US" dirty="0">
                <a:solidFill>
                  <a:srgbClr val="000000"/>
                </a:solidFill>
              </a:rPr>
              <a:t>: filter car populations and test statistical significance?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Web application deployed at </a:t>
            </a:r>
            <a:r>
              <a:rPr lang="en-US" i="1" dirty="0">
                <a:solidFill>
                  <a:srgbClr val="000000"/>
                </a:solidFill>
                <a:hlinkClick r:id="rId3"/>
              </a:rPr>
              <a:t>https://data-challenge-dash.herokuapp.com/</a:t>
            </a:r>
            <a:endParaRPr lang="en-US" i="1" dirty="0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FD673D-EA52-5CC3-EED2-CCD7DD599AB3}"/>
              </a:ext>
            </a:extLst>
          </p:cNvPr>
          <p:cNvGrpSpPr/>
          <p:nvPr/>
        </p:nvGrpSpPr>
        <p:grpSpPr>
          <a:xfrm>
            <a:off x="1049048" y="1208759"/>
            <a:ext cx="4694527" cy="4270598"/>
            <a:chOff x="515648" y="1342109"/>
            <a:chExt cx="4694527" cy="427059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376615-FDBA-2300-2B7E-F28F9FF38DD4}"/>
                </a:ext>
              </a:extLst>
            </p:cNvPr>
            <p:cNvGrpSpPr/>
            <p:nvPr/>
          </p:nvGrpSpPr>
          <p:grpSpPr>
            <a:xfrm>
              <a:off x="589881" y="1562566"/>
              <a:ext cx="4620294" cy="3732868"/>
              <a:chOff x="589881" y="1366468"/>
              <a:chExt cx="4620294" cy="373286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8874388-4083-5C0C-E9FE-4B7AAAD733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9881" y="1366468"/>
                <a:ext cx="4620294" cy="3512411"/>
                <a:chOff x="618456" y="2362200"/>
                <a:chExt cx="3996869" cy="3038475"/>
              </a:xfrm>
            </p:grpSpPr>
            <p:pic>
              <p:nvPicPr>
                <p:cNvPr id="4" name="Picture 3" descr="Chart, surface chart&#10;&#10;Description automatically generated">
                  <a:extLst>
                    <a:ext uri="{FF2B5EF4-FFF2-40B4-BE49-F238E27FC236}">
                      <a16:creationId xmlns:a16="http://schemas.microsoft.com/office/drawing/2014/main" id="{8ACC031E-4EDF-AFDC-845E-92224252E4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2694" r="21687" b="8658"/>
                <a:stretch/>
              </p:blipFill>
              <p:spPr>
                <a:xfrm>
                  <a:off x="618456" y="2362200"/>
                  <a:ext cx="3506088" cy="3038475"/>
                </a:xfrm>
                <a:prstGeom prst="rect">
                  <a:avLst/>
                </a:prstGeom>
              </p:spPr>
            </p:pic>
            <p:pic>
              <p:nvPicPr>
                <p:cNvPr id="12" name="Picture 11" descr="Chart, surface chart&#10;&#10;Description automatically generated">
                  <a:extLst>
                    <a:ext uri="{FF2B5EF4-FFF2-40B4-BE49-F238E27FC236}">
                      <a16:creationId xmlns:a16="http://schemas.microsoft.com/office/drawing/2014/main" id="{4FADD977-E8D8-6196-2EBB-F475AB91C2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374" t="1149" r="-1083" b="480"/>
                <a:stretch/>
              </p:blipFill>
              <p:spPr>
                <a:xfrm>
                  <a:off x="4124544" y="2362200"/>
                  <a:ext cx="490781" cy="3038475"/>
                </a:xfrm>
                <a:prstGeom prst="rect">
                  <a:avLst/>
                </a:prstGeom>
              </p:spPr>
            </p:pic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EA92738-873A-8291-245C-0EFE1F9B3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135" y="4369397"/>
                <a:ext cx="793265" cy="368921"/>
              </a:xfrm>
              <a:prstGeom prst="straightConnector1">
                <a:avLst/>
              </a:prstGeom>
              <a:ln>
                <a:solidFill>
                  <a:srgbClr val="1E0DFF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F5BF2EF-CE5F-FE05-A9D6-BDBC651891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5567" y="4553857"/>
                <a:ext cx="674958" cy="545479"/>
              </a:xfrm>
              <a:prstGeom prst="straightConnector1">
                <a:avLst/>
              </a:prstGeom>
              <a:ln>
                <a:solidFill>
                  <a:srgbClr val="1E0DFF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CasellaDiTesto 1 1 1 1 1 1 1 1 1 1 1 1 1 1 1 1">
              <a:extLst>
                <a:ext uri="{FF2B5EF4-FFF2-40B4-BE49-F238E27FC236}">
                  <a16:creationId xmlns:a16="http://schemas.microsoft.com/office/drawing/2014/main" id="{BC7800B9-74A4-948E-C1A6-E7FDA559E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063" y="1342109"/>
              <a:ext cx="34496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Price vs Mileage and Year</a:t>
              </a:r>
            </a:p>
          </p:txBody>
        </p:sp>
        <p:sp>
          <p:nvSpPr>
            <p:cNvPr id="18" name="CasellaDiTesto 1 1 1 1 1 1 1 1 1 1 1 1 1 1 1 1">
              <a:extLst>
                <a:ext uri="{FF2B5EF4-FFF2-40B4-BE49-F238E27FC236}">
                  <a16:creationId xmlns:a16="http://schemas.microsoft.com/office/drawing/2014/main" id="{AC89541A-3ABB-BD13-9F31-6FF6C0970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648" y="5335708"/>
              <a:ext cx="45910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400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 series,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230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 hp, 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convertible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, Features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5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 and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8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, sold at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May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4FAA3B-F1DD-EFCE-823C-E61CC46D89F3}"/>
              </a:ext>
            </a:extLst>
          </p:cNvPr>
          <p:cNvGrpSpPr/>
          <p:nvPr/>
        </p:nvGrpSpPr>
        <p:grpSpPr>
          <a:xfrm>
            <a:off x="6402457" y="1208759"/>
            <a:ext cx="4623996" cy="4270597"/>
            <a:chOff x="6011932" y="1304009"/>
            <a:chExt cx="4623996" cy="4270597"/>
          </a:xfrm>
        </p:grpSpPr>
        <p:pic>
          <p:nvPicPr>
            <p:cNvPr id="20" name="Picture 19" descr="Chart, surface chart&#10;&#10;Description automatically generated">
              <a:extLst>
                <a:ext uri="{FF2B5EF4-FFF2-40B4-BE49-F238E27FC236}">
                  <a16:creationId xmlns:a16="http://schemas.microsoft.com/office/drawing/2014/main" id="{4C0671CA-5212-C091-DAC2-4DFD279686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17" r="20885" b="7938"/>
            <a:stretch/>
          </p:blipFill>
          <p:spPr>
            <a:xfrm>
              <a:off x="6011932" y="1524467"/>
              <a:ext cx="4093606" cy="3512410"/>
            </a:xfrm>
            <a:prstGeom prst="rect">
              <a:avLst/>
            </a:prstGeom>
          </p:spPr>
        </p:pic>
        <p:pic>
          <p:nvPicPr>
            <p:cNvPr id="23" name="Picture 22" descr="Chart, surface chart&#10;&#10;Description automatically generated">
              <a:extLst>
                <a:ext uri="{FF2B5EF4-FFF2-40B4-BE49-F238E27FC236}">
                  <a16:creationId xmlns:a16="http://schemas.microsoft.com/office/drawing/2014/main" id="{812B4884-7623-9808-4BB2-AB1A9593DD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489" t="2145" r="-847" b="299"/>
            <a:stretch/>
          </p:blipFill>
          <p:spPr>
            <a:xfrm>
              <a:off x="10105538" y="1642563"/>
              <a:ext cx="530390" cy="3512410"/>
            </a:xfrm>
            <a:prstGeom prst="rect">
              <a:avLst/>
            </a:prstGeom>
          </p:spPr>
        </p:pic>
        <p:sp>
          <p:nvSpPr>
            <p:cNvPr id="24" name="CasellaDiTesto 1 1 1 1 1 1 1 1 1 1 1 1 1 1 1 1">
              <a:extLst>
                <a:ext uri="{FF2B5EF4-FFF2-40B4-BE49-F238E27FC236}">
                  <a16:creationId xmlns:a16="http://schemas.microsoft.com/office/drawing/2014/main" id="{1DA41ACF-0B1D-7C8B-BBC9-4F1645384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1932" y="5297607"/>
              <a:ext cx="45910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3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00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 series,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140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 hp,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30000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 mi, 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estate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, no Features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" name="CasellaDiTesto 1 1 1 1 1 1 1 1 1 1 1 1 1 1 1 1">
              <a:extLst>
                <a:ext uri="{FF2B5EF4-FFF2-40B4-BE49-F238E27FC236}">
                  <a16:creationId xmlns:a16="http://schemas.microsoft.com/office/drawing/2014/main" id="{F2C4BC71-4ABE-A57D-5909-BBCCDEE3D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2646" y="1304009"/>
              <a:ext cx="34496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Price vs Year and Selling Month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84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 2"/>
          <p:cNvSpPr txBox="1"/>
          <p:nvPr/>
        </p:nvSpPr>
        <p:spPr>
          <a:xfrm>
            <a:off x="11637532" y="6507999"/>
            <a:ext cx="42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5F312-A8CA-4889-8CA9-10CFC6686B53}" type="slidenum"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" name="TextBox 1 1 1"/>
          <p:cNvSpPr txBox="1">
            <a:spLocks noChangeArrowheads="1"/>
          </p:cNvSpPr>
          <p:nvPr/>
        </p:nvSpPr>
        <p:spPr bwMode="auto">
          <a:xfrm>
            <a:off x="395616" y="700908"/>
            <a:ext cx="3129383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Second-hand best buy</a:t>
            </a:r>
            <a:endParaRPr kumimoji="0" lang="it-IT" sz="23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" name="Titolo 1"/>
          <p:cNvSpPr txBox="1">
            <a:spLocks/>
          </p:cNvSpPr>
          <p:nvPr/>
        </p:nvSpPr>
        <p:spPr bwMode="auto">
          <a:xfrm>
            <a:off x="2444985" y="0"/>
            <a:ext cx="8675687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Business Question (Q4) – Random Forest (reduced)</a:t>
            </a:r>
          </a:p>
        </p:txBody>
      </p:sp>
      <p:sp>
        <p:nvSpPr>
          <p:cNvPr id="16" name="CasellaDiTesto 1 1 1 1 1 1 1 1 1 1 1 1 1 1 1 1">
            <a:extLst>
              <a:ext uri="{FF2B5EF4-FFF2-40B4-BE49-F238E27FC236}">
                <a16:creationId xmlns:a16="http://schemas.microsoft.com/office/drawing/2014/main" id="{93654451-B79C-727A-7E4C-657F8769D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5736" y="2341497"/>
            <a:ext cx="6361402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sng" dirty="0">
                <a:solidFill>
                  <a:srgbClr val="000000"/>
                </a:solidFill>
              </a:rPr>
              <a:t>Search direction</a:t>
            </a:r>
            <a:r>
              <a:rPr lang="en-US" dirty="0">
                <a:solidFill>
                  <a:srgbClr val="000000"/>
                </a:solidFill>
              </a:rPr>
              <a:t>: Increase mileage (10k) and car age (1 year) 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blue arrow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n the plot (mileage and year)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sng" dirty="0">
                <a:solidFill>
                  <a:srgbClr val="000000"/>
                </a:solidFill>
                <a:sym typeface="Wingdings" panose="05000000000000000000" pitchFamily="2" charset="2"/>
              </a:rPr>
              <a:t>Loss function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: price difference in the search direction 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selling point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minus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buying point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in the plot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sng" dirty="0">
                <a:solidFill>
                  <a:srgbClr val="000000"/>
                </a:solidFill>
                <a:sym typeface="Wingdings" panose="05000000000000000000" pitchFamily="2" charset="2"/>
              </a:rPr>
              <a:t>Constraint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: car buying price at least $20,000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sng" dirty="0">
                <a:solidFill>
                  <a:srgbClr val="000000"/>
                </a:solidFill>
                <a:sym typeface="Wingdings" panose="05000000000000000000" pitchFamily="2" charset="2"/>
              </a:rPr>
              <a:t>Optimal variables selected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: year 2013 with 60k miles ($1,000 expected loss; buying price $39,620)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723258-37F7-6CF6-BFA8-42FA3A531B96}"/>
              </a:ext>
            </a:extLst>
          </p:cNvPr>
          <p:cNvGrpSpPr>
            <a:grpSpLocks noChangeAspect="1"/>
          </p:cNvGrpSpPr>
          <p:nvPr/>
        </p:nvGrpSpPr>
        <p:grpSpPr>
          <a:xfrm>
            <a:off x="201323" y="1364564"/>
            <a:ext cx="5056477" cy="5061416"/>
            <a:chOff x="4886325" y="760418"/>
            <a:chExt cx="4884952" cy="4889723"/>
          </a:xfrm>
        </p:grpSpPr>
        <p:pic>
          <p:nvPicPr>
            <p:cNvPr id="6" name="Picture 5" descr="Chart, surface chart&#10;&#10;Description automatically generated">
              <a:extLst>
                <a:ext uri="{FF2B5EF4-FFF2-40B4-BE49-F238E27FC236}">
                  <a16:creationId xmlns:a16="http://schemas.microsoft.com/office/drawing/2014/main" id="{39E57136-4467-EE5B-74BB-6C092DC5D2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1" t="20132" r="20453" b="6691"/>
            <a:stretch/>
          </p:blipFill>
          <p:spPr>
            <a:xfrm>
              <a:off x="4886325" y="971550"/>
              <a:ext cx="4884952" cy="4418825"/>
            </a:xfrm>
            <a:prstGeom prst="rect">
              <a:avLst/>
            </a:prstGeom>
          </p:spPr>
        </p:pic>
        <p:sp>
          <p:nvSpPr>
            <p:cNvPr id="17" name="CasellaDiTesto 1 1 1 1 1 1 1 1 1 1 1 1 1 1 1 1">
              <a:extLst>
                <a:ext uri="{FF2B5EF4-FFF2-40B4-BE49-F238E27FC236}">
                  <a16:creationId xmlns:a16="http://schemas.microsoft.com/office/drawing/2014/main" id="{BC7800B9-74A4-948E-C1A6-E7FDA559E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990" y="760418"/>
              <a:ext cx="34496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Price vs Mileage and Year</a:t>
              </a:r>
            </a:p>
          </p:txBody>
        </p:sp>
        <p:sp>
          <p:nvSpPr>
            <p:cNvPr id="18" name="CasellaDiTesto 1 1 1 1 1 1 1 1 1 1 1 1 1 1 1 1">
              <a:extLst>
                <a:ext uri="{FF2B5EF4-FFF2-40B4-BE49-F238E27FC236}">
                  <a16:creationId xmlns:a16="http://schemas.microsoft.com/office/drawing/2014/main" id="{AC89541A-3ABB-BD13-9F31-6FF6C0970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227" y="5373142"/>
              <a:ext cx="45910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500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 series,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320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 hp, 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estate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, Features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5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 and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8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, sold at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May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054B949-055E-4B5F-3E5E-B825632622CF}"/>
                </a:ext>
              </a:extLst>
            </p:cNvPr>
            <p:cNvSpPr/>
            <p:nvPr/>
          </p:nvSpPr>
          <p:spPr>
            <a:xfrm rot="1214466">
              <a:off x="6657198" y="2199529"/>
              <a:ext cx="746998" cy="546989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51E8CA-A31A-583D-67A1-5D0ADF1A20B4}"/>
              </a:ext>
            </a:extLst>
          </p:cNvPr>
          <p:cNvCxnSpPr>
            <a:cxnSpLocks/>
          </p:cNvCxnSpPr>
          <p:nvPr/>
        </p:nvCxnSpPr>
        <p:spPr>
          <a:xfrm>
            <a:off x="1639152" y="4586014"/>
            <a:ext cx="392593" cy="688877"/>
          </a:xfrm>
          <a:prstGeom prst="straightConnector1">
            <a:avLst/>
          </a:prstGeom>
          <a:ln>
            <a:solidFill>
              <a:srgbClr val="1E0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6BC046B-BF73-743E-9490-E148B31F88A5}"/>
              </a:ext>
            </a:extLst>
          </p:cNvPr>
          <p:cNvSpPr/>
          <p:nvPr/>
        </p:nvSpPr>
        <p:spPr>
          <a:xfrm>
            <a:off x="1996540" y="5265366"/>
            <a:ext cx="108000" cy="10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8984ECE-0292-B474-6879-C0A8A1C2F531}"/>
              </a:ext>
            </a:extLst>
          </p:cNvPr>
          <p:cNvSpPr/>
          <p:nvPr/>
        </p:nvSpPr>
        <p:spPr>
          <a:xfrm>
            <a:off x="1559752" y="4487564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41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 2"/>
          <p:cNvSpPr txBox="1"/>
          <p:nvPr/>
        </p:nvSpPr>
        <p:spPr>
          <a:xfrm>
            <a:off x="11637532" y="6507999"/>
            <a:ext cx="42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5F312-A8CA-4889-8CA9-10CFC6686B53}" type="slidenum"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" name="Titolo 1"/>
          <p:cNvSpPr txBox="1">
            <a:spLocks/>
          </p:cNvSpPr>
          <p:nvPr/>
        </p:nvSpPr>
        <p:spPr bwMode="auto">
          <a:xfrm>
            <a:off x="2444985" y="0"/>
            <a:ext cx="8675687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Concluding Remarks</a:t>
            </a:r>
          </a:p>
        </p:txBody>
      </p:sp>
      <p:sp>
        <p:nvSpPr>
          <p:cNvPr id="18" name="CasellaDiTesto 1 1 1 1 1 1 1 1 1 1 1 1 1 1 1 1 1 1 1 2">
            <a:extLst>
              <a:ext uri="{FF2B5EF4-FFF2-40B4-BE49-F238E27FC236}">
                <a16:creationId xmlns:a16="http://schemas.microsoft.com/office/drawing/2014/main" id="{66712BA3-9F32-66F4-A60A-A21D4EA6B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00" y="1148603"/>
            <a:ext cx="11432813" cy="4703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99"/>
                </a:solidFill>
              </a:rPr>
              <a:t>Models built to solve this challenge are predictive, then we could use them to answer business questions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99"/>
                </a:solidFill>
              </a:rPr>
              <a:t>We have used Random Forest to provide cars selling price insights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99"/>
                </a:solidFill>
              </a:rPr>
              <a:t>These are the car characteristics that determine the most its selling second-hand price: </a:t>
            </a:r>
            <a:r>
              <a:rPr lang="en-GB" dirty="0">
                <a:solidFill>
                  <a:srgbClr val="333399"/>
                </a:solidFill>
              </a:rPr>
              <a:t>Registration date, Engine Power, model, mileage, car type</a:t>
            </a:r>
            <a:r>
              <a:rPr lang="en-US" dirty="0">
                <a:solidFill>
                  <a:srgbClr val="333399"/>
                </a:solidFill>
              </a:rPr>
              <a:t>, features 5 and 8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99"/>
                </a:solidFill>
              </a:rPr>
              <a:t>A web application have been deployed to visualize the pricing parametric analysis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99"/>
                </a:solidFill>
              </a:rPr>
              <a:t>Pricing optimization could be explore using the built model in a constrained optimization solver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99"/>
                </a:solidFill>
              </a:rPr>
              <a:t>Seasonality patterns statistical significance could be studied by testing target populations from the dataset, derived from the </a:t>
            </a:r>
            <a:r>
              <a:rPr lang="en-US">
                <a:solidFill>
                  <a:srgbClr val="333399"/>
                </a:solidFill>
              </a:rPr>
              <a:t>present analysis</a:t>
            </a:r>
            <a:endParaRPr lang="en-US" dirty="0">
              <a:solidFill>
                <a:srgbClr val="333399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99"/>
                </a:solidFill>
              </a:rPr>
              <a:t>The models accuracy could be improved by focusing on over-fitting</a:t>
            </a:r>
          </a:p>
        </p:txBody>
      </p:sp>
    </p:spTree>
    <p:extLst>
      <p:ext uri="{BB962C8B-B14F-4D97-AF65-F5344CB8AC3E}">
        <p14:creationId xmlns:p14="http://schemas.microsoft.com/office/powerpoint/2010/main" val="261030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 2"/>
          <p:cNvSpPr txBox="1"/>
          <p:nvPr/>
        </p:nvSpPr>
        <p:spPr>
          <a:xfrm>
            <a:off x="11637532" y="6507999"/>
            <a:ext cx="42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5F312-A8CA-4889-8CA9-10CFC6686B53}" type="slidenum"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" name="TextBox 1 1 1"/>
          <p:cNvSpPr txBox="1">
            <a:spLocks noChangeArrowheads="1"/>
          </p:cNvSpPr>
          <p:nvPr/>
        </p:nvSpPr>
        <p:spPr bwMode="auto">
          <a:xfrm>
            <a:off x="3411611" y="5615829"/>
            <a:ext cx="5368777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Thank you very much for your attention!</a:t>
            </a:r>
            <a:endParaRPr kumimoji="0" lang="it-IT" sz="23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" name="Titolo 1"/>
          <p:cNvSpPr txBox="1">
            <a:spLocks/>
          </p:cNvSpPr>
          <p:nvPr/>
        </p:nvSpPr>
        <p:spPr bwMode="auto">
          <a:xfrm>
            <a:off x="2444985" y="0"/>
            <a:ext cx="8675687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Questions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A26C94BA-4237-DF86-257C-84E8CAE92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848" y="1605419"/>
            <a:ext cx="3656303" cy="364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 2"/>
          <p:cNvSpPr txBox="1"/>
          <p:nvPr/>
        </p:nvSpPr>
        <p:spPr>
          <a:xfrm>
            <a:off x="11637532" y="6507999"/>
            <a:ext cx="42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5F312-A8CA-4889-8CA9-10CFC6686B53}" type="slidenum"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" name="TextBox 1 1 1"/>
          <p:cNvSpPr txBox="1">
            <a:spLocks noChangeArrowheads="1"/>
          </p:cNvSpPr>
          <p:nvPr/>
        </p:nvSpPr>
        <p:spPr bwMode="auto">
          <a:xfrm>
            <a:off x="297453" y="771885"/>
            <a:ext cx="6631944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Data Challenge – BMW second-hand cars pricing</a:t>
            </a:r>
            <a:endParaRPr kumimoji="0" lang="it-IT" sz="23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" name="Titolo 1"/>
          <p:cNvSpPr txBox="1">
            <a:spLocks/>
          </p:cNvSpPr>
          <p:nvPr/>
        </p:nvSpPr>
        <p:spPr bwMode="auto">
          <a:xfrm>
            <a:off x="2444985" y="0"/>
            <a:ext cx="8675687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Introduction</a:t>
            </a:r>
          </a:p>
        </p:txBody>
      </p:sp>
      <p:sp>
        <p:nvSpPr>
          <p:cNvPr id="132" name="CasellaDiTesto 1 1 1 1 1 1 1 1 1 1 1 1 1 1 1 1"/>
          <p:cNvSpPr txBox="1">
            <a:spLocks noChangeArrowheads="1"/>
          </p:cNvSpPr>
          <p:nvPr/>
        </p:nvSpPr>
        <p:spPr bwMode="auto">
          <a:xfrm>
            <a:off x="297453" y="1410608"/>
            <a:ext cx="10922997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Dataset: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~5000 rows (samples) x 18 columns (variables and a target; small data)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Target column: used cars selling price, </a:t>
            </a:r>
            <a:r>
              <a:rPr lang="en-US" dirty="0" err="1">
                <a:solidFill>
                  <a:srgbClr val="000000"/>
                </a:solidFill>
              </a:rPr>
              <a:t>i.e</a:t>
            </a:r>
            <a:r>
              <a:rPr lang="en-US" dirty="0">
                <a:solidFill>
                  <a:srgbClr val="000000"/>
                </a:solidFill>
              </a:rPr>
              <a:t>: the highest bid reached during a B2B auction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Remaining columns: 17 (independent) variables or features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The target is a continuous variable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Challenge: estimate the price dependence on the independent variables (</a:t>
            </a:r>
            <a:r>
              <a:rPr lang="en-US" dirty="0">
                <a:solidFill>
                  <a:srgbClr val="000000"/>
                </a:solidFill>
              </a:rPr>
              <a:t>regression)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+mn-ea"/>
              </a:rPr>
              <a:t>Questions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</a:p>
          <a:p>
            <a:pPr marR="0" lvl="1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+mn-ea"/>
              </a:rPr>
              <a:t>Show the estimated price out-of-sample accuracy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+mn-ea"/>
              </a:rPr>
              <a:t>What are the </a:t>
            </a:r>
            <a:r>
              <a:rPr lang="en-US" u="sng" dirty="0">
                <a:solidFill>
                  <a:srgbClr val="000000"/>
                </a:solidFill>
                <a:latin typeface="Arial"/>
                <a:ea typeface="+mn-ea"/>
              </a:rPr>
              <a:t>most important variables</a:t>
            </a:r>
            <a:r>
              <a:rPr lang="en-US" dirty="0">
                <a:solidFill>
                  <a:srgbClr val="000000"/>
                </a:solidFill>
                <a:latin typeface="Arial"/>
                <a:ea typeface="+mn-ea"/>
              </a:rPr>
              <a:t> that determine the car selling price?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+mn-ea"/>
              </a:rPr>
              <a:t>How does the estimated car price changes over time?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+mn-ea"/>
              </a:rPr>
              <a:t>Sensitivity of </a:t>
            </a:r>
            <a:r>
              <a:rPr lang="en-US" u="sng" dirty="0">
                <a:solidFill>
                  <a:srgbClr val="000000"/>
                </a:solidFill>
                <a:latin typeface="Arial"/>
                <a:ea typeface="+mn-ea"/>
              </a:rPr>
              <a:t>car price change over time</a:t>
            </a:r>
            <a:r>
              <a:rPr lang="en-US" dirty="0">
                <a:solidFill>
                  <a:srgbClr val="000000"/>
                </a:solidFill>
                <a:latin typeface="Arial"/>
                <a:ea typeface="+mn-ea"/>
              </a:rPr>
              <a:t> with respect to the variables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u="sng" dirty="0">
                <a:solidFill>
                  <a:srgbClr val="000000"/>
                </a:solidFill>
                <a:latin typeface="Arial"/>
                <a:ea typeface="+mn-ea"/>
              </a:rPr>
              <a:t>Seasonality patterns in pricing</a:t>
            </a:r>
            <a:r>
              <a:rPr lang="en-US" dirty="0">
                <a:solidFill>
                  <a:srgbClr val="000000"/>
                </a:solidFill>
                <a:latin typeface="Arial"/>
                <a:ea typeface="+mn-ea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Arial"/>
                <a:ea typeface="+mn-ea"/>
              </a:rPr>
              <a:t>e.g</a:t>
            </a:r>
            <a:r>
              <a:rPr lang="en-US" dirty="0">
                <a:solidFill>
                  <a:srgbClr val="000000"/>
                </a:solidFill>
                <a:latin typeface="Arial"/>
                <a:ea typeface="+mn-ea"/>
              </a:rPr>
              <a:t>: summer vs winter prices for certain cars)</a:t>
            </a:r>
          </a:p>
          <a:p>
            <a:pPr marR="0" lvl="1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+mn-ea"/>
              </a:rPr>
              <a:t>How to </a:t>
            </a:r>
            <a:r>
              <a:rPr lang="en-US" u="sng" dirty="0">
                <a:solidFill>
                  <a:srgbClr val="000000"/>
                </a:solidFill>
                <a:latin typeface="Arial"/>
                <a:ea typeface="+mn-ea"/>
              </a:rPr>
              <a:t>optimize the loss</a:t>
            </a:r>
            <a:r>
              <a:rPr lang="en-US" dirty="0">
                <a:solidFill>
                  <a:srgbClr val="000000"/>
                </a:solidFill>
                <a:latin typeface="Arial"/>
                <a:ea typeface="+mn-ea"/>
              </a:rPr>
              <a:t> when buying a second-hand car?</a:t>
            </a:r>
          </a:p>
        </p:txBody>
      </p:sp>
    </p:spTree>
    <p:extLst>
      <p:ext uri="{BB962C8B-B14F-4D97-AF65-F5344CB8AC3E}">
        <p14:creationId xmlns:p14="http://schemas.microsoft.com/office/powerpoint/2010/main" val="116012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EA3BED9-0BDA-5908-38B4-736CB9F16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087" y="2306414"/>
            <a:ext cx="4686300" cy="3514725"/>
          </a:xfrm>
          <a:prstGeom prst="rect">
            <a:avLst/>
          </a:prstGeom>
        </p:spPr>
      </p:pic>
      <p:sp>
        <p:nvSpPr>
          <p:cNvPr id="2" name="TextBox 1 2"/>
          <p:cNvSpPr txBox="1"/>
          <p:nvPr/>
        </p:nvSpPr>
        <p:spPr>
          <a:xfrm>
            <a:off x="11637532" y="6507999"/>
            <a:ext cx="42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5F312-A8CA-4889-8CA9-10CFC6686B53}" type="slidenum"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" name="TextBox 1 1 1"/>
          <p:cNvSpPr txBox="1">
            <a:spLocks noChangeArrowheads="1"/>
          </p:cNvSpPr>
          <p:nvPr/>
        </p:nvSpPr>
        <p:spPr bwMode="auto">
          <a:xfrm>
            <a:off x="297453" y="771885"/>
            <a:ext cx="3081293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Regression Challenge</a:t>
            </a:r>
            <a:endParaRPr kumimoji="0" lang="it-IT" sz="23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2" name="CasellaDiTesto 1 1 1 1 1 1 1 1 1 1 1 1 1 1 1 1"/>
          <p:cNvSpPr txBox="1">
            <a:spLocks noChangeArrowheads="1"/>
          </p:cNvSpPr>
          <p:nvPr/>
        </p:nvSpPr>
        <p:spPr bwMode="auto">
          <a:xfrm>
            <a:off x="357742" y="1398686"/>
            <a:ext cx="8929687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Reveal the behavior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of a continuous variable through a sample of its features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Make predictions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" name="Titolo 1"/>
          <p:cNvSpPr txBox="1">
            <a:spLocks/>
          </p:cNvSpPr>
          <p:nvPr/>
        </p:nvSpPr>
        <p:spPr bwMode="auto">
          <a:xfrm>
            <a:off x="2444985" y="0"/>
            <a:ext cx="8675687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Introduction</a:t>
            </a:r>
          </a:p>
        </p:txBody>
      </p:sp>
      <p:sp>
        <p:nvSpPr>
          <p:cNvPr id="26" name="CasellaDiTesto 1 1 1 1 1 1 1 1 1 1 1 1 1 1 1 1"/>
          <p:cNvSpPr txBox="1">
            <a:spLocks noChangeArrowheads="1"/>
          </p:cNvSpPr>
          <p:nvPr/>
        </p:nvSpPr>
        <p:spPr bwMode="auto">
          <a:xfrm>
            <a:off x="1049976" y="5544140"/>
            <a:ext cx="19891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© INRIA, ML in Python</a:t>
            </a:r>
          </a:p>
        </p:txBody>
      </p:sp>
      <p:sp>
        <p:nvSpPr>
          <p:cNvPr id="27" name="CasellaDiTesto 1 1 1 1 1 1 1 1 1 1 1 1 1 1 1 1"/>
          <p:cNvSpPr txBox="1">
            <a:spLocks noChangeArrowheads="1"/>
          </p:cNvSpPr>
          <p:nvPr/>
        </p:nvSpPr>
        <p:spPr bwMode="auto">
          <a:xfrm>
            <a:off x="1049976" y="6081753"/>
            <a:ext cx="42324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Linear Model (2D)</a:t>
            </a:r>
          </a:p>
        </p:txBody>
      </p:sp>
      <p:sp>
        <p:nvSpPr>
          <p:cNvPr id="28" name="CasellaDiTesto 1 1 1 1 1 1 1 1 1 1 1 1 1 1 1 1"/>
          <p:cNvSpPr txBox="1">
            <a:spLocks noChangeArrowheads="1"/>
          </p:cNvSpPr>
          <p:nvPr/>
        </p:nvSpPr>
        <p:spPr bwMode="auto">
          <a:xfrm>
            <a:off x="7743980" y="6081753"/>
            <a:ext cx="30868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Ensembled model (1D)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5E5CEC-0ADD-187E-7C76-836EC671B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2822" y="2710623"/>
            <a:ext cx="4002967" cy="3002225"/>
          </a:xfrm>
          <a:prstGeom prst="rect">
            <a:avLst/>
          </a:prstGeom>
        </p:spPr>
      </p:pic>
      <p:sp>
        <p:nvSpPr>
          <p:cNvPr id="19" name="CasellaDiTesto 1 1 1 1 1 1 1 1 1 1 1 1 1 1 1 1">
            <a:extLst>
              <a:ext uri="{FF2B5EF4-FFF2-40B4-BE49-F238E27FC236}">
                <a16:creationId xmlns:a16="http://schemas.microsoft.com/office/drawing/2014/main" id="{455EC209-9C51-891A-E069-E6CA16746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822" y="5544140"/>
            <a:ext cx="19891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© INRIA, ML in Python</a:t>
            </a:r>
          </a:p>
        </p:txBody>
      </p:sp>
      <p:sp>
        <p:nvSpPr>
          <p:cNvPr id="22" name="CasellaDiTesto 1 1 1 1 1 1 1 1 1 1 1 1 1 1 1 1">
            <a:extLst>
              <a:ext uri="{FF2B5EF4-FFF2-40B4-BE49-F238E27FC236}">
                <a16:creationId xmlns:a16="http://schemas.microsoft.com/office/drawing/2014/main" id="{C5E645D2-50C4-4D53-A28B-13A241569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5082475"/>
            <a:ext cx="3314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x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3" name="CasellaDiTesto 1 1 1 1 1 1 1 1 1 1 1 1 1 1 1 1">
            <a:extLst>
              <a:ext uri="{FF2B5EF4-FFF2-40B4-BE49-F238E27FC236}">
                <a16:creationId xmlns:a16="http://schemas.microsoft.com/office/drawing/2014/main" id="{6E39934E-CD41-2255-5F5C-FEBD26821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700" y="4997649"/>
            <a:ext cx="3619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" name="CasellaDiTesto 1 1 1 1 1 1 1 1 1 1 1 1 1 1 1 1">
            <a:extLst>
              <a:ext uri="{FF2B5EF4-FFF2-40B4-BE49-F238E27FC236}">
                <a16:creationId xmlns:a16="http://schemas.microsoft.com/office/drawing/2014/main" id="{BE248D5A-8095-6CBA-81ED-4119D7868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585" y="3575025"/>
            <a:ext cx="3619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z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42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 2"/>
          <p:cNvSpPr txBox="1"/>
          <p:nvPr/>
        </p:nvSpPr>
        <p:spPr>
          <a:xfrm>
            <a:off x="11637532" y="6507999"/>
            <a:ext cx="42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5F312-A8CA-4889-8CA9-10CFC6686B53}" type="slidenum"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" name="TextBox 1 1 1"/>
          <p:cNvSpPr txBox="1">
            <a:spLocks noChangeArrowheads="1"/>
          </p:cNvSpPr>
          <p:nvPr/>
        </p:nvSpPr>
        <p:spPr bwMode="auto">
          <a:xfrm>
            <a:off x="297453" y="771885"/>
            <a:ext cx="503778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Interpretability vs Flexibility Trade-off</a:t>
            </a:r>
            <a:endParaRPr kumimoji="0" lang="it-IT" sz="23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" name="Titolo 1"/>
          <p:cNvSpPr txBox="1">
            <a:spLocks/>
          </p:cNvSpPr>
          <p:nvPr/>
        </p:nvSpPr>
        <p:spPr bwMode="auto">
          <a:xfrm>
            <a:off x="2444985" y="0"/>
            <a:ext cx="8675687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Introduction</a:t>
            </a:r>
          </a:p>
        </p:txBody>
      </p:sp>
      <p:sp>
        <p:nvSpPr>
          <p:cNvPr id="27" name="CasellaDiTesto 1 1 1 1 1 1 1 1 1 1 1 1 1 1 1 1"/>
          <p:cNvSpPr txBox="1">
            <a:spLocks noChangeArrowheads="1"/>
          </p:cNvSpPr>
          <p:nvPr/>
        </p:nvSpPr>
        <p:spPr bwMode="auto">
          <a:xfrm>
            <a:off x="1060249" y="6216802"/>
            <a:ext cx="90238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Interpretability and Flexibility trade-off </a:t>
            </a:r>
            <a:r>
              <a:rPr lang="en-US" sz="1600" dirty="0">
                <a:solidFill>
                  <a:srgbClr val="000000"/>
                </a:solidFill>
              </a:rPr>
              <a:t>for different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Statistical Learning Methods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©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ISL, 2021)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2AD667-51C2-0140-9B24-D14E7EA99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231" y="2191033"/>
            <a:ext cx="6257462" cy="398632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BE7FFB8-B959-781E-85DE-A1A226245D79}"/>
              </a:ext>
            </a:extLst>
          </p:cNvPr>
          <p:cNvSpPr/>
          <p:nvPr/>
        </p:nvSpPr>
        <p:spPr>
          <a:xfrm rot="1214466">
            <a:off x="4124788" y="3251858"/>
            <a:ext cx="3666266" cy="1285844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CasellaDiTesto 1 1 1 1 1 1 1 1 1 1 1 1 1 1 1 1"/>
          <p:cNvSpPr txBox="1">
            <a:spLocks noChangeArrowheads="1"/>
          </p:cNvSpPr>
          <p:nvPr/>
        </p:nvSpPr>
        <p:spPr bwMode="auto">
          <a:xfrm>
            <a:off x="297453" y="1410608"/>
            <a:ext cx="8929687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Parsimony vs Black-box (involve few or all variables)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Under-fit, Good-fit or Over-fit? (hyper-parameters)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513F68-08B9-45DE-94AC-7AB7B9F447F7}"/>
              </a:ext>
            </a:extLst>
          </p:cNvPr>
          <p:cNvCxnSpPr>
            <a:cxnSpLocks/>
          </p:cNvCxnSpPr>
          <p:nvPr/>
        </p:nvCxnSpPr>
        <p:spPr>
          <a:xfrm>
            <a:off x="4391025" y="3467100"/>
            <a:ext cx="73342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08A508-C3F4-5DC5-FBE2-21A7AC352420}"/>
              </a:ext>
            </a:extLst>
          </p:cNvPr>
          <p:cNvCxnSpPr>
            <a:cxnSpLocks/>
          </p:cNvCxnSpPr>
          <p:nvPr/>
        </p:nvCxnSpPr>
        <p:spPr>
          <a:xfrm>
            <a:off x="6619875" y="4686300"/>
            <a:ext cx="73342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1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 2"/>
          <p:cNvSpPr txBox="1"/>
          <p:nvPr/>
        </p:nvSpPr>
        <p:spPr>
          <a:xfrm>
            <a:off x="11637532" y="6507999"/>
            <a:ext cx="42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5F312-A8CA-4889-8CA9-10CFC6686B53}" type="slidenum"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" name="TextBox 1 1 1"/>
          <p:cNvSpPr txBox="1">
            <a:spLocks noChangeArrowheads="1"/>
          </p:cNvSpPr>
          <p:nvPr/>
        </p:nvSpPr>
        <p:spPr bwMode="auto">
          <a:xfrm>
            <a:off x="297454" y="789817"/>
            <a:ext cx="526439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Variable Types, Description &amp; Cleaning</a:t>
            </a:r>
            <a:endParaRPr kumimoji="0" lang="it-IT" sz="23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" name="Titolo 1"/>
          <p:cNvSpPr txBox="1">
            <a:spLocks/>
          </p:cNvSpPr>
          <p:nvPr/>
        </p:nvSpPr>
        <p:spPr bwMode="auto">
          <a:xfrm>
            <a:off x="2444985" y="0"/>
            <a:ext cx="8675687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Data Ingestion &amp; Cleaning</a:t>
            </a:r>
          </a:p>
        </p:txBody>
      </p:sp>
      <p:sp>
        <p:nvSpPr>
          <p:cNvPr id="132" name="CasellaDiTesto 1 1 1 1 1 1 1 1 1 1 1 1 1 1 1 1"/>
          <p:cNvSpPr txBox="1">
            <a:spLocks noChangeArrowheads="1"/>
          </p:cNvSpPr>
          <p:nvPr/>
        </p:nvSpPr>
        <p:spPr bwMode="auto">
          <a:xfrm>
            <a:off x="297454" y="1520785"/>
            <a:ext cx="7008222" cy="417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Original Set: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17 variables or features (13 categorical and 4 numerical)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Numerical target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Variable types: integer, datetime, Boolean, strings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+mn-ea"/>
              </a:rPr>
              <a:t>There are no null values</a:t>
            </a:r>
            <a:endParaRPr lang="en-US" dirty="0">
              <a:solidFill>
                <a:srgbClr val="000000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Drop categorical feature “Maker”: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All cars are BMW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+mn-ea"/>
              </a:rPr>
              <a:t>Drop samples based on numerical columns description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+mn-ea"/>
              </a:rPr>
              <a:t>A zero value for car engine power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+mn-ea"/>
              </a:rPr>
              <a:t>A negative value for car mileage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10075-B80D-374E-8600-57DDD9C2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1" y="3268661"/>
            <a:ext cx="4067175" cy="3114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5AF47C-24C8-2419-7DC0-51280828F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472" y="2757187"/>
            <a:ext cx="5834063" cy="39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3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 2"/>
          <p:cNvSpPr txBox="1"/>
          <p:nvPr/>
        </p:nvSpPr>
        <p:spPr>
          <a:xfrm>
            <a:off x="11637532" y="6507999"/>
            <a:ext cx="42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5F312-A8CA-4889-8CA9-10CFC6686B53}" type="slidenum"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" name="TextBox 1 1 1"/>
          <p:cNvSpPr txBox="1">
            <a:spLocks noChangeArrowheads="1"/>
          </p:cNvSpPr>
          <p:nvPr/>
        </p:nvSpPr>
        <p:spPr bwMode="auto">
          <a:xfrm>
            <a:off x="335160" y="749815"/>
            <a:ext cx="279813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Numerical Variables</a:t>
            </a:r>
            <a:endParaRPr kumimoji="0" lang="it-IT" sz="23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" name="Titolo 1"/>
          <p:cNvSpPr txBox="1">
            <a:spLocks/>
          </p:cNvSpPr>
          <p:nvPr/>
        </p:nvSpPr>
        <p:spPr bwMode="auto">
          <a:xfrm>
            <a:off x="2444985" y="0"/>
            <a:ext cx="8675687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Exploratory Data Analysis (EDA)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8FE5E-EF8C-E7BC-372F-1A3B29F42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2" y="1272311"/>
            <a:ext cx="8851641" cy="317725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3A335EE-F260-25DF-A666-19AE97AC581F}"/>
              </a:ext>
            </a:extLst>
          </p:cNvPr>
          <p:cNvGrpSpPr/>
          <p:nvPr/>
        </p:nvGrpSpPr>
        <p:grpSpPr>
          <a:xfrm>
            <a:off x="9049605" y="1760358"/>
            <a:ext cx="2971996" cy="2785621"/>
            <a:chOff x="261398" y="4072378"/>
            <a:chExt cx="2971996" cy="27856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FB7EC4-4495-2542-9D97-855D728AF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427" r="16123"/>
            <a:stretch/>
          </p:blipFill>
          <p:spPr>
            <a:xfrm>
              <a:off x="261398" y="4072378"/>
              <a:ext cx="2971996" cy="278562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54725E8-63A9-CB93-1839-D849E03A2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7548" t="15637" r="-354" b="43737"/>
            <a:stretch/>
          </p:blipFill>
          <p:spPr>
            <a:xfrm>
              <a:off x="2679549" y="4088876"/>
              <a:ext cx="453749" cy="1253766"/>
            </a:xfrm>
            <a:prstGeom prst="rect">
              <a:avLst/>
            </a:prstGeom>
          </p:spPr>
        </p:pic>
      </p:grpSp>
      <p:sp>
        <p:nvSpPr>
          <p:cNvPr id="15" name="CasellaDiTesto 1 1 1 1 1 1 1 1 1 1 1 1 1 1 1 1">
            <a:extLst>
              <a:ext uri="{FF2B5EF4-FFF2-40B4-BE49-F238E27FC236}">
                <a16:creationId xmlns:a16="http://schemas.microsoft.com/office/drawing/2014/main" id="{30400C50-A0AC-9105-6DD2-F1EBD676E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186" y="1272311"/>
            <a:ext cx="23977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Spearman correlations</a:t>
            </a:r>
          </a:p>
        </p:txBody>
      </p:sp>
      <p:sp>
        <p:nvSpPr>
          <p:cNvPr id="16" name="CasellaDiTesto 1 1 1 1 1 1 1 1 1 1 1 1 1 1 1 1">
            <a:extLst>
              <a:ext uri="{FF2B5EF4-FFF2-40B4-BE49-F238E27FC236}">
                <a16:creationId xmlns:a16="http://schemas.microsoft.com/office/drawing/2014/main" id="{637CD210-C107-EE81-0776-ED7C6EEDD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848" y="4672319"/>
            <a:ext cx="3647364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Transformed to years (1990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to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2017):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Relevant</a:t>
            </a:r>
            <a:r>
              <a:rPr lang="en-US" sz="1600" dirty="0">
                <a:solidFill>
                  <a:srgbClr val="000000"/>
                </a:solidFill>
              </a:rPr>
              <a:t> to cars age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" name="CasellaDiTesto 1 1 1 1 1 1 1 1 1 1 1 1 1 1 1 1">
            <a:extLst>
              <a:ext uri="{FF2B5EF4-FFF2-40B4-BE49-F238E27FC236}">
                <a16:creationId xmlns:a16="http://schemas.microsoft.com/office/drawing/2014/main" id="{CB43E71A-2FB5-685D-E3D2-49A6314E1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027" y="4672319"/>
            <a:ext cx="581491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Transformed to months (1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to 9)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0000"/>
                </a:solidFill>
              </a:rPr>
              <a:t>Relevant for price changes over the year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Assumes </a:t>
            </a:r>
            <a:r>
              <a:rPr lang="en-US" sz="1600" dirty="0">
                <a:solidFill>
                  <a:srgbClr val="000000"/>
                </a:solidFill>
              </a:rPr>
              <a:t>changes over the week not relevant for B2B auction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2F22D6-2857-B808-34E3-26E990FB1916}"/>
              </a:ext>
            </a:extLst>
          </p:cNvPr>
          <p:cNvCxnSpPr>
            <a:cxnSpLocks/>
          </p:cNvCxnSpPr>
          <p:nvPr/>
        </p:nvCxnSpPr>
        <p:spPr>
          <a:xfrm flipH="1">
            <a:off x="4029212" y="4449563"/>
            <a:ext cx="626480" cy="408187"/>
          </a:xfrm>
          <a:prstGeom prst="straightConnector1">
            <a:avLst/>
          </a:prstGeom>
          <a:ln>
            <a:solidFill>
              <a:srgbClr val="1E0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43555E-6439-A4DE-0969-7D02CE598EB6}"/>
              </a:ext>
            </a:extLst>
          </p:cNvPr>
          <p:cNvCxnSpPr>
            <a:cxnSpLocks/>
          </p:cNvCxnSpPr>
          <p:nvPr/>
        </p:nvCxnSpPr>
        <p:spPr>
          <a:xfrm>
            <a:off x="6562725" y="4449563"/>
            <a:ext cx="466725" cy="252301"/>
          </a:xfrm>
          <a:prstGeom prst="straightConnector1">
            <a:avLst/>
          </a:prstGeom>
          <a:ln>
            <a:solidFill>
              <a:srgbClr val="1E0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1 1 1 1 1 1 1 1 1 1 1 1 1 1 1 1">
            <a:extLst>
              <a:ext uri="{FF2B5EF4-FFF2-40B4-BE49-F238E27FC236}">
                <a16:creationId xmlns:a16="http://schemas.microsoft.com/office/drawing/2014/main" id="{D5FB7860-2DDF-38B5-B1C3-1611EAA67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60" y="5784724"/>
            <a:ext cx="9431010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Some skewed distributions (</a:t>
            </a:r>
            <a:r>
              <a:rPr lang="en-US" dirty="0" err="1">
                <a:solidFill>
                  <a:srgbClr val="000000"/>
                </a:solidFill>
              </a:rPr>
              <a:t>e.g</a:t>
            </a:r>
            <a:r>
              <a:rPr lang="en-US" dirty="0">
                <a:solidFill>
                  <a:srgbClr val="000000"/>
                </a:solidFill>
              </a:rPr>
              <a:t>: price, relevant to linear regression)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Four correlations between numerical variables (mid to mid-high intensity)</a:t>
            </a:r>
          </a:p>
        </p:txBody>
      </p:sp>
    </p:spTree>
    <p:extLst>
      <p:ext uri="{BB962C8B-B14F-4D97-AF65-F5344CB8AC3E}">
        <p14:creationId xmlns:p14="http://schemas.microsoft.com/office/powerpoint/2010/main" val="370351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 2"/>
          <p:cNvSpPr txBox="1"/>
          <p:nvPr/>
        </p:nvSpPr>
        <p:spPr>
          <a:xfrm>
            <a:off x="11637532" y="6507999"/>
            <a:ext cx="42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5F312-A8CA-4889-8CA9-10CFC6686B53}" type="slidenum"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" name="TextBox 1 1 1"/>
          <p:cNvSpPr txBox="1">
            <a:spLocks noChangeArrowheads="1"/>
          </p:cNvSpPr>
          <p:nvPr/>
        </p:nvSpPr>
        <p:spPr bwMode="auto">
          <a:xfrm>
            <a:off x="335160" y="816490"/>
            <a:ext cx="4434804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Categorical Variables Cardinality</a:t>
            </a:r>
            <a:endParaRPr kumimoji="0" lang="it-IT" sz="23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" name="Titolo 1"/>
          <p:cNvSpPr txBox="1">
            <a:spLocks/>
          </p:cNvSpPr>
          <p:nvPr/>
        </p:nvSpPr>
        <p:spPr bwMode="auto">
          <a:xfrm>
            <a:off x="2444985" y="0"/>
            <a:ext cx="8675687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Exploratory Data Analysis (EDA)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FA26099-5558-DCDC-FD74-94FA714538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23" r="9691" b="11804"/>
          <a:stretch/>
        </p:blipFill>
        <p:spPr>
          <a:xfrm>
            <a:off x="457708" y="1509343"/>
            <a:ext cx="11010507" cy="2667785"/>
          </a:xfrm>
          <a:prstGeom prst="rect">
            <a:avLst/>
          </a:prstGeom>
        </p:spPr>
      </p:pic>
      <p:sp>
        <p:nvSpPr>
          <p:cNvPr id="12" name="CasellaDiTesto 1 1 1 1 1 1 1 1 1 1 1 1 1 1 1 1">
            <a:extLst>
              <a:ext uri="{FF2B5EF4-FFF2-40B4-BE49-F238E27FC236}">
                <a16:creationId xmlns:a16="http://schemas.microsoft.com/office/drawing/2014/main" id="{A845C37B-66C5-14C7-9CA5-91BD92899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68" y="4178228"/>
            <a:ext cx="23977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Dataset Cardinality</a:t>
            </a:r>
          </a:p>
        </p:txBody>
      </p:sp>
      <p:sp>
        <p:nvSpPr>
          <p:cNvPr id="13" name="CasellaDiTesto 1 1 1 1 1 1 1 1 1 1 1 1 1 1 1 1">
            <a:extLst>
              <a:ext uri="{FF2B5EF4-FFF2-40B4-BE49-F238E27FC236}">
                <a16:creationId xmlns:a16="http://schemas.microsoft.com/office/drawing/2014/main" id="{AB2C2E14-7DFA-48CC-CFEB-FCD0352F4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08" y="4796305"/>
            <a:ext cx="9431010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Drop electric and hybrid cars (underrepresented population)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Four colors with the smallest number of samples are recategorized as ‘other colors’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72 Model keys are </a:t>
            </a:r>
            <a:r>
              <a:rPr lang="en-US" dirty="0">
                <a:solidFill>
                  <a:srgbClr val="000000"/>
                </a:solidFill>
              </a:rPr>
              <a:t>recategorized as 12 ‘BMW model series’ (100-600 and X1-X6 series)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Categories with low number of</a:t>
            </a:r>
            <a:r>
              <a:rPr lang="en-US" dirty="0">
                <a:solidFill>
                  <a:srgbClr val="000000"/>
                </a:solidFill>
              </a:rPr>
              <a:t> samples impact the model cross-validation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E91659-1CCE-A08F-A9BF-7B73F753FE4F}"/>
              </a:ext>
            </a:extLst>
          </p:cNvPr>
          <p:cNvSpPr/>
          <p:nvPr/>
        </p:nvSpPr>
        <p:spPr>
          <a:xfrm>
            <a:off x="10853185" y="3517671"/>
            <a:ext cx="298724" cy="286990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C880FC-D088-DDF2-4D4D-C724FF2ABB19}"/>
              </a:ext>
            </a:extLst>
          </p:cNvPr>
          <p:cNvSpPr/>
          <p:nvPr/>
        </p:nvSpPr>
        <p:spPr>
          <a:xfrm>
            <a:off x="6782376" y="3311853"/>
            <a:ext cx="298724" cy="286990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E5D311-1602-F055-3522-32C3185E55E5}"/>
              </a:ext>
            </a:extLst>
          </p:cNvPr>
          <p:cNvSpPr/>
          <p:nvPr/>
        </p:nvSpPr>
        <p:spPr>
          <a:xfrm>
            <a:off x="2149401" y="3674964"/>
            <a:ext cx="395835" cy="380036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68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446B63C-61FD-A5EE-F5BD-E0A1C82E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452" y="1385441"/>
            <a:ext cx="3497580" cy="2096929"/>
          </a:xfrm>
          <a:prstGeom prst="rect">
            <a:avLst/>
          </a:prstGeom>
        </p:spPr>
      </p:pic>
      <p:sp>
        <p:nvSpPr>
          <p:cNvPr id="2" name="TextBox 1 2"/>
          <p:cNvSpPr txBox="1"/>
          <p:nvPr/>
        </p:nvSpPr>
        <p:spPr>
          <a:xfrm>
            <a:off x="11637532" y="6507999"/>
            <a:ext cx="42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5F312-A8CA-4889-8CA9-10CFC6686B53}" type="slidenum"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" name="TextBox 1 1 1"/>
          <p:cNvSpPr txBox="1">
            <a:spLocks noChangeArrowheads="1"/>
          </p:cNvSpPr>
          <p:nvPr/>
        </p:nvSpPr>
        <p:spPr bwMode="auto">
          <a:xfrm>
            <a:off x="335160" y="749815"/>
            <a:ext cx="138050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Pipelines</a:t>
            </a:r>
            <a:endParaRPr kumimoji="0" lang="it-IT" sz="23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" name="Titolo 1"/>
          <p:cNvSpPr txBox="1">
            <a:spLocks/>
          </p:cNvSpPr>
          <p:nvPr/>
        </p:nvSpPr>
        <p:spPr bwMode="auto">
          <a:xfrm>
            <a:off x="2444985" y="0"/>
            <a:ext cx="8675687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Sci Kit Learn Modelling</a:t>
            </a:r>
          </a:p>
        </p:txBody>
      </p:sp>
      <p:sp>
        <p:nvSpPr>
          <p:cNvPr id="12" name="CasellaDiTesto 1 1 1 1 1 1 1 1 1 1 1 1 1 1 1 1">
            <a:extLst>
              <a:ext uri="{FF2B5EF4-FFF2-40B4-BE49-F238E27FC236}">
                <a16:creationId xmlns:a16="http://schemas.microsoft.com/office/drawing/2014/main" id="{A845C37B-66C5-14C7-9CA5-91BD92899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66" y="1524928"/>
            <a:ext cx="23977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Baseline Model</a:t>
            </a:r>
          </a:p>
        </p:txBody>
      </p:sp>
      <p:sp>
        <p:nvSpPr>
          <p:cNvPr id="13" name="CasellaDiTesto 1 1 1 1 1 1 1 1 1 1 1 1 1 1 1 1">
            <a:extLst>
              <a:ext uri="{FF2B5EF4-FFF2-40B4-BE49-F238E27FC236}">
                <a16:creationId xmlns:a16="http://schemas.microsoft.com/office/drawing/2014/main" id="{AB2C2E14-7DFA-48CC-CFEB-FCD0352F4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74" y="3671720"/>
            <a:ext cx="10590506" cy="284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Dummy Regressor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Cars selling price median (full dataset)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Linear Model Performance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000000"/>
                </a:solidFill>
              </a:rPr>
              <a:t>OneHotEncoder</a:t>
            </a:r>
            <a:r>
              <a:rPr lang="en-US" dirty="0">
                <a:solidFill>
                  <a:srgbClr val="000000"/>
                </a:solidFill>
              </a:rPr>
              <a:t>: sensitive to categorical ordering; not sensitive to augmented columns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Feature Scaling: sensitive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Ensembled Models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000000"/>
                </a:solidFill>
              </a:rPr>
              <a:t>OrdinalEncoder</a:t>
            </a:r>
            <a:r>
              <a:rPr lang="en-US" dirty="0">
                <a:solidFill>
                  <a:srgbClr val="000000"/>
                </a:solidFill>
              </a:rPr>
              <a:t>: not sensitive to categorical ordering; sensitive to augmented columns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Feature Scaling: not sensitive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29448-096B-85BC-0E02-F8AEBC516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75" y="1863482"/>
            <a:ext cx="3092768" cy="7529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D65B40-1558-9CB9-2480-AEF462247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673" y="1386353"/>
            <a:ext cx="3392329" cy="2137410"/>
          </a:xfrm>
          <a:prstGeom prst="rect">
            <a:avLst/>
          </a:prstGeom>
        </p:spPr>
      </p:pic>
      <p:sp>
        <p:nvSpPr>
          <p:cNvPr id="21" name="CasellaDiTesto 1 1 1 1 1 1 1 1 1 1 1 1 1 1 1 1">
            <a:extLst>
              <a:ext uri="{FF2B5EF4-FFF2-40B4-BE49-F238E27FC236}">
                <a16:creationId xmlns:a16="http://schemas.microsoft.com/office/drawing/2014/main" id="{F4785D95-1D98-36FE-E3D3-C160F8F26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349" y="1026814"/>
            <a:ext cx="23977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Linear Model</a:t>
            </a:r>
          </a:p>
        </p:txBody>
      </p:sp>
      <p:sp>
        <p:nvSpPr>
          <p:cNvPr id="22" name="CasellaDiTesto 1 1 1 1 1 1 1 1 1 1 1 1 1 1 1 1">
            <a:extLst>
              <a:ext uri="{FF2B5EF4-FFF2-40B4-BE49-F238E27FC236}">
                <a16:creationId xmlns:a16="http://schemas.microsoft.com/office/drawing/2014/main" id="{0EDB86C7-27A8-058C-A75E-ED3CE8473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4944" y="1052183"/>
            <a:ext cx="23977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Ensembled Model</a:t>
            </a:r>
          </a:p>
        </p:txBody>
      </p:sp>
    </p:spTree>
    <p:extLst>
      <p:ext uri="{BB962C8B-B14F-4D97-AF65-F5344CB8AC3E}">
        <p14:creationId xmlns:p14="http://schemas.microsoft.com/office/powerpoint/2010/main" val="351097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7AF4A84-B0E3-459C-8E5E-A4989FFD27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2"/>
          <a:stretch/>
        </p:blipFill>
        <p:spPr>
          <a:xfrm>
            <a:off x="2368785" y="2771978"/>
            <a:ext cx="5466667" cy="3225003"/>
          </a:xfrm>
          <a:prstGeom prst="rect">
            <a:avLst/>
          </a:prstGeom>
        </p:spPr>
      </p:pic>
      <p:sp>
        <p:nvSpPr>
          <p:cNvPr id="2" name="TextBox 1 2"/>
          <p:cNvSpPr txBox="1"/>
          <p:nvPr/>
        </p:nvSpPr>
        <p:spPr>
          <a:xfrm>
            <a:off x="11637532" y="6507999"/>
            <a:ext cx="42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5F312-A8CA-4889-8CA9-10CFC6686B53}" type="slidenum"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" name="TextBox 1 1 1"/>
          <p:cNvSpPr txBox="1">
            <a:spLocks noChangeArrowheads="1"/>
          </p:cNvSpPr>
          <p:nvPr/>
        </p:nvSpPr>
        <p:spPr bwMode="auto">
          <a:xfrm>
            <a:off x="287535" y="671585"/>
            <a:ext cx="3980577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dirty="0">
                <a:solidFill>
                  <a:srgbClr val="000099"/>
                </a:solidFill>
              </a:rPr>
              <a:t>Are these models predictive?</a:t>
            </a:r>
            <a:endParaRPr kumimoji="0" lang="it-IT" sz="23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" name="Titolo 1"/>
          <p:cNvSpPr txBox="1">
            <a:spLocks/>
          </p:cNvSpPr>
          <p:nvPr/>
        </p:nvSpPr>
        <p:spPr bwMode="auto">
          <a:xfrm>
            <a:off x="2444985" y="0"/>
            <a:ext cx="8675687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Default Models Score (Q1)</a:t>
            </a:r>
          </a:p>
        </p:txBody>
      </p:sp>
      <p:sp>
        <p:nvSpPr>
          <p:cNvPr id="16" name="CasellaDiTesto 1 1 1 1 1 1 1 1 1 1 1 1 1 1 1 1">
            <a:extLst>
              <a:ext uri="{FF2B5EF4-FFF2-40B4-BE49-F238E27FC236}">
                <a16:creationId xmlns:a16="http://schemas.microsoft.com/office/drawing/2014/main" id="{93654451-B79C-727A-7E4C-657F8769D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06" y="1210009"/>
            <a:ext cx="109581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Metric: r2 test-score evaluated by 5-fold-shuffled cross-validation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Linear Model (Ridge): high interpretability; regularization could deal with correlated features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Ense</a:t>
            </a:r>
            <a:r>
              <a:rPr lang="en-US" dirty="0" err="1">
                <a:solidFill>
                  <a:srgbClr val="000000"/>
                </a:solidFill>
              </a:rPr>
              <a:t>mbled</a:t>
            </a:r>
            <a:r>
              <a:rPr lang="en-US" dirty="0">
                <a:solidFill>
                  <a:srgbClr val="000000"/>
                </a:solidFill>
              </a:rPr>
              <a:t> Models: higher flexibility; “Bagging” and “Boosting” e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nse</a:t>
            </a:r>
            <a:r>
              <a:rPr lang="en-US" dirty="0" err="1">
                <a:solidFill>
                  <a:srgbClr val="000000"/>
                </a:solidFill>
              </a:rPr>
              <a:t>mbling</a:t>
            </a:r>
            <a:r>
              <a:rPr lang="en-US" dirty="0">
                <a:solidFill>
                  <a:srgbClr val="000000"/>
                </a:solidFill>
              </a:rPr>
              <a:t> strategies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" name="CasellaDiTesto 1 1 1 1 1 1 1 1 1 1 1 1 1 1 1 1">
            <a:extLst>
              <a:ext uri="{FF2B5EF4-FFF2-40B4-BE49-F238E27FC236}">
                <a16:creationId xmlns:a16="http://schemas.microsoft.com/office/drawing/2014/main" id="{BC7800B9-74A4-948E-C1A6-E7FDA559E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035" y="2458575"/>
            <a:ext cx="56875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Regression Models - Default r2-performance (CV test score)</a:t>
            </a:r>
          </a:p>
        </p:txBody>
      </p:sp>
      <p:sp>
        <p:nvSpPr>
          <p:cNvPr id="26" name="CasellaDiTesto 1 1 1 1 1 1 1 1 1 1 1 1 1 1 1 1">
            <a:extLst>
              <a:ext uri="{FF2B5EF4-FFF2-40B4-BE49-F238E27FC236}">
                <a16:creationId xmlns:a16="http://schemas.microsoft.com/office/drawing/2014/main" id="{C2BC700A-DEBC-81CA-661C-0F84C822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06" y="6182766"/>
            <a:ext cx="1095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Message: models are predictive; it is worth the analysis</a:t>
            </a:r>
          </a:p>
        </p:txBody>
      </p:sp>
    </p:spTree>
    <p:extLst>
      <p:ext uri="{BB962C8B-B14F-4D97-AF65-F5344CB8AC3E}">
        <p14:creationId xmlns:p14="http://schemas.microsoft.com/office/powerpoint/2010/main" val="161420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ersonalizza struttura">
  <a:themeElements>
    <a:clrScheme name="Personalizza struttur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za strutt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ersonalizza struttu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6064</TotalTime>
  <Words>1156</Words>
  <Application>Microsoft Office PowerPoint</Application>
  <PresentationFormat>Widescreen</PresentationFormat>
  <Paragraphs>161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2_Personalizza struttura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Sibileau</dc:creator>
  <cp:lastModifiedBy>Alberto Sibileau</cp:lastModifiedBy>
  <cp:revision>1</cp:revision>
  <dcterms:created xsi:type="dcterms:W3CDTF">2022-07-22T07:48:02Z</dcterms:created>
  <dcterms:modified xsi:type="dcterms:W3CDTF">2023-01-16T10:24:30Z</dcterms:modified>
</cp:coreProperties>
</file>