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66B703-CD8F-476F-83B4-5110F3F2BF3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linkedin.com/in/falvojr" TargetMode="External"/><Relationship Id="rId3" Type="http://schemas.openxmlformats.org/officeDocument/2006/relationships/hyperlink" Target="https://linkedin.com/in/falvojr" TargetMode="External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eb.digitalinnovation.one/course/introducao-ao-git-e-ao-github/learning/75b9fe49-6ed4-4480-83a7-7e37fc356aa9" TargetMode="External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discord.com/invite/eUrT2UFeS6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5;p2"/>
          <p:cNvSpPr txBox="1"/>
          <p:nvPr/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Venilton FalvoJr</a:t>
            </a:r>
            <a:br/>
            <a:r>
              <a:rPr b="0" lang="pt-BR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Tech Lead na DIO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36;p2"/>
          <p:cNvSpPr txBox="1"/>
          <p:nvPr/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48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Criando seu Primeiro Repositório no GitHub Para Compartilhar Seu Progresso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1" name="Google Shape;37;p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38;p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39;p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Google Shape;40;p2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1109880" y="305640"/>
            <a:ext cx="69242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Mais sobre mim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46" name="Google Shape;46;p1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47;p16"/>
          <p:cNvSpPr txBox="1"/>
          <p:nvPr/>
        </p:nvSpPr>
        <p:spPr>
          <a:xfrm>
            <a:off x="311760" y="1333440"/>
            <a:ext cx="7860240" cy="31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61440">
              <a:lnSpc>
                <a:spcPct val="150000"/>
              </a:lnSpc>
              <a:buClr>
                <a:srgbClr val="073763"/>
              </a:buClr>
              <a:buFont typeface="Century Gothic"/>
              <a:buChar char="●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Formação: Graduação, Mestrado e Doutorado*</a:t>
            </a:r>
            <a:endParaRPr b="0" lang="pt-BR" sz="2100" spc="-1" strike="noStrike">
              <a:latin typeface="Arial"/>
            </a:endParaRPr>
          </a:p>
          <a:p>
            <a:pPr marL="457200" indent="-361440">
              <a:lnSpc>
                <a:spcPct val="150000"/>
              </a:lnSpc>
              <a:buClr>
                <a:srgbClr val="073763"/>
              </a:buClr>
              <a:buFont typeface="Century Gothic"/>
              <a:buChar char="●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O Início: Estágio em 2008 na Cast Group</a:t>
            </a:r>
            <a:endParaRPr b="0" lang="pt-BR" sz="2100" spc="-1" strike="noStrike">
              <a:latin typeface="Arial"/>
            </a:endParaRPr>
          </a:p>
          <a:p>
            <a:pPr marL="457200" indent="-361440">
              <a:lnSpc>
                <a:spcPct val="100000"/>
              </a:lnSpc>
              <a:buClr>
                <a:srgbClr val="073763"/>
              </a:buClr>
              <a:buFont typeface="Calibri"/>
              <a:buChar char="●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“</a:t>
            </a:r>
            <a:r>
              <a:rPr b="0" i="1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Alguém está sentado na sombra hoje porque alguém plantou uma árvore há muito tempo.</a:t>
            </a: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”</a:t>
            </a:r>
            <a:r>
              <a:rPr b="0" i="1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 </a:t>
            </a: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Warren Buffett</a:t>
            </a:r>
            <a:endParaRPr b="0" lang="pt-BR" sz="2100" spc="-1" strike="noStrike">
              <a:latin typeface="Arial"/>
            </a:endParaRPr>
          </a:p>
          <a:p>
            <a:pPr marL="457200" indent="-361440">
              <a:lnSpc>
                <a:spcPct val="150000"/>
              </a:lnSpc>
              <a:spcBef>
                <a:spcPts val="1001"/>
              </a:spcBef>
              <a:buClr>
                <a:srgbClr val="073763"/>
              </a:buClr>
              <a:buFont typeface="Calibri"/>
              <a:buChar char="●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LinkedIn: </a:t>
            </a:r>
            <a:r>
              <a:rPr b="0" lang="en-US" sz="2100" spc="-1" strike="noStrike" u="sng">
                <a:solidFill>
                  <a:srgbClr val="0097a7"/>
                </a:solidFill>
                <a:uFillTx/>
                <a:latin typeface="Century Gothic"/>
                <a:ea typeface="Century Gothic"/>
                <a:hlinkClick r:id="rId2"/>
              </a:rPr>
              <a:t>https://linkedin.com/in/</a:t>
            </a:r>
            <a:r>
              <a:rPr b="1" lang="en-US" sz="2100" spc="-1" strike="noStrike" u="sng">
                <a:solidFill>
                  <a:srgbClr val="0097a7"/>
                </a:solidFill>
                <a:uFillTx/>
                <a:latin typeface="Century Gothic"/>
                <a:ea typeface="Century Gothic"/>
                <a:hlinkClick r:id="rId3"/>
              </a:rPr>
              <a:t>falvojr</a:t>
            </a:r>
            <a:endParaRPr b="0" lang="pt-BR" sz="2100" spc="-1" strike="noStrike">
              <a:latin typeface="Arial"/>
            </a:endParaRPr>
          </a:p>
          <a:p>
            <a:pPr marL="457200" indent="-36144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GitHub: </a:t>
            </a: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 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53;p17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0" name="Google Shape;54;p17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55;p17"/>
          <p:cNvSpPr txBox="1"/>
          <p:nvPr/>
        </p:nvSpPr>
        <p:spPr>
          <a:xfrm>
            <a:off x="683640" y="149148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Passo 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2" name="Google Shape;56;p1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57;p17"/>
          <p:cNvSpPr/>
          <p:nvPr/>
        </p:nvSpPr>
        <p:spPr>
          <a:xfrm>
            <a:off x="2267640" y="1548720"/>
            <a:ext cx="656424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1" lang="en-US" sz="23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Introdução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54" name="Google Shape;58;p17"/>
          <p:cNvSpPr/>
          <p:nvPr/>
        </p:nvSpPr>
        <p:spPr>
          <a:xfrm>
            <a:off x="683640" y="228384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Passo 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5" name="Google Shape;59;p17"/>
          <p:cNvSpPr/>
          <p:nvPr/>
        </p:nvSpPr>
        <p:spPr>
          <a:xfrm>
            <a:off x="2267640" y="2341080"/>
            <a:ext cx="65642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Git/GitHub: Relembrando algumas coisinhas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56" name="Google Shape;60;p17"/>
          <p:cNvSpPr/>
          <p:nvPr/>
        </p:nvSpPr>
        <p:spPr>
          <a:xfrm>
            <a:off x="683640" y="307584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Passo 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7" name="Google Shape;61;p17"/>
          <p:cNvSpPr/>
          <p:nvPr/>
        </p:nvSpPr>
        <p:spPr>
          <a:xfrm>
            <a:off x="2267640" y="3133080"/>
            <a:ext cx="656424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Desafio ;)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6;p3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Desafio de Projeto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9" name="Google Shape;67;p3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68;p3"/>
          <p:cNvSpPr txBox="1"/>
          <p:nvPr/>
        </p:nvSpPr>
        <p:spPr>
          <a:xfrm>
            <a:off x="311760" y="1197720"/>
            <a:ext cx="8520120" cy="3579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Reforce seu conhecimento em Git com um desafio totalmente prático, onde você executará todos os passos para a criação, atualização e sincronização de um repositório no GitHub. 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Com isso, você poderá compartilhar suas anotações e exercícios em seu próprio repositório. Criando assim, o primeiro (de muitos) projetos do seu portfólio ;)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1" name="Google Shape;69;p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74;p4"/>
          <p:cNvSpPr txBox="1"/>
          <p:nvPr/>
        </p:nvSpPr>
        <p:spPr>
          <a:xfrm>
            <a:off x="1109880" y="305640"/>
            <a:ext cx="69242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Requisitos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63" name="Google Shape;75;p4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64" name="Google Shape;76;p4"/>
          <p:cNvSpPr txBox="1"/>
          <p:nvPr/>
        </p:nvSpPr>
        <p:spPr>
          <a:xfrm>
            <a:off x="311760" y="1333440"/>
            <a:ext cx="7860240" cy="31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61440">
              <a:lnSpc>
                <a:spcPct val="115000"/>
              </a:lnSpc>
              <a:buClr>
                <a:srgbClr val="073763"/>
              </a:buClr>
              <a:buFont typeface="Century Gothic"/>
              <a:buChar char="✓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Noções básicas de Git/GitHub:</a:t>
            </a:r>
            <a:endParaRPr b="0" lang="pt-BR" sz="2100" spc="-1" strike="noStrike">
              <a:latin typeface="Arial"/>
            </a:endParaRPr>
          </a:p>
          <a:p>
            <a:pPr lvl="1" marL="914400" indent="-450360">
              <a:lnSpc>
                <a:spcPct val="200000"/>
              </a:lnSpc>
              <a:buClr>
                <a:srgbClr val="073763"/>
              </a:buClr>
              <a:buFont typeface="Century Gothic"/>
              <a:buChar char="○"/>
            </a:pPr>
            <a:r>
              <a:rPr b="0" lang="en-US" sz="2100" spc="-1" strike="noStrike" u="sng">
                <a:solidFill>
                  <a:srgbClr val="0097a7"/>
                </a:solidFill>
                <a:uFillTx/>
                <a:latin typeface="Century Gothic"/>
                <a:ea typeface="Century Gothic"/>
                <a:hlinkClick r:id="rId2"/>
              </a:rPr>
              <a:t>Introdução ao Git e ao GitHub</a:t>
            </a: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 (sugestão de curso)</a:t>
            </a:r>
            <a:endParaRPr b="0" lang="pt-BR" sz="2100" spc="-1" strike="noStrike">
              <a:latin typeface="Arial"/>
            </a:endParaRPr>
          </a:p>
          <a:p>
            <a:pPr marL="457200" indent="-361440">
              <a:lnSpc>
                <a:spcPct val="200000"/>
              </a:lnSpc>
              <a:buClr>
                <a:srgbClr val="073763"/>
              </a:buClr>
              <a:buFont typeface="Century Gothic"/>
              <a:buChar char="✓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Git devidamente instalado (usaremos o </a:t>
            </a:r>
            <a:r>
              <a:rPr b="0" i="1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Git Bash</a:t>
            </a: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)</a:t>
            </a:r>
            <a:endParaRPr b="0" lang="pt-BR" sz="2100" spc="-1" strike="noStrike">
              <a:latin typeface="Arial"/>
            </a:endParaRPr>
          </a:p>
          <a:p>
            <a:pPr marL="457200" indent="-361440">
              <a:lnSpc>
                <a:spcPct val="200000"/>
              </a:lnSpc>
              <a:buClr>
                <a:srgbClr val="073763"/>
              </a:buClr>
              <a:buFont typeface="Century Gothic"/>
              <a:buChar char="✓"/>
            </a:pPr>
            <a:r>
              <a:rPr b="0" lang="en-US" sz="21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Engajamento e vontade de aprender ;)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65" name="Google Shape;77;p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82;gb816951194_0_7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67" name="Google Shape;83;gb816951194_0_7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68" name="Google Shape;84;gb816951194_0_7"/>
          <p:cNvSpPr txBox="1"/>
          <p:nvPr/>
        </p:nvSpPr>
        <p:spPr>
          <a:xfrm>
            <a:off x="683640" y="149148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sngStrike">
                <a:solidFill>
                  <a:srgbClr val="ffffff"/>
                </a:solidFill>
                <a:latin typeface="Century Gothic"/>
                <a:ea typeface="Century Gothic"/>
              </a:rPr>
              <a:t>Passo 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9" name="Google Shape;85;gb816951194_0_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86;gb816951194_0_7"/>
          <p:cNvSpPr/>
          <p:nvPr/>
        </p:nvSpPr>
        <p:spPr>
          <a:xfrm>
            <a:off x="2267640" y="1548720"/>
            <a:ext cx="6564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sngStrike">
                <a:solidFill>
                  <a:srgbClr val="073763"/>
                </a:solidFill>
                <a:latin typeface="Century Gothic"/>
                <a:ea typeface="Century Gothic"/>
              </a:rPr>
              <a:t>Introdução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71" name="Google Shape;87;gb816951194_0_7"/>
          <p:cNvSpPr/>
          <p:nvPr/>
        </p:nvSpPr>
        <p:spPr>
          <a:xfrm>
            <a:off x="683640" y="228384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Passo 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2" name="Google Shape;88;gb816951194_0_7"/>
          <p:cNvSpPr/>
          <p:nvPr/>
        </p:nvSpPr>
        <p:spPr>
          <a:xfrm>
            <a:off x="2267640" y="2341080"/>
            <a:ext cx="6564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1" lang="en-US" sz="23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Git/GitHub: Relembrando algumas coisinhas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73" name="Google Shape;89;gb816951194_0_7"/>
          <p:cNvSpPr/>
          <p:nvPr/>
        </p:nvSpPr>
        <p:spPr>
          <a:xfrm>
            <a:off x="683640" y="307584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Passo 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4" name="Google Shape;90;gb816951194_0_7"/>
          <p:cNvSpPr/>
          <p:nvPr/>
        </p:nvSpPr>
        <p:spPr>
          <a:xfrm>
            <a:off x="2267640" y="3133080"/>
            <a:ext cx="6564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Desafio ;)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95;gb816951194_0_19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76" name="Google Shape;96;gb816951194_0_19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77" name="Google Shape;97;gb816951194_0_19"/>
          <p:cNvSpPr txBox="1"/>
          <p:nvPr/>
        </p:nvSpPr>
        <p:spPr>
          <a:xfrm>
            <a:off x="683640" y="149148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sngStrike">
                <a:solidFill>
                  <a:srgbClr val="ffffff"/>
                </a:solidFill>
                <a:latin typeface="Century Gothic"/>
                <a:ea typeface="Century Gothic"/>
              </a:rPr>
              <a:t>Passo 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8" name="Google Shape;98;gb816951194_0_19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Google Shape;99;gb816951194_0_19"/>
          <p:cNvSpPr/>
          <p:nvPr/>
        </p:nvSpPr>
        <p:spPr>
          <a:xfrm>
            <a:off x="2267640" y="1548720"/>
            <a:ext cx="6564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sngStrike">
                <a:solidFill>
                  <a:srgbClr val="073763"/>
                </a:solidFill>
                <a:latin typeface="Century Gothic"/>
                <a:ea typeface="Century Gothic"/>
              </a:rPr>
              <a:t>Introdução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80" name="Google Shape;100;gb816951194_0_19"/>
          <p:cNvSpPr/>
          <p:nvPr/>
        </p:nvSpPr>
        <p:spPr>
          <a:xfrm>
            <a:off x="683640" y="228384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ffffff"/>
                </a:solidFill>
                <a:latin typeface="Century Gothic"/>
                <a:ea typeface="Century Gothic"/>
              </a:rPr>
              <a:t>Passo 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1" name="Google Shape;101;gb816951194_0_19"/>
          <p:cNvSpPr/>
          <p:nvPr/>
        </p:nvSpPr>
        <p:spPr>
          <a:xfrm>
            <a:off x="2267640" y="2341080"/>
            <a:ext cx="6564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sngStrike">
                <a:solidFill>
                  <a:srgbClr val="073763"/>
                </a:solidFill>
                <a:latin typeface="Century Gothic"/>
                <a:ea typeface="Century Gothic"/>
              </a:rPr>
              <a:t>Git/GitHub: Relembrando algumas coisinhas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82" name="Google Shape;102;gb816951194_0_19"/>
          <p:cNvSpPr/>
          <p:nvPr/>
        </p:nvSpPr>
        <p:spPr>
          <a:xfrm>
            <a:off x="683640" y="3075840"/>
            <a:ext cx="1379520" cy="575640"/>
          </a:xfrm>
          <a:prstGeom prst="rect">
            <a:avLst/>
          </a:prstGeom>
          <a:solidFill>
            <a:srgbClr val="ef8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Passo 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3" name="Google Shape;103;gb816951194_0_19"/>
          <p:cNvSpPr/>
          <p:nvPr/>
        </p:nvSpPr>
        <p:spPr>
          <a:xfrm>
            <a:off x="2267640" y="3133080"/>
            <a:ext cx="6564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1" lang="en-US" sz="23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Desafio ;)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08;gb816951194_0_3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Desafio de Projeto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5" name="Google Shape;109;gb816951194_0_31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110;gb816951194_0_31"/>
          <p:cNvSpPr txBox="1"/>
          <p:nvPr/>
        </p:nvSpPr>
        <p:spPr>
          <a:xfrm>
            <a:off x="311760" y="1197720"/>
            <a:ext cx="8520120" cy="3579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Agora é a sua hora de brilhar, use todo seu conhecimento em Git e GitHub para criar o seu próprio repositório. Com isso, em breve você terá muitos outros projetos no seu perfil no GitHub.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Desta forma, outros Devs ou empresas poderão acessar seu portfólio de projetos e colaborar/acompanhar sua evolução profissional ;)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87" name="Google Shape;111;gb816951194_0_3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16;p43"/>
          <p:cNvSpPr txBox="1"/>
          <p:nvPr/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pt-BR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17;p43"/>
          <p:cNvSpPr txBox="1"/>
          <p:nvPr/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18;p43"/>
          <p:cNvSpPr txBox="1"/>
          <p:nvPr/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pt-BR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91" name="Google Shape;119;p43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20;p43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121;p43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Google Shape;122;p43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123;p43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24;p43"/>
          <p:cNvSpPr/>
          <p:nvPr/>
        </p:nvSpPr>
        <p:spPr>
          <a:xfrm>
            <a:off x="467640" y="1131480"/>
            <a:ext cx="852012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Dúvidas?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7" name="Google Shape;125;p43"/>
          <p:cNvSpPr/>
          <p:nvPr/>
        </p:nvSpPr>
        <p:spPr>
          <a:xfrm>
            <a:off x="311760" y="133344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26;p43"/>
          <p:cNvSpPr/>
          <p:nvPr/>
        </p:nvSpPr>
        <p:spPr>
          <a:xfrm>
            <a:off x="467640" y="2787840"/>
            <a:ext cx="619236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&gt; Fórum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&gt; Comunidade </a:t>
            </a:r>
            <a:r>
              <a:rPr b="0" lang="en-US" sz="2800" spc="-1" strike="noStrike" u="sng">
                <a:solidFill>
                  <a:srgbClr val="f78321"/>
                </a:solidFill>
                <a:uFillTx/>
                <a:latin typeface="Century Gothic"/>
                <a:ea typeface="Century Gothic"/>
                <a:hlinkClick r:id="rId2"/>
              </a:rPr>
              <a:t>online (discord)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2021-08-10T23:15:27Z</dcterms:modified>
  <cp:revision>1</cp:revision>
  <dc:subject/>
  <dc:title/>
</cp:coreProperties>
</file>