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3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0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12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96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89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10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7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4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70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13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3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0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00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5A4C03-38D6-4725-9839-B5B68D86F82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D3FE-D929-4F6D-9BDF-C1F92DDA3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9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57CE-EA1F-F274-F59C-78274716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Experiências Anteriores em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3C139-DDC0-1FFE-2E10-B7E0F30FC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 resumo das principais linguagens de programação conhecidas e nível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3465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BA4C9-B63C-83E3-D21A-49F5B47D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 </a:t>
            </a:r>
            <a:r>
              <a:rPr lang="pt-BR" u="sng" dirty="0"/>
              <a:t>conhecidas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DD7B2-A5D5-33D9-C337-A31A59219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23604"/>
            <a:ext cx="8946541" cy="3824795"/>
          </a:xfrm>
        </p:spPr>
        <p:txBody>
          <a:bodyPr/>
          <a:lstStyle/>
          <a:p>
            <a:r>
              <a:rPr lang="pt-BR" dirty="0"/>
              <a:t>PHP;</a:t>
            </a:r>
          </a:p>
          <a:p>
            <a:r>
              <a:rPr lang="pt-BR" dirty="0"/>
              <a:t>HTML;</a:t>
            </a:r>
          </a:p>
          <a:p>
            <a:r>
              <a:rPr lang="pt-BR" dirty="0"/>
              <a:t>CSS;</a:t>
            </a:r>
          </a:p>
          <a:p>
            <a:r>
              <a:rPr lang="pt-BR" dirty="0"/>
              <a:t>Javascript;</a:t>
            </a:r>
          </a:p>
          <a:p>
            <a:r>
              <a:rPr lang="pt-BR" dirty="0"/>
              <a:t>OCTAVE/MATLAB;</a:t>
            </a:r>
          </a:p>
          <a:p>
            <a:r>
              <a:rPr lang="pt-BR" dirty="0"/>
              <a:t>Python;</a:t>
            </a:r>
          </a:p>
          <a:p>
            <a:r>
              <a:rPr lang="pt-BR" dirty="0"/>
              <a:t>SQL.</a:t>
            </a:r>
          </a:p>
        </p:txBody>
      </p:sp>
    </p:spTree>
    <p:extLst>
      <p:ext uri="{BB962C8B-B14F-4D97-AF65-F5344CB8AC3E}">
        <p14:creationId xmlns:p14="http://schemas.microsoft.com/office/powerpoint/2010/main" val="423886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Íon</vt:lpstr>
      <vt:lpstr>Experiências Anteriores em Programação</vt:lpstr>
      <vt:lpstr>Linguagens de programação conhecidas: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Experiências Anteriores em Programação</dc:title>
  <dc:creator>Carlos</dc:creator>
  <cp:lastModifiedBy>Carlos</cp:lastModifiedBy>
  <cp:revision>1</cp:revision>
  <dcterms:created xsi:type="dcterms:W3CDTF">2022-09-28T00:49:44Z</dcterms:created>
  <dcterms:modified xsi:type="dcterms:W3CDTF">2022-09-28T01:00:00Z</dcterms:modified>
</cp:coreProperties>
</file>