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90704" autoAdjust="0"/>
  </p:normalViewPr>
  <p:slideViewPr>
    <p:cSldViewPr snapToGrid="0">
      <p:cViewPr varScale="1">
        <p:scale>
          <a:sx n="38" d="100"/>
          <a:sy n="38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uesport.com.br/" TargetMode="External"/><Relationship Id="rId2" Type="http://schemas.openxmlformats.org/officeDocument/2006/relationships/hyperlink" Target="https://www.apple.com/b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Alpha Web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– Roberto Franco</a:t>
            </a:r>
          </a:p>
          <a:p>
            <a:r>
              <a:rPr lang="pt-BR" dirty="0"/>
              <a:t>Nome – Gabriel Salvador</a:t>
            </a:r>
          </a:p>
          <a:p>
            <a:r>
              <a:rPr lang="pt-BR" dirty="0"/>
              <a:t>Nome – Vitor </a:t>
            </a:r>
            <a:r>
              <a:rPr lang="pt-BR" dirty="0" err="1"/>
              <a:t>Vitturi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6097" y="-174133"/>
            <a:ext cx="49149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F761336-1C18-4BE0-82DE-9CCC205845D8}"/>
              </a:ext>
            </a:extLst>
          </p:cNvPr>
          <p:cNvCxnSpPr>
            <a:cxnSpLocks/>
          </p:cNvCxnSpPr>
          <p:nvPr/>
        </p:nvCxnSpPr>
        <p:spPr>
          <a:xfrm>
            <a:off x="5980522" y="1220788"/>
            <a:ext cx="0" cy="518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64D9833-4104-45A0-A9F3-E4C5406FCCD0}"/>
              </a:ext>
            </a:extLst>
          </p:cNvPr>
          <p:cNvCxnSpPr>
            <a:cxnSpLocks/>
          </p:cNvCxnSpPr>
          <p:nvPr/>
        </p:nvCxnSpPr>
        <p:spPr>
          <a:xfrm flipH="1">
            <a:off x="7924800" y="317643"/>
            <a:ext cx="300877" cy="24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DAA0729-CEBD-4128-B8C5-92607DF5B172}"/>
              </a:ext>
            </a:extLst>
          </p:cNvPr>
          <p:cNvCxnSpPr>
            <a:cxnSpLocks/>
          </p:cNvCxnSpPr>
          <p:nvPr/>
        </p:nvCxnSpPr>
        <p:spPr>
          <a:xfrm flipH="1">
            <a:off x="1198792" y="451265"/>
            <a:ext cx="337947" cy="3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B945A4-3BA2-4622-9E99-D79490D43754}"/>
              </a:ext>
            </a:extLst>
          </p:cNvPr>
          <p:cNvSpPr txBox="1"/>
          <p:nvPr/>
        </p:nvSpPr>
        <p:spPr>
          <a:xfrm>
            <a:off x="1621757" y="253158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pesquisa fechada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65E96A6-7697-45B0-8DD2-012E221FED90}"/>
              </a:ext>
            </a:extLst>
          </p:cNvPr>
          <p:cNvSpPr txBox="1"/>
          <p:nvPr/>
        </p:nvSpPr>
        <p:spPr>
          <a:xfrm>
            <a:off x="8245608" y="266599"/>
            <a:ext cx="16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Pesquisa aberta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70BB919-E0F0-42B6-BB88-62F05E45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13" y="815898"/>
            <a:ext cx="3575843" cy="59186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17248C0-6454-4F41-8262-BE8BB1AC2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6699"/>
          <a:stretch/>
        </p:blipFill>
        <p:spPr>
          <a:xfrm>
            <a:off x="1104530" y="1000564"/>
            <a:ext cx="3638434" cy="59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10445C4-AAD7-46F3-B6FF-47D41785C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6" y="1825625"/>
            <a:ext cx="180788" cy="4351338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86F12D3-C5B9-491D-96AD-BD0DEB1F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32" y="1959428"/>
            <a:ext cx="2659905" cy="48985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37CBC67-2411-40CA-91B3-BB34000E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09087" y="-183285"/>
            <a:ext cx="5390296" cy="7597805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DA490B8-8D57-4B98-A7D6-D0090AA4E4CB}"/>
              </a:ext>
            </a:extLst>
          </p:cNvPr>
          <p:cNvCxnSpPr>
            <a:cxnSpLocks/>
          </p:cNvCxnSpPr>
          <p:nvPr/>
        </p:nvCxnSpPr>
        <p:spPr>
          <a:xfrm>
            <a:off x="924332" y="4374847"/>
            <a:ext cx="76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D0635EC-062F-45FB-98C8-624C09D580E8}"/>
              </a:ext>
            </a:extLst>
          </p:cNvPr>
          <p:cNvSpPr txBox="1"/>
          <p:nvPr/>
        </p:nvSpPr>
        <p:spPr>
          <a:xfrm rot="16200000">
            <a:off x="-544455" y="4190181"/>
            <a:ext cx="21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Quando ícone aberto</a:t>
            </a:r>
          </a:p>
        </p:txBody>
      </p: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226329F-4C6D-4B79-9D5B-2A0B59A9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12656" y="-25105"/>
            <a:ext cx="5255955" cy="7408074"/>
          </a:xfr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Referências: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https://www.apple.com/br/</a:t>
            </a:r>
            <a:r>
              <a:rPr lang="pt-BR" dirty="0"/>
              <a:t> (design moderno, simples 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Tivemos como referencia da pagina principal o site tuesport.com.br</a:t>
            </a:r>
          </a:p>
          <a:p>
            <a:r>
              <a:rPr lang="pt-BR" dirty="0">
                <a:hlinkClick r:id="rId3"/>
              </a:rPr>
              <a:t>https://tuesport.com.br/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 referência para nossa página de projetos nós utilizamos o site da Adobe Cloud, porque conseguimos adaptar a ideia de barra divisória de itens para cada projeto, assim deixa a parte de Projetos mais acessível.</a:t>
            </a:r>
          </a:p>
          <a:p>
            <a:r>
              <a:rPr lang="pt-BR" dirty="0"/>
              <a:t>https://www.adobe.com/br/creativecloud.html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Justificativas: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Design moderno, com poucos elementos porém bem detalhado. Com uso de ícones e imagens.</a:t>
            </a:r>
          </a:p>
          <a:p>
            <a:r>
              <a:rPr lang="pt-BR" dirty="0"/>
              <a:t>Percebemos que deixar a pagina Sobre Mim da maneira parecida com a de Projetos tornou o site mais único, sem uma dispersão de ideia ou de uso. Assim, o usuário percebe que continua em nosso site porém na área Sobre mim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194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 I</vt:lpstr>
      <vt:lpstr>Equipe: Alpha Web</vt:lpstr>
      <vt:lpstr>Sketch da página principal</vt:lpstr>
      <vt:lpstr>Sketch da página de projeto</vt:lpstr>
      <vt:lpstr>Sketch da página Sobre Mim</vt:lpstr>
      <vt:lpstr>Referências:</vt:lpstr>
      <vt:lpstr>Justificativas: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Roberto Franco</cp:lastModifiedBy>
  <cp:revision>21</cp:revision>
  <dcterms:created xsi:type="dcterms:W3CDTF">2017-08-14T21:14:21Z</dcterms:created>
  <dcterms:modified xsi:type="dcterms:W3CDTF">2017-09-13T10:54:12Z</dcterms:modified>
</cp:coreProperties>
</file>