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62" r:id="rId4"/>
    <p:sldId id="261" r:id="rId5"/>
    <p:sldId id="263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>
      <p:cViewPr varScale="1">
        <p:scale>
          <a:sx n="68" d="100"/>
          <a:sy n="68" d="100"/>
        </p:scale>
        <p:origin x="4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6D55C-632C-4C26-90C9-29CD744DF66F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94BA3-CDEC-46BC-AABA-7B482154C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462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6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74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12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0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18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16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: Cantos Arredondados 9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57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tângulo: Cantos Arredondados 5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65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Retângulo: Cantos Arredondados 4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49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10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91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670B3-E2EA-4637-9A35-A3F69C814A4D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36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master.pt/templates-html5-gratis-2-20574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3ª entrega</a:t>
            </a:r>
          </a:p>
        </p:txBody>
      </p:sp>
    </p:spTree>
    <p:extLst>
      <p:ext uri="{BB962C8B-B14F-4D97-AF65-F5344CB8AC3E}">
        <p14:creationId xmlns:p14="http://schemas.microsoft.com/office/powerpoint/2010/main" val="34278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Equipe: Alpha Web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Roberto Franco – Engenharia mecânica </a:t>
            </a:r>
          </a:p>
          <a:p>
            <a:r>
              <a:rPr lang="pt-BR" dirty="0"/>
              <a:t>Vitor </a:t>
            </a:r>
            <a:r>
              <a:rPr lang="pt-BR" dirty="0" err="1"/>
              <a:t>Vitturi</a:t>
            </a:r>
            <a:r>
              <a:rPr lang="pt-BR" dirty="0"/>
              <a:t> – Engenharia da computação</a:t>
            </a:r>
          </a:p>
          <a:p>
            <a:r>
              <a:rPr lang="pt-BR" dirty="0"/>
              <a:t>Gabriel Salvador – Engenharia Mecatrônica</a:t>
            </a:r>
          </a:p>
        </p:txBody>
      </p:sp>
    </p:spTree>
    <p:extLst>
      <p:ext uri="{BB962C8B-B14F-4D97-AF65-F5344CB8AC3E}">
        <p14:creationId xmlns:p14="http://schemas.microsoft.com/office/powerpoint/2010/main" val="232686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5010" y="-104775"/>
            <a:ext cx="10397289" cy="1325563"/>
          </a:xfrm>
        </p:spPr>
        <p:txBody>
          <a:bodyPr>
            <a:normAutofit/>
          </a:bodyPr>
          <a:lstStyle/>
          <a:p>
            <a:r>
              <a:rPr lang="pt-BR" sz="2800" dirty="0" err="1"/>
              <a:t>Mockup</a:t>
            </a:r>
            <a:r>
              <a:rPr lang="pt-BR" sz="2800" dirty="0"/>
              <a:t> da página principal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2FB0007-6F5F-4CCB-97F6-1C04B23A1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-6699"/>
          <a:stretch/>
        </p:blipFill>
        <p:spPr>
          <a:xfrm>
            <a:off x="998880" y="835107"/>
            <a:ext cx="3792127" cy="621539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A4BDA8F-629C-4090-B306-8655B9F17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086" y="835107"/>
            <a:ext cx="3494100" cy="578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57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 err="1"/>
              <a:t>Mockup</a:t>
            </a:r>
            <a:r>
              <a:rPr lang="pt-BR" sz="2800" dirty="0"/>
              <a:t> da página projetos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081DF11-AEF9-4014-AAEE-41A7FD8C3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753" y="773649"/>
            <a:ext cx="7748335" cy="574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1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 err="1"/>
              <a:t>Mockup</a:t>
            </a:r>
            <a:r>
              <a:rPr lang="pt-BR" sz="2800" dirty="0"/>
              <a:t> da página Sobre Mim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A8CC2D9-21EB-4BC5-9F57-97EE44D36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928" y="264091"/>
            <a:ext cx="6289872" cy="617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815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Referências de cores e tipografia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/>
          <a:lstStyle/>
          <a:p>
            <a:r>
              <a:rPr lang="pt-BR" dirty="0"/>
              <a:t>Fontes : </a:t>
            </a:r>
            <a:r>
              <a:rPr lang="pt-BR" dirty="0" err="1"/>
              <a:t>google</a:t>
            </a:r>
            <a:endParaRPr lang="pt-BR" dirty="0"/>
          </a:p>
          <a:p>
            <a:r>
              <a:rPr lang="pt-BR" dirty="0"/>
              <a:t>Cores: </a:t>
            </a:r>
            <a:r>
              <a:rPr lang="pt-BR" dirty="0" err="1"/>
              <a:t>apple</a:t>
            </a:r>
            <a:endParaRPr lang="pt-BR" dirty="0"/>
          </a:p>
          <a:p>
            <a:endParaRPr lang="pt-BR" dirty="0"/>
          </a:p>
          <a:p>
            <a:r>
              <a:rPr lang="pt-BR" dirty="0"/>
              <a:t>Referencias: http://designculture.com.br/20-sites-modernos-para-inspirar</a:t>
            </a:r>
          </a:p>
          <a:p>
            <a:r>
              <a:rPr lang="pt-BR" dirty="0">
                <a:hlinkClick r:id="rId2"/>
              </a:rPr>
              <a:t>http://www.webmaster.pt/templates-html5-gratis-2-20574.html</a:t>
            </a:r>
            <a:endParaRPr lang="pt-BR" dirty="0"/>
          </a:p>
          <a:p>
            <a:r>
              <a:rPr lang="pt-BR" dirty="0"/>
              <a:t>https://www.adobe.com/br/creativecloud.html</a:t>
            </a:r>
          </a:p>
          <a:p>
            <a:r>
              <a:rPr lang="pt-BR" dirty="0"/>
              <a:t>https://www.tuesport.com/br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92679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</TotalTime>
  <Words>92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Projeto I</vt:lpstr>
      <vt:lpstr>Equipe: Alpha Web</vt:lpstr>
      <vt:lpstr>Mockup da página principal</vt:lpstr>
      <vt:lpstr>Mockup da página projetos</vt:lpstr>
      <vt:lpstr>Mockup da página Sobre Mim</vt:lpstr>
      <vt:lpstr>Referências de cores e tipografia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Barbara Silva</dc:creator>
  <cp:lastModifiedBy>Roberto Franco</cp:lastModifiedBy>
  <cp:revision>26</cp:revision>
  <dcterms:created xsi:type="dcterms:W3CDTF">2017-08-14T21:14:21Z</dcterms:created>
  <dcterms:modified xsi:type="dcterms:W3CDTF">2017-09-13T10:59:03Z</dcterms:modified>
</cp:coreProperties>
</file>