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3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Roberto Franco – Engenharia mecânica </a:t>
            </a:r>
          </a:p>
          <a:p>
            <a:r>
              <a:rPr lang="pt-BR" dirty="0"/>
              <a:t>Vitor </a:t>
            </a:r>
            <a:r>
              <a:rPr lang="pt-BR" dirty="0" err="1"/>
              <a:t>Vitturi</a:t>
            </a:r>
            <a:r>
              <a:rPr lang="pt-BR" dirty="0"/>
              <a:t> – Engenharia da computação</a:t>
            </a:r>
          </a:p>
          <a:p>
            <a:r>
              <a:rPr lang="pt-BR" dirty="0"/>
              <a:t>Gabriel Salvador – Engenharia Mecatrônica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0CCBCD-64D1-47B2-B9AF-A7495F7D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390CEE-7027-4BC1-8D18-7DCACCEE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B18565-B2B1-4DB2-A220-D66775E13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58" y="225372"/>
            <a:ext cx="5512437" cy="63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345B91-00F6-4663-8337-6C70D78E0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97" y="367645"/>
            <a:ext cx="6238189" cy="573621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E5EDB30-CEED-4238-908A-1A5C128DFB42}"/>
              </a:ext>
            </a:extLst>
          </p:cNvPr>
          <p:cNvSpPr/>
          <p:nvPr/>
        </p:nvSpPr>
        <p:spPr>
          <a:xfrm>
            <a:off x="206322" y="435147"/>
            <a:ext cx="30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Mockup</a:t>
            </a:r>
            <a:r>
              <a:rPr lang="pt-BR" dirty="0"/>
              <a:t> da página de projetos</a:t>
            </a:r>
          </a:p>
        </p:txBody>
      </p:sp>
    </p:spTree>
    <p:extLst>
      <p:ext uri="{BB962C8B-B14F-4D97-AF65-F5344CB8AC3E}">
        <p14:creationId xmlns:p14="http://schemas.microsoft.com/office/powerpoint/2010/main" val="34558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Fontes : </a:t>
            </a:r>
            <a:r>
              <a:rPr lang="pt-BR" dirty="0" err="1"/>
              <a:t>google</a:t>
            </a:r>
            <a:endParaRPr lang="pt-BR" dirty="0"/>
          </a:p>
          <a:p>
            <a:r>
              <a:rPr lang="pt-BR" dirty="0"/>
              <a:t>Cores: </a:t>
            </a:r>
            <a:r>
              <a:rPr lang="pt-BR" dirty="0" err="1"/>
              <a:t>apple</a:t>
            </a:r>
            <a:endParaRPr lang="pt-BR" dirty="0"/>
          </a:p>
          <a:p>
            <a:endParaRPr lang="pt-BR" dirty="0"/>
          </a:p>
          <a:p>
            <a:r>
              <a:rPr lang="pt-BR" dirty="0"/>
              <a:t>Referencias: http://designculture.com.br/20-sites-modernos-para-inspirar</a:t>
            </a:r>
          </a:p>
          <a:p>
            <a:r>
              <a:rPr lang="pt-BR" dirty="0"/>
              <a:t>http://www.webmaster.pt/templates-html5-gratis-2-20574.html</a:t>
            </a:r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I</vt:lpstr>
      <vt:lpstr>Equipe: Alpha Web</vt:lpstr>
      <vt:lpstr>Mockup da página de projeto</vt:lpstr>
      <vt:lpstr>Mockup da página principal</vt:lpstr>
      <vt:lpstr>Mockup da página Sobre Mim</vt:lpstr>
      <vt:lpstr>Apresentação do PowerPoint</vt:lpstr>
      <vt:lpstr>Referências de cores e tipografia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24</cp:revision>
  <dcterms:created xsi:type="dcterms:W3CDTF">2017-08-14T21:14:21Z</dcterms:created>
  <dcterms:modified xsi:type="dcterms:W3CDTF">2017-09-06T10:45:55Z</dcterms:modified>
</cp:coreProperties>
</file>