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solidFill>
                <a:srgbClr val="FFFF00"/>
              </a:solidFill>
            </a:rPr>
            <a:t>3 projetos de </a:t>
          </a:r>
          <a:r>
            <a:rPr lang="pt-BR" dirty="0" err="1">
              <a:solidFill>
                <a:srgbClr val="FFFF00"/>
              </a:solidFill>
            </a:rPr>
            <a:t>modsim</a:t>
          </a:r>
          <a:endParaRPr lang="pt-BR" dirty="0">
            <a:solidFill>
              <a:srgbClr val="FFFF00"/>
            </a:solidFill>
          </a:endParaRP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solidFill>
                <a:srgbClr val="FFFF00"/>
              </a:solidFill>
            </a:rPr>
            <a:t>Natureza do design</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3DECD127-3C94-4A15-BB5B-E326A3EBF2BA}" type="pres">
      <dgm:prSet presAssocID="{DEF2CF9F-D5BC-44B5-853B-D753DA6983D2}"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0A8665C5-3703-493B-AD5B-D8E9E1C980DF}" srcId="{8245208F-8744-45B1-90A8-86D542F934F0}" destId="{DEF2CF9F-D5BC-44B5-853B-D753DA6983D2}" srcOrd="1"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3 projetos de </a:t>
          </a:r>
          <a:r>
            <a:rPr lang="pt-BR" sz="2600" kern="1200" dirty="0" err="1">
              <a:solidFill>
                <a:srgbClr val="FFFF00"/>
              </a:solidFill>
            </a:rPr>
            <a:t>modsim</a:t>
          </a:r>
          <a:endParaRPr lang="pt-BR" sz="2600" kern="1200" dirty="0">
            <a:solidFill>
              <a:srgbClr val="FFFF00"/>
            </a:solidFill>
          </a:endParaRPr>
        </a:p>
      </dsp:txBody>
      <dsp:txXfrm>
        <a:off x="255103" y="1320402"/>
        <a:ext cx="1615434" cy="1212453"/>
      </dsp:txXfrm>
    </dsp:sp>
    <dsp:sp modelId="{3DECD127-3C94-4A15-BB5B-E326A3EBF2BA}">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Natureza do design</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25/08/2017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25/08/2017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25/08/2017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25/08/2017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9" name="Imagem 8">
            <a:extLst>
              <a:ext uri="{FF2B5EF4-FFF2-40B4-BE49-F238E27FC236}">
                <a16:creationId xmlns:a16="http://schemas.microsoft.com/office/drawing/2014/main" id="{CD8FDC86-B28F-4270-A01D-D4A33EA26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6160"/>
            <a:ext cx="10026604" cy="5637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aixaDeTexto 9">
            <a:extLst>
              <a:ext uri="{FF2B5EF4-FFF2-40B4-BE49-F238E27FC236}">
                <a16:creationId xmlns:a16="http://schemas.microsoft.com/office/drawing/2014/main" id="{8DAD33DC-FA9E-4CE8-BA84-DC056D90AE0B}"/>
              </a:ext>
            </a:extLst>
          </p:cNvPr>
          <p:cNvSpPr txBox="1"/>
          <p:nvPr/>
        </p:nvSpPr>
        <p:spPr>
          <a:xfrm>
            <a:off x="2265681" y="373340"/>
            <a:ext cx="9296400" cy="652820"/>
          </a:xfrm>
          <a:prstGeom prst="rect">
            <a:avLst/>
          </a:prstGeom>
          <a:noFill/>
        </p:spPr>
        <p:txBody>
          <a:bodyPr wrap="square" rtlCol="0">
            <a:spAutoFit/>
          </a:bodyPr>
          <a:lstStyle/>
          <a:p>
            <a:r>
              <a:rPr lang="pt-BR" dirty="0"/>
              <a:t>Página inicial do </a:t>
            </a:r>
            <a:r>
              <a:rPr lang="pt-BR" dirty="0" err="1"/>
              <a:t>portifólio</a:t>
            </a:r>
            <a:r>
              <a:rPr lang="pt-BR" dirty="0"/>
              <a:t> contem ícone de acesso para a  área de pessoas e barra iterativa para acessar os projetos </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r>
              <a:rPr lang="pt-BR" dirty="0"/>
              <a:t>Atividade já representada no slide anterior</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Alpha web</a:t>
            </a:r>
          </a:p>
        </p:txBody>
      </p:sp>
      <p:sp>
        <p:nvSpPr>
          <p:cNvPr id="5" name="Espaço Reservado para Conteúdo 4"/>
          <p:cNvSpPr>
            <a:spLocks noGrp="1"/>
          </p:cNvSpPr>
          <p:nvPr>
            <p:ph idx="1"/>
          </p:nvPr>
        </p:nvSpPr>
        <p:spPr/>
        <p:txBody>
          <a:bodyPr/>
          <a:lstStyle/>
          <a:p>
            <a:r>
              <a:rPr lang="pt-BR" dirty="0"/>
              <a:t>Nome – Roberto Franco</a:t>
            </a:r>
          </a:p>
          <a:p>
            <a:r>
              <a:rPr lang="pt-BR" dirty="0"/>
              <a:t>Nome – Vitor </a:t>
            </a:r>
            <a:r>
              <a:rPr lang="pt-BR" dirty="0" err="1"/>
              <a:t>Vitturi</a:t>
            </a:r>
            <a:endParaRPr lang="pt-BR" dirty="0"/>
          </a:p>
          <a:p>
            <a:r>
              <a:rPr lang="pt-BR" dirty="0"/>
              <a:t>Nome –Gabriel Salvador</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 https://github.com/betofr1/co-design.git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55047682"/>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p:cNvSpPr txBox="1"/>
          <p:nvPr/>
        </p:nvSpPr>
        <p:spPr>
          <a:xfrm>
            <a:off x="3044859" y="2317751"/>
            <a:ext cx="1536568" cy="646331"/>
          </a:xfrm>
          <a:prstGeom prst="rect">
            <a:avLst/>
          </a:prstGeom>
          <a:noFill/>
        </p:spPr>
        <p:txBody>
          <a:bodyPr wrap="square" rtlCol="0">
            <a:spAutoFit/>
          </a:bodyPr>
          <a:lstStyle/>
          <a:p>
            <a:r>
              <a:rPr lang="pt-BR" dirty="0">
                <a:solidFill>
                  <a:srgbClr val="FFFF00"/>
                </a:solidFill>
              </a:rPr>
              <a:t>Estação </a:t>
            </a:r>
            <a:r>
              <a:rPr lang="pt-BR" dirty="0" err="1">
                <a:solidFill>
                  <a:srgbClr val="FFFF00"/>
                </a:solidFill>
              </a:rPr>
              <a:t>metereologica</a:t>
            </a:r>
            <a:endParaRPr lang="pt-BR" dirty="0">
              <a:solidFill>
                <a:srgbClr val="FFFF00"/>
              </a:solidFill>
            </a:endParaRPr>
          </a:p>
        </p:txBody>
      </p:sp>
      <p:sp>
        <p:nvSpPr>
          <p:cNvPr id="7" name="CaixaDeTexto 6"/>
          <p:cNvSpPr txBox="1"/>
          <p:nvPr/>
        </p:nvSpPr>
        <p:spPr>
          <a:xfrm>
            <a:off x="5253878" y="2422689"/>
            <a:ext cx="1835080" cy="646331"/>
          </a:xfrm>
          <a:prstGeom prst="rect">
            <a:avLst/>
          </a:prstGeom>
          <a:noFill/>
        </p:spPr>
        <p:txBody>
          <a:bodyPr wrap="square" rtlCol="0">
            <a:spAutoFit/>
          </a:bodyPr>
          <a:lstStyle/>
          <a:p>
            <a:r>
              <a:rPr lang="pt-BR" dirty="0">
                <a:solidFill>
                  <a:srgbClr val="FFFF00"/>
                </a:solidFill>
              </a:rPr>
              <a:t>Os 3 Jogos de </a:t>
            </a:r>
            <a:r>
              <a:rPr lang="pt-BR" dirty="0" err="1">
                <a:solidFill>
                  <a:srgbClr val="FFFF00"/>
                </a:solidFill>
              </a:rPr>
              <a:t>dessoft</a:t>
            </a:r>
            <a:endParaRPr lang="pt-BR" dirty="0">
              <a:solidFill>
                <a:srgbClr val="FFFF00"/>
              </a:solidFill>
            </a:endParaRPr>
          </a:p>
        </p:txBody>
      </p:sp>
      <p:sp>
        <p:nvSpPr>
          <p:cNvPr id="8" name="CaixaDeTexto 7"/>
          <p:cNvSpPr txBox="1"/>
          <p:nvPr/>
        </p:nvSpPr>
        <p:spPr>
          <a:xfrm>
            <a:off x="7650905" y="2317644"/>
            <a:ext cx="1606217" cy="1754326"/>
          </a:xfrm>
          <a:prstGeom prst="rect">
            <a:avLst/>
          </a:prstGeom>
          <a:noFill/>
        </p:spPr>
        <p:txBody>
          <a:bodyPr wrap="square" rtlCol="0">
            <a:spAutoFit/>
          </a:bodyPr>
          <a:lstStyle/>
          <a:p>
            <a:r>
              <a:rPr lang="pt-BR" dirty="0">
                <a:solidFill>
                  <a:srgbClr val="FFFF00"/>
                </a:solidFill>
              </a:rPr>
              <a:t>3 projetos de natureza do design</a:t>
            </a:r>
          </a:p>
          <a:p>
            <a:endParaRPr lang="pt-BR" dirty="0">
              <a:solidFill>
                <a:srgbClr val="FFFF00"/>
              </a:solidFill>
            </a:endParaRPr>
          </a:p>
          <a:p>
            <a:r>
              <a:rPr lang="pt-BR" dirty="0" err="1">
                <a:solidFill>
                  <a:srgbClr val="FFFF00"/>
                </a:solidFill>
              </a:rPr>
              <a:t>Estacao</a:t>
            </a:r>
            <a:r>
              <a:rPr lang="pt-BR" dirty="0">
                <a:solidFill>
                  <a:srgbClr val="FFFF00"/>
                </a:solidFill>
              </a:rPr>
              <a:t> </a:t>
            </a:r>
            <a:r>
              <a:rPr lang="pt-BR" dirty="0" err="1">
                <a:solidFill>
                  <a:srgbClr val="FFFF00"/>
                </a:solidFill>
              </a:rPr>
              <a:t>metereologica</a:t>
            </a:r>
            <a:endParaRPr lang="pt-BR" dirty="0">
              <a:solidFill>
                <a:srgbClr val="FFFF00"/>
              </a:solidFill>
            </a:endParaRPr>
          </a:p>
        </p:txBody>
      </p:sp>
      <p:sp>
        <p:nvSpPr>
          <p:cNvPr id="9" name="CaixaDeTexto 8"/>
          <p:cNvSpPr txBox="1"/>
          <p:nvPr/>
        </p:nvSpPr>
        <p:spPr>
          <a:xfrm>
            <a:off x="9782022" y="2422689"/>
            <a:ext cx="1699825" cy="2585323"/>
          </a:xfrm>
          <a:prstGeom prst="rect">
            <a:avLst/>
          </a:prstGeom>
          <a:noFill/>
        </p:spPr>
        <p:txBody>
          <a:bodyPr wrap="square" rtlCol="0">
            <a:spAutoFit/>
          </a:bodyPr>
          <a:lstStyle/>
          <a:p>
            <a:r>
              <a:rPr lang="pt-BR" dirty="0">
                <a:solidFill>
                  <a:srgbClr val="FFFF00"/>
                </a:solidFill>
              </a:rPr>
              <a:t>3 projetos de </a:t>
            </a:r>
            <a:r>
              <a:rPr lang="pt-BR" dirty="0" err="1">
                <a:solidFill>
                  <a:srgbClr val="FFFF00"/>
                </a:solidFill>
              </a:rPr>
              <a:t>modsim</a:t>
            </a:r>
            <a:r>
              <a:rPr lang="pt-BR" dirty="0">
                <a:solidFill>
                  <a:srgbClr val="FFFF00"/>
                </a:solidFill>
              </a:rPr>
              <a:t> (um de cada integrante)</a:t>
            </a:r>
          </a:p>
          <a:p>
            <a:endParaRPr lang="pt-BR" dirty="0">
              <a:solidFill>
                <a:srgbClr val="FFFF00"/>
              </a:solidFill>
            </a:endParaRPr>
          </a:p>
          <a:p>
            <a:r>
              <a:rPr lang="pt-BR" dirty="0">
                <a:solidFill>
                  <a:srgbClr val="FFFF00"/>
                </a:solidFill>
              </a:rPr>
              <a:t>Os 3 jogos de </a:t>
            </a:r>
            <a:r>
              <a:rPr lang="pt-BR" dirty="0" err="1">
                <a:solidFill>
                  <a:srgbClr val="FFFF00"/>
                </a:solidFill>
              </a:rPr>
              <a:t>dessoft</a:t>
            </a:r>
            <a:endParaRPr lang="pt-BR" dirty="0">
              <a:solidFill>
                <a:srgbClr val="FFFF00"/>
              </a:solidFill>
            </a:endParaRPr>
          </a:p>
          <a:p>
            <a:endParaRPr lang="pt-BR" dirty="0">
              <a:solidFill>
                <a:srgbClr val="FFFF00"/>
              </a:solidFill>
            </a:endParaRPr>
          </a:p>
          <a:p>
            <a:r>
              <a:rPr lang="pt-BR" dirty="0">
                <a:solidFill>
                  <a:srgbClr val="FFFF00"/>
                </a:solidFill>
              </a:rPr>
              <a:t>3 Artigos de GDE</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p:cNvSpPr/>
          <p:nvPr/>
        </p:nvSpPr>
        <p:spPr>
          <a:xfrm>
            <a:off x="266700" y="243057"/>
            <a:ext cx="2904896" cy="88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HOME</a:t>
            </a:r>
          </a:p>
        </p:txBody>
      </p:sp>
      <p:sp>
        <p:nvSpPr>
          <p:cNvPr id="7" name="Retângulo: Cantos Arredondados 6"/>
          <p:cNvSpPr/>
          <p:nvPr/>
        </p:nvSpPr>
        <p:spPr>
          <a:xfrm>
            <a:off x="2269819" y="4318211"/>
            <a:ext cx="2281156" cy="4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CURSOS</a:t>
            </a:r>
          </a:p>
        </p:txBody>
      </p:sp>
      <p:sp>
        <p:nvSpPr>
          <p:cNvPr id="9" name="Retângulo: Cantos Arredondados 8"/>
          <p:cNvSpPr/>
          <p:nvPr/>
        </p:nvSpPr>
        <p:spPr>
          <a:xfrm>
            <a:off x="2269819" y="1841583"/>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ELETRONICA</a:t>
            </a:r>
          </a:p>
        </p:txBody>
      </p:sp>
      <p:sp>
        <p:nvSpPr>
          <p:cNvPr id="10" name="Retângulo: Cantos Arredondados 9"/>
          <p:cNvSpPr/>
          <p:nvPr/>
        </p:nvSpPr>
        <p:spPr>
          <a:xfrm>
            <a:off x="2269819" y="241199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MODELAGEM FISICA</a:t>
            </a:r>
          </a:p>
        </p:txBody>
      </p:sp>
      <p:sp>
        <p:nvSpPr>
          <p:cNvPr id="11" name="Retângulo: Cantos Arredondados 10"/>
          <p:cNvSpPr/>
          <p:nvPr/>
        </p:nvSpPr>
        <p:spPr>
          <a:xfrm>
            <a:off x="2269819" y="1257723"/>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DESIGN</a:t>
            </a:r>
          </a:p>
        </p:txBody>
      </p:sp>
      <p:sp>
        <p:nvSpPr>
          <p:cNvPr id="12" name="Retângulo: Cantos Arredondados 11"/>
          <p:cNvSpPr/>
          <p:nvPr/>
        </p:nvSpPr>
        <p:spPr>
          <a:xfrm>
            <a:off x="2269819" y="3024030"/>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PROGRAMÇÃO</a:t>
            </a:r>
          </a:p>
        </p:txBody>
      </p:sp>
      <p:sp>
        <p:nvSpPr>
          <p:cNvPr id="13" name="Retângulo: Cantos Arredondados 12"/>
          <p:cNvSpPr/>
          <p:nvPr/>
        </p:nvSpPr>
        <p:spPr>
          <a:xfrm>
            <a:off x="2269819" y="366845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ARTIGOS</a:t>
            </a:r>
          </a:p>
        </p:txBody>
      </p:sp>
      <p:sp>
        <p:nvSpPr>
          <p:cNvPr id="14" name="Retângulo: Cantos Arredondados 13"/>
          <p:cNvSpPr/>
          <p:nvPr/>
        </p:nvSpPr>
        <p:spPr>
          <a:xfrm>
            <a:off x="2816575" y="4969706"/>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MECÂN</a:t>
            </a:r>
          </a:p>
        </p:txBody>
      </p:sp>
      <p:sp>
        <p:nvSpPr>
          <p:cNvPr id="23" name="Retângulo: Cantos Arredondados 22">
            <a:extLst>
              <a:ext uri="{FF2B5EF4-FFF2-40B4-BE49-F238E27FC236}">
                <a16:creationId xmlns:a16="http://schemas.microsoft.com/office/drawing/2014/main" id="{36B6FAC2-DA17-4FB1-895B-66FD28EFC4A9}"/>
              </a:ext>
            </a:extLst>
          </p:cNvPr>
          <p:cNvSpPr/>
          <p:nvPr/>
        </p:nvSpPr>
        <p:spPr>
          <a:xfrm>
            <a:off x="2816575" y="5527950"/>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MECAT.</a:t>
            </a:r>
          </a:p>
        </p:txBody>
      </p:sp>
      <p:sp>
        <p:nvSpPr>
          <p:cNvPr id="24" name="Retângulo: Cantos Arredondados 23">
            <a:extLst>
              <a:ext uri="{FF2B5EF4-FFF2-40B4-BE49-F238E27FC236}">
                <a16:creationId xmlns:a16="http://schemas.microsoft.com/office/drawing/2014/main" id="{33ED0C05-2FD9-4924-B1AB-4E1FC1C18272}"/>
              </a:ext>
            </a:extLst>
          </p:cNvPr>
          <p:cNvSpPr/>
          <p:nvPr/>
        </p:nvSpPr>
        <p:spPr>
          <a:xfrm>
            <a:off x="2816575" y="6086194"/>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ENG. DA COMP.</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336800" y="-3130550"/>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CC6E68-F348-48C0-842D-46685E907F5E}"/>
              </a:ext>
            </a:extLst>
          </p:cNvPr>
          <p:cNvSpPr txBox="1"/>
          <p:nvPr/>
        </p:nvSpPr>
        <p:spPr>
          <a:xfrm>
            <a:off x="480767" y="4194927"/>
            <a:ext cx="3478491" cy="923330"/>
          </a:xfrm>
          <a:prstGeom prst="rect">
            <a:avLst/>
          </a:prstGeom>
          <a:noFill/>
        </p:spPr>
        <p:txBody>
          <a:bodyPr wrap="square" rtlCol="0">
            <a:spAutoFit/>
          </a:bodyPr>
          <a:lstStyle/>
          <a:p>
            <a:r>
              <a:rPr lang="pt-BR" dirty="0"/>
              <a:t>LINK do participante : https://xleyosbf.optimalworkshop.com/treejack/grp12n4m</a:t>
            </a:r>
          </a:p>
        </p:txBody>
      </p:sp>
      <p:sp>
        <p:nvSpPr>
          <p:cNvPr id="9" name="CaixaDeTexto 8">
            <a:extLst>
              <a:ext uri="{FF2B5EF4-FFF2-40B4-BE49-F238E27FC236}">
                <a16:creationId xmlns:a16="http://schemas.microsoft.com/office/drawing/2014/main" id="{0F71706B-B792-4711-B082-AB1A7DB6F112}"/>
              </a:ext>
            </a:extLst>
          </p:cNvPr>
          <p:cNvSpPr txBox="1"/>
          <p:nvPr/>
        </p:nvSpPr>
        <p:spPr>
          <a:xfrm>
            <a:off x="480767" y="5490170"/>
            <a:ext cx="3872230" cy="923330"/>
          </a:xfrm>
          <a:prstGeom prst="rect">
            <a:avLst/>
          </a:prstGeom>
          <a:noFill/>
        </p:spPr>
        <p:txBody>
          <a:bodyPr wrap="square" rtlCol="0">
            <a:spAutoFit/>
          </a:bodyPr>
          <a:lstStyle/>
          <a:p>
            <a:r>
              <a:rPr lang="pt-BR" dirty="0"/>
              <a:t>LINK do organizador: https://www.optimalworkshop.com/a/xleyosbf/treejack/results/97106</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5">
            <a:extLst>
              <a:ext uri="{FF2B5EF4-FFF2-40B4-BE49-F238E27FC236}">
                <a16:creationId xmlns:a16="http://schemas.microsoft.com/office/drawing/2014/main" id="{84E78655-8A19-4D62-8119-7B1A58FC2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829931"/>
            <a:ext cx="10241281" cy="5722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5030</TotalTime>
  <Words>752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Alpha web</vt:lpstr>
      <vt:lpstr>Link do GitHub</vt:lpstr>
      <vt:lpstr>1ª atividade</vt:lpstr>
      <vt:lpstr>2ª atividade</vt:lpstr>
      <vt:lpstr>Apresentação do PowerPoint</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Roberto Franco</cp:lastModifiedBy>
  <cp:revision>26</cp:revision>
  <dcterms:created xsi:type="dcterms:W3CDTF">2017-08-14T21:14:21Z</dcterms:created>
  <dcterms:modified xsi:type="dcterms:W3CDTF">2017-08-25T12:38:31Z</dcterms:modified>
</cp:coreProperties>
</file>