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72" r:id="rId7"/>
    <p:sldId id="27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0704" autoAdjust="0"/>
  </p:normalViewPr>
  <p:slideViewPr>
    <p:cSldViewPr snapToGrid="0">
      <p:cViewPr varScale="1">
        <p:scale>
          <a:sx n="38" d="100"/>
          <a:sy n="38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28/08/2017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le.com/b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Alpha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 – Roberto Franco</a:t>
            </a:r>
          </a:p>
          <a:p>
            <a:r>
              <a:rPr lang="pt-BR" dirty="0"/>
              <a:t>Nome – Gabriel Salvador</a:t>
            </a:r>
          </a:p>
          <a:p>
            <a:r>
              <a:rPr lang="pt-BR" dirty="0"/>
              <a:t>Nome – Vitor </a:t>
            </a:r>
            <a:r>
              <a:rPr lang="pt-BR" dirty="0" err="1"/>
              <a:t>Vitturi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1436" y="-104775"/>
            <a:ext cx="49149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56ED86-FF0C-46FD-9A7F-F87BF3E5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20788"/>
            <a:ext cx="5513614" cy="37756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42C6C2-B12B-4094-BF4A-B9C0526E7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15" y="1220789"/>
            <a:ext cx="5704114" cy="353833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F761336-1C18-4BE0-82DE-9CCC205845D8}"/>
              </a:ext>
            </a:extLst>
          </p:cNvPr>
          <p:cNvCxnSpPr>
            <a:cxnSpLocks/>
          </p:cNvCxnSpPr>
          <p:nvPr/>
        </p:nvCxnSpPr>
        <p:spPr>
          <a:xfrm>
            <a:off x="5980522" y="1220788"/>
            <a:ext cx="0" cy="518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64D9833-4104-45A0-A9F3-E4C5406FCCD0}"/>
              </a:ext>
            </a:extLst>
          </p:cNvPr>
          <p:cNvCxnSpPr>
            <a:cxnSpLocks/>
          </p:cNvCxnSpPr>
          <p:nvPr/>
        </p:nvCxnSpPr>
        <p:spPr>
          <a:xfrm flipH="1">
            <a:off x="6715264" y="861847"/>
            <a:ext cx="484322" cy="37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DAA0729-CEBD-4128-B8C5-92607DF5B172}"/>
              </a:ext>
            </a:extLst>
          </p:cNvPr>
          <p:cNvCxnSpPr/>
          <p:nvPr/>
        </p:nvCxnSpPr>
        <p:spPr>
          <a:xfrm flipH="1">
            <a:off x="746234" y="861848"/>
            <a:ext cx="493987" cy="25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B945A4-3BA2-4622-9E99-D79490D43754}"/>
              </a:ext>
            </a:extLst>
          </p:cNvPr>
          <p:cNvSpPr txBox="1"/>
          <p:nvPr/>
        </p:nvSpPr>
        <p:spPr>
          <a:xfrm>
            <a:off x="1219167" y="631232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 fechada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65E96A6-7697-45B0-8DD2-012E221FED90}"/>
              </a:ext>
            </a:extLst>
          </p:cNvPr>
          <p:cNvSpPr txBox="1"/>
          <p:nvPr/>
        </p:nvSpPr>
        <p:spPr>
          <a:xfrm>
            <a:off x="7288155" y="666791"/>
            <a:ext cx="166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Pesquisa aberta</a:t>
            </a:r>
          </a:p>
        </p:txBody>
      </p:sp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10445C4-AAD7-46F3-B6FF-47D41785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06" y="1825625"/>
            <a:ext cx="180788" cy="435133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6F12D3-C5B9-491D-96AD-BD0DEB1F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2" y="1959428"/>
            <a:ext cx="2659905" cy="48985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37CBC67-2411-40CA-91B3-BB34000EC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09087" y="-183285"/>
            <a:ext cx="5390296" cy="759780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DA490B8-8D57-4B98-A7D6-D0090AA4E4CB}"/>
              </a:ext>
            </a:extLst>
          </p:cNvPr>
          <p:cNvCxnSpPr>
            <a:cxnSpLocks/>
          </p:cNvCxnSpPr>
          <p:nvPr/>
        </p:nvCxnSpPr>
        <p:spPr>
          <a:xfrm>
            <a:off x="924332" y="4374847"/>
            <a:ext cx="76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0635EC-062F-45FB-98C8-624C09D580E8}"/>
              </a:ext>
            </a:extLst>
          </p:cNvPr>
          <p:cNvSpPr txBox="1"/>
          <p:nvPr/>
        </p:nvSpPr>
        <p:spPr>
          <a:xfrm rot="16200000">
            <a:off x="-544455" y="4190181"/>
            <a:ext cx="21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ícone aberto</a:t>
            </a:r>
          </a:p>
        </p:txBody>
      </p:sp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226329F-4C6D-4B79-9D5B-2A0B59A9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12656" y="-25105"/>
            <a:ext cx="5255955" cy="7408074"/>
          </a:xfr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https://www.apple.com/br/</a:t>
            </a:r>
            <a:r>
              <a:rPr lang="pt-BR" dirty="0"/>
              <a:t> (design moderno, simples )</a:t>
            </a:r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/>
              <a:t>Design moderno, com poucos elementos porém bem detalhado. Com uso de ícones e imagens.</a:t>
            </a:r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106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Projeto I</vt:lpstr>
      <vt:lpstr>Equipe: Alpha Web</vt:lpstr>
      <vt:lpstr>Sketch da página principal</vt:lpstr>
      <vt:lpstr>Sketch da página de projeto</vt:lpstr>
      <vt:lpstr>Sketch da página Sobre Mim</vt:lpstr>
      <vt:lpstr>Referências:</vt:lpstr>
      <vt:lpstr>Justificativas: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Roberto Franco</cp:lastModifiedBy>
  <cp:revision>19</cp:revision>
  <dcterms:created xsi:type="dcterms:W3CDTF">2017-08-14T21:14:21Z</dcterms:created>
  <dcterms:modified xsi:type="dcterms:W3CDTF">2017-08-28T18:26:01Z</dcterms:modified>
</cp:coreProperties>
</file>