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39" d="100"/>
          <a:sy n="39" d="100"/>
        </p:scale>
        <p:origin x="56" y="7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AFF9C0-7808-4C47-939C-64AAF1E07C91}"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pt-BR"/>
        </a:p>
      </dgm:t>
    </dgm:pt>
    <dgm:pt modelId="{8245208F-8744-45B1-90A8-86D542F934F0}">
      <dgm:prSet phldrT="[Texto]"/>
      <dgm:spPr/>
      <dgm:t>
        <a:bodyPr/>
        <a:lstStyle/>
        <a:p>
          <a:r>
            <a:rPr lang="pt-BR" dirty="0"/>
            <a:t>todos os projetos que demonstram competências de Engenheiro Mecânico</a:t>
          </a:r>
        </a:p>
      </dgm:t>
    </dgm:pt>
    <dgm:pt modelId="{BB7CFD95-BA32-47BB-A527-C2F09F0F6CC1}" type="parTrans" cxnId="{42FCAE31-1D01-4FA7-B1A8-580107ACD759}">
      <dgm:prSet/>
      <dgm:spPr/>
      <dgm:t>
        <a:bodyPr/>
        <a:lstStyle/>
        <a:p>
          <a:endParaRPr lang="pt-BR"/>
        </a:p>
      </dgm:t>
    </dgm:pt>
    <dgm:pt modelId="{D47828CC-FFFA-4827-9897-B6C1FF4D4D42}" type="sibTrans" cxnId="{42FCAE31-1D01-4FA7-B1A8-580107ACD759}">
      <dgm:prSet/>
      <dgm:spPr/>
      <dgm:t>
        <a:bodyPr/>
        <a:lstStyle/>
        <a:p>
          <a:endParaRPr lang="pt-BR"/>
        </a:p>
      </dgm:t>
    </dgm:pt>
    <dgm:pt modelId="{DFD73739-77C3-4545-8AB8-A76A70172E1A}">
      <dgm:prSet phldrT="[Texto]"/>
      <dgm:spPr/>
      <dgm:t>
        <a:bodyPr/>
        <a:lstStyle/>
        <a:p>
          <a:r>
            <a:rPr lang="pt-BR" dirty="0">
              <a:solidFill>
                <a:srgbClr val="FFFF00"/>
              </a:solidFill>
            </a:rPr>
            <a:t>3 projetos de </a:t>
          </a:r>
          <a:r>
            <a:rPr lang="pt-BR" dirty="0" err="1">
              <a:solidFill>
                <a:srgbClr val="FFFF00"/>
              </a:solidFill>
            </a:rPr>
            <a:t>modsim</a:t>
          </a:r>
          <a:endParaRPr lang="pt-BR" dirty="0">
            <a:solidFill>
              <a:srgbClr val="FFFF00"/>
            </a:solidFill>
          </a:endParaRPr>
        </a:p>
      </dgm:t>
    </dgm:pt>
    <dgm:pt modelId="{94D45ECA-C659-4583-B573-533D6A24436D}" type="parTrans" cxnId="{08CEDA90-8B8D-4328-BA1B-6D41FD3F070A}">
      <dgm:prSet/>
      <dgm:spPr/>
      <dgm:t>
        <a:bodyPr/>
        <a:lstStyle/>
        <a:p>
          <a:endParaRPr lang="pt-BR"/>
        </a:p>
      </dgm:t>
    </dgm:pt>
    <dgm:pt modelId="{0507C284-AEC9-498C-9668-F6C0A709D6BC}" type="sibTrans" cxnId="{08CEDA90-8B8D-4328-BA1B-6D41FD3F070A}">
      <dgm:prSet/>
      <dgm:spPr/>
      <dgm:t>
        <a:bodyPr/>
        <a:lstStyle/>
        <a:p>
          <a:endParaRPr lang="pt-BR"/>
        </a:p>
      </dgm:t>
    </dgm:pt>
    <dgm:pt modelId="{6689905A-B81B-4A9C-ADBB-371B03968A79}">
      <dgm:prSet phldrT="[Texto]"/>
      <dgm:spPr/>
      <dgm:t>
        <a:bodyPr/>
        <a:lstStyle/>
        <a:p>
          <a:r>
            <a:rPr lang="pt-BR" dirty="0"/>
            <a:t>todos os projetos que demonstram competências de Engenheiro Mecatrônico</a:t>
          </a:r>
        </a:p>
      </dgm:t>
    </dgm:pt>
    <dgm:pt modelId="{DE1834AF-5EF9-4FCF-B077-CF1E048A284B}" type="parTrans" cxnId="{1A689FD8-A66A-4DA0-9F02-7895624B3DE9}">
      <dgm:prSet/>
      <dgm:spPr/>
      <dgm:t>
        <a:bodyPr/>
        <a:lstStyle/>
        <a:p>
          <a:endParaRPr lang="pt-BR"/>
        </a:p>
      </dgm:t>
    </dgm:pt>
    <dgm:pt modelId="{0B8E98A9-9E65-431B-9F5B-390A1868D601}" type="sibTrans" cxnId="{1A689FD8-A66A-4DA0-9F02-7895624B3DE9}">
      <dgm:prSet/>
      <dgm:spPr/>
      <dgm:t>
        <a:bodyPr/>
        <a:lstStyle/>
        <a:p>
          <a:endParaRPr lang="pt-BR"/>
        </a:p>
      </dgm:t>
    </dgm:pt>
    <dgm:pt modelId="{810DEDB1-B4A6-4657-AF5E-AEB6410DD2D4}">
      <dgm:prSet phldrT="[Texto]"/>
      <dgm:spPr/>
      <dgm:t>
        <a:bodyPr/>
        <a:lstStyle/>
        <a:p>
          <a:endParaRPr lang="pt-BR" dirty="0"/>
        </a:p>
      </dgm:t>
    </dgm:pt>
    <dgm:pt modelId="{98292DC3-5B58-4215-A404-911D28DF38D9}" type="parTrans" cxnId="{82A85FEA-3F90-422F-A33D-BF2D8B0C3923}">
      <dgm:prSet/>
      <dgm:spPr/>
      <dgm:t>
        <a:bodyPr/>
        <a:lstStyle/>
        <a:p>
          <a:endParaRPr lang="pt-BR"/>
        </a:p>
      </dgm:t>
    </dgm:pt>
    <dgm:pt modelId="{86BE4BA9-58AD-4313-BD68-9B836E45986E}" type="sibTrans" cxnId="{82A85FEA-3F90-422F-A33D-BF2D8B0C3923}">
      <dgm:prSet/>
      <dgm:spPr/>
      <dgm:t>
        <a:bodyPr/>
        <a:lstStyle/>
        <a:p>
          <a:endParaRPr lang="pt-BR"/>
        </a:p>
      </dgm:t>
    </dgm:pt>
    <dgm:pt modelId="{12E2AACC-1F59-4249-A192-05E2DC555A22}">
      <dgm:prSet phldrT="[Texto]"/>
      <dgm:spPr/>
      <dgm:t>
        <a:bodyPr/>
        <a:lstStyle/>
        <a:p>
          <a:r>
            <a:rPr lang="pt-BR" dirty="0"/>
            <a:t>todos os projetos que demonstram competências de Engenheiro de Computação</a:t>
          </a:r>
        </a:p>
      </dgm:t>
    </dgm:pt>
    <dgm:pt modelId="{006E6F59-5EED-43A4-A9A2-EE03BBFAA026}" type="parTrans" cxnId="{FFA0B280-2229-40B6-B912-95138B9DC139}">
      <dgm:prSet/>
      <dgm:spPr/>
      <dgm:t>
        <a:bodyPr/>
        <a:lstStyle/>
        <a:p>
          <a:endParaRPr lang="pt-BR"/>
        </a:p>
      </dgm:t>
    </dgm:pt>
    <dgm:pt modelId="{0F2A16B6-D1FD-49C4-8EFD-192CA62DEB46}" type="sibTrans" cxnId="{FFA0B280-2229-40B6-B912-95138B9DC139}">
      <dgm:prSet/>
      <dgm:spPr/>
      <dgm:t>
        <a:bodyPr/>
        <a:lstStyle/>
        <a:p>
          <a:endParaRPr lang="pt-BR"/>
        </a:p>
      </dgm:t>
    </dgm:pt>
    <dgm:pt modelId="{F9E9653E-7ECC-47A2-B46E-32803E632938}">
      <dgm:prSet phldrT="[Texto]"/>
      <dgm:spPr/>
      <dgm:t>
        <a:bodyPr/>
        <a:lstStyle/>
        <a:p>
          <a:endParaRPr lang="pt-BR" dirty="0"/>
        </a:p>
      </dgm:t>
    </dgm:pt>
    <dgm:pt modelId="{AD439863-1B85-435E-8BCC-D28C94900AAE}" type="parTrans" cxnId="{00B4C344-F6D2-4C69-BE70-1C8F2477D105}">
      <dgm:prSet/>
      <dgm:spPr/>
      <dgm:t>
        <a:bodyPr/>
        <a:lstStyle/>
        <a:p>
          <a:endParaRPr lang="pt-BR"/>
        </a:p>
      </dgm:t>
    </dgm:pt>
    <dgm:pt modelId="{41AA59D9-CB41-4B70-B6D8-62B40A960139}" type="sibTrans" cxnId="{00B4C344-F6D2-4C69-BE70-1C8F2477D105}">
      <dgm:prSet/>
      <dgm:spPr/>
      <dgm:t>
        <a:bodyPr/>
        <a:lstStyle/>
        <a:p>
          <a:endParaRPr lang="pt-BR"/>
        </a:p>
      </dgm:t>
    </dgm:pt>
    <dgm:pt modelId="{0971B7E3-B3A7-42E3-94FC-9A076BDE9A0E}">
      <dgm:prSet phldrT="[Texto]"/>
      <dgm:spPr/>
      <dgm:t>
        <a:bodyPr/>
        <a:lstStyle/>
        <a:p>
          <a:r>
            <a:rPr lang="pt-BR" dirty="0"/>
            <a:t>todos os projetos que demonstram competências teóricas	</a:t>
          </a:r>
        </a:p>
      </dgm:t>
    </dgm:pt>
    <dgm:pt modelId="{CBA56312-7894-4941-A6E1-19DE59DE1BA7}" type="parTrans" cxnId="{055BFBD9-6A3C-44BB-A0B3-26260D52EC96}">
      <dgm:prSet/>
      <dgm:spPr/>
      <dgm:t>
        <a:bodyPr/>
        <a:lstStyle/>
        <a:p>
          <a:endParaRPr lang="pt-BR"/>
        </a:p>
      </dgm:t>
    </dgm:pt>
    <dgm:pt modelId="{B5F24B20-3BDA-49CB-B469-BDB58211B1AF}" type="sibTrans" cxnId="{055BFBD9-6A3C-44BB-A0B3-26260D52EC96}">
      <dgm:prSet/>
      <dgm:spPr/>
      <dgm:t>
        <a:bodyPr/>
        <a:lstStyle/>
        <a:p>
          <a:endParaRPr lang="pt-BR"/>
        </a:p>
      </dgm:t>
    </dgm:pt>
    <dgm:pt modelId="{8E113AD3-1216-4868-873B-9A4AEC9A5003}">
      <dgm:prSet phldrT="[Texto]"/>
      <dgm:spPr/>
      <dgm:t>
        <a:bodyPr/>
        <a:lstStyle/>
        <a:p>
          <a:r>
            <a:rPr lang="pt-BR" dirty="0"/>
            <a:t>todos os projetos que demonstram competências práticas</a:t>
          </a:r>
        </a:p>
      </dgm:t>
    </dgm:pt>
    <dgm:pt modelId="{E3BD1BF2-D113-43EF-A8B2-FD4394032B33}" type="parTrans" cxnId="{7662F9F0-C9B1-4C7E-86CA-F5DE78E351CA}">
      <dgm:prSet/>
      <dgm:spPr/>
      <dgm:t>
        <a:bodyPr/>
        <a:lstStyle/>
        <a:p>
          <a:endParaRPr lang="pt-BR"/>
        </a:p>
      </dgm:t>
    </dgm:pt>
    <dgm:pt modelId="{6E0B25E6-6827-445D-BED7-8FFA09FEF3BC}" type="sibTrans" cxnId="{7662F9F0-C9B1-4C7E-86CA-F5DE78E351CA}">
      <dgm:prSet/>
      <dgm:spPr/>
      <dgm:t>
        <a:bodyPr/>
        <a:lstStyle/>
        <a:p>
          <a:endParaRPr lang="pt-BR"/>
        </a:p>
      </dgm:t>
    </dgm:pt>
    <dgm:pt modelId="{BDA7F26E-7E77-405E-975F-1070EEAB3DB0}">
      <dgm:prSet phldrT="[Texto]"/>
      <dgm:spPr/>
      <dgm:t>
        <a:bodyPr/>
        <a:lstStyle/>
        <a:p>
          <a:endParaRPr lang="pt-BR" dirty="0"/>
        </a:p>
      </dgm:t>
    </dgm:pt>
    <dgm:pt modelId="{288E92CD-A59F-4380-910C-D726186094BB}" type="parTrans" cxnId="{7CFE9AA9-A5F8-4FC6-9F75-99CFAE09A3CC}">
      <dgm:prSet/>
      <dgm:spPr/>
      <dgm:t>
        <a:bodyPr/>
        <a:lstStyle/>
        <a:p>
          <a:endParaRPr lang="pt-BR"/>
        </a:p>
      </dgm:t>
    </dgm:pt>
    <dgm:pt modelId="{5B0C8D36-FA47-4FDC-A5BB-F01D422468BA}" type="sibTrans" cxnId="{7CFE9AA9-A5F8-4FC6-9F75-99CFAE09A3CC}">
      <dgm:prSet/>
      <dgm:spPr/>
      <dgm:t>
        <a:bodyPr/>
        <a:lstStyle/>
        <a:p>
          <a:endParaRPr lang="pt-BR"/>
        </a:p>
      </dgm:t>
    </dgm:pt>
    <dgm:pt modelId="{E3093668-ACCB-4CF7-8735-CD593E52646E}">
      <dgm:prSet phldrT="[Texto]"/>
      <dgm:spPr/>
      <dgm:t>
        <a:bodyPr/>
        <a:lstStyle/>
        <a:p>
          <a:endParaRPr lang="pt-BR" dirty="0"/>
        </a:p>
        <a:p>
          <a:endParaRPr lang="pt-BR" dirty="0"/>
        </a:p>
      </dgm:t>
    </dgm:pt>
    <dgm:pt modelId="{4B107640-A380-4F53-B8A9-741ED4724835}" type="parTrans" cxnId="{38E6B83D-B121-4655-819E-CD8ACE1D26A3}">
      <dgm:prSet/>
      <dgm:spPr/>
      <dgm:t>
        <a:bodyPr/>
        <a:lstStyle/>
        <a:p>
          <a:endParaRPr lang="pt-BR"/>
        </a:p>
      </dgm:t>
    </dgm:pt>
    <dgm:pt modelId="{A7933CCE-385D-4DC6-BB05-10C157FCD40F}" type="sibTrans" cxnId="{38E6B83D-B121-4655-819E-CD8ACE1D26A3}">
      <dgm:prSet/>
      <dgm:spPr/>
      <dgm:t>
        <a:bodyPr/>
        <a:lstStyle/>
        <a:p>
          <a:endParaRPr lang="pt-BR"/>
        </a:p>
      </dgm:t>
    </dgm:pt>
    <dgm:pt modelId="{DEF2CF9F-D5BC-44B5-853B-D753DA6983D2}">
      <dgm:prSet phldrT="[Texto]"/>
      <dgm:spPr/>
      <dgm:t>
        <a:bodyPr/>
        <a:lstStyle/>
        <a:p>
          <a:r>
            <a:rPr lang="pt-BR" dirty="0">
              <a:solidFill>
                <a:srgbClr val="FFFF00"/>
              </a:solidFill>
            </a:rPr>
            <a:t>Natureza do design</a:t>
          </a:r>
        </a:p>
      </dgm:t>
    </dgm:pt>
    <dgm:pt modelId="{B0B9FA12-F05C-4A04-8F49-E111D10320A6}" type="parTrans" cxnId="{0A8665C5-3703-493B-AD5B-D8E9E1C980DF}">
      <dgm:prSet/>
      <dgm:spPr/>
      <dgm:t>
        <a:bodyPr/>
        <a:lstStyle/>
        <a:p>
          <a:endParaRPr lang="pt-BR"/>
        </a:p>
      </dgm:t>
    </dgm:pt>
    <dgm:pt modelId="{583FEE7F-BEA7-42E8-A459-3F80B9E8E86F}" type="sibTrans" cxnId="{0A8665C5-3703-493B-AD5B-D8E9E1C980DF}">
      <dgm:prSet/>
      <dgm:spPr/>
      <dgm:t>
        <a:bodyPr/>
        <a:lstStyle/>
        <a:p>
          <a:endParaRPr lang="pt-BR"/>
        </a:p>
      </dgm:t>
    </dgm:pt>
    <dgm:pt modelId="{14224C78-B157-401D-A2F1-E9F31649126E}" type="pres">
      <dgm:prSet presAssocID="{3CAFF9C0-7808-4C47-939C-64AAF1E07C91}" presName="theList" presStyleCnt="0">
        <dgm:presLayoutVars>
          <dgm:dir/>
          <dgm:animLvl val="lvl"/>
          <dgm:resizeHandles val="exact"/>
        </dgm:presLayoutVars>
      </dgm:prSet>
      <dgm:spPr/>
    </dgm:pt>
    <dgm:pt modelId="{3A9E70BF-7173-410A-8CA4-4EDBD8E80E1D}" type="pres">
      <dgm:prSet presAssocID="{8245208F-8744-45B1-90A8-86D542F934F0}" presName="compNode" presStyleCnt="0"/>
      <dgm:spPr/>
    </dgm:pt>
    <dgm:pt modelId="{AEE58C13-6048-4E62-B43F-C028ED900B5B}" type="pres">
      <dgm:prSet presAssocID="{8245208F-8744-45B1-90A8-86D542F934F0}" presName="aNode" presStyleLbl="bgShp" presStyleIdx="0" presStyleCnt="5"/>
      <dgm:spPr/>
    </dgm:pt>
    <dgm:pt modelId="{A696E25A-5CCD-438C-A29D-580FB0952415}" type="pres">
      <dgm:prSet presAssocID="{8245208F-8744-45B1-90A8-86D542F934F0}" presName="textNode" presStyleLbl="bgShp" presStyleIdx="0" presStyleCnt="5"/>
      <dgm:spPr/>
    </dgm:pt>
    <dgm:pt modelId="{822E056C-107C-4E8A-906B-7945B3F314E2}" type="pres">
      <dgm:prSet presAssocID="{8245208F-8744-45B1-90A8-86D542F934F0}" presName="compChildNode" presStyleCnt="0"/>
      <dgm:spPr/>
    </dgm:pt>
    <dgm:pt modelId="{77969F2D-044F-4403-9444-44EFBF74E097}" type="pres">
      <dgm:prSet presAssocID="{8245208F-8744-45B1-90A8-86D542F934F0}" presName="theInnerList" presStyleCnt="0"/>
      <dgm:spPr/>
    </dgm:pt>
    <dgm:pt modelId="{B047C787-0676-42D9-B9A8-6E26DDE25859}" type="pres">
      <dgm:prSet presAssocID="{DFD73739-77C3-4545-8AB8-A76A70172E1A}" presName="childNode" presStyleLbl="node1" presStyleIdx="0" presStyleCnt="6">
        <dgm:presLayoutVars>
          <dgm:bulletEnabled val="1"/>
        </dgm:presLayoutVars>
      </dgm:prSet>
      <dgm:spPr/>
    </dgm:pt>
    <dgm:pt modelId="{EE06A540-5FB7-4132-8EAD-82CC3764E1B2}" type="pres">
      <dgm:prSet presAssocID="{DFD73739-77C3-4545-8AB8-A76A70172E1A}" presName="aSpace2" presStyleCnt="0"/>
      <dgm:spPr/>
    </dgm:pt>
    <dgm:pt modelId="{3DECD127-3C94-4A15-BB5B-E326A3EBF2BA}" type="pres">
      <dgm:prSet presAssocID="{DEF2CF9F-D5BC-44B5-853B-D753DA6983D2}" presName="childNode" presStyleLbl="node1" presStyleIdx="1" presStyleCnt="6">
        <dgm:presLayoutVars>
          <dgm:bulletEnabled val="1"/>
        </dgm:presLayoutVars>
      </dgm:prSet>
      <dgm:spPr/>
    </dgm:pt>
    <dgm:pt modelId="{FFA55D98-4678-4B75-9B2E-1A33030EE3F4}" type="pres">
      <dgm:prSet presAssocID="{8245208F-8744-45B1-90A8-86D542F934F0}" presName="aSpace" presStyleCnt="0"/>
      <dgm:spPr/>
    </dgm:pt>
    <dgm:pt modelId="{7C853165-D5CE-4042-A0F8-9AE6EF3A4C80}" type="pres">
      <dgm:prSet presAssocID="{6689905A-B81B-4A9C-ADBB-371B03968A79}" presName="compNode" presStyleCnt="0"/>
      <dgm:spPr/>
    </dgm:pt>
    <dgm:pt modelId="{940ADE02-4FC1-4B39-9688-D31CDFE626F1}" type="pres">
      <dgm:prSet presAssocID="{6689905A-B81B-4A9C-ADBB-371B03968A79}" presName="aNode" presStyleLbl="bgShp" presStyleIdx="1" presStyleCnt="5"/>
      <dgm:spPr/>
    </dgm:pt>
    <dgm:pt modelId="{F7BF947C-DE94-4185-B8D5-1B887DD85655}" type="pres">
      <dgm:prSet presAssocID="{6689905A-B81B-4A9C-ADBB-371B03968A79}" presName="textNode" presStyleLbl="bgShp" presStyleIdx="1" presStyleCnt="5"/>
      <dgm:spPr/>
    </dgm:pt>
    <dgm:pt modelId="{ADBDBECB-55C8-4A64-B4BD-9CD2A0093F6C}" type="pres">
      <dgm:prSet presAssocID="{6689905A-B81B-4A9C-ADBB-371B03968A79}" presName="compChildNode" presStyleCnt="0"/>
      <dgm:spPr/>
    </dgm:pt>
    <dgm:pt modelId="{9E7F3C47-D5FB-4AC1-8A29-4F7718F2A67A}" type="pres">
      <dgm:prSet presAssocID="{6689905A-B81B-4A9C-ADBB-371B03968A79}" presName="theInnerList" presStyleCnt="0"/>
      <dgm:spPr/>
    </dgm:pt>
    <dgm:pt modelId="{1A444BC5-2F1A-4793-A8FB-134629D1C603}" type="pres">
      <dgm:prSet presAssocID="{810DEDB1-B4A6-4657-AF5E-AEB6410DD2D4}" presName="childNode" presStyleLbl="node1" presStyleIdx="2" presStyleCnt="6">
        <dgm:presLayoutVars>
          <dgm:bulletEnabled val="1"/>
        </dgm:presLayoutVars>
      </dgm:prSet>
      <dgm:spPr/>
    </dgm:pt>
    <dgm:pt modelId="{08CDE2B9-26C6-478A-BE47-0E70CCFA352A}" type="pres">
      <dgm:prSet presAssocID="{6689905A-B81B-4A9C-ADBB-371B03968A79}" presName="aSpace" presStyleCnt="0"/>
      <dgm:spPr/>
    </dgm:pt>
    <dgm:pt modelId="{1A38E7C3-3CC2-4EF3-9CA0-6ED264C047E9}" type="pres">
      <dgm:prSet presAssocID="{12E2AACC-1F59-4249-A192-05E2DC555A22}" presName="compNode" presStyleCnt="0"/>
      <dgm:spPr/>
    </dgm:pt>
    <dgm:pt modelId="{69D903DA-678E-454A-853F-76188B603A27}" type="pres">
      <dgm:prSet presAssocID="{12E2AACC-1F59-4249-A192-05E2DC555A22}" presName="aNode" presStyleLbl="bgShp" presStyleIdx="2" presStyleCnt="5"/>
      <dgm:spPr/>
    </dgm:pt>
    <dgm:pt modelId="{CE75BE52-D6B0-4A53-AB05-903D27A161D3}" type="pres">
      <dgm:prSet presAssocID="{12E2AACC-1F59-4249-A192-05E2DC555A22}" presName="textNode" presStyleLbl="bgShp" presStyleIdx="2" presStyleCnt="5"/>
      <dgm:spPr/>
    </dgm:pt>
    <dgm:pt modelId="{36627F9C-E08C-4F23-A9D8-F56B1C9D6B0A}" type="pres">
      <dgm:prSet presAssocID="{12E2AACC-1F59-4249-A192-05E2DC555A22}" presName="compChildNode" presStyleCnt="0"/>
      <dgm:spPr/>
    </dgm:pt>
    <dgm:pt modelId="{2173CBA1-E6AC-49B5-BFE8-20688C1F312A}" type="pres">
      <dgm:prSet presAssocID="{12E2AACC-1F59-4249-A192-05E2DC555A22}" presName="theInnerList" presStyleCnt="0"/>
      <dgm:spPr/>
    </dgm:pt>
    <dgm:pt modelId="{20A32166-6C01-4057-83F0-D3AE08205EDB}" type="pres">
      <dgm:prSet presAssocID="{F9E9653E-7ECC-47A2-B46E-32803E632938}" presName="childNode" presStyleLbl="node1" presStyleIdx="3" presStyleCnt="6">
        <dgm:presLayoutVars>
          <dgm:bulletEnabled val="1"/>
        </dgm:presLayoutVars>
      </dgm:prSet>
      <dgm:spPr/>
    </dgm:pt>
    <dgm:pt modelId="{0D9F53DD-0DD8-4A6C-A0A1-C6E386F78269}" type="pres">
      <dgm:prSet presAssocID="{12E2AACC-1F59-4249-A192-05E2DC555A22}" presName="aSpace" presStyleCnt="0"/>
      <dgm:spPr/>
    </dgm:pt>
    <dgm:pt modelId="{1FC486C3-724A-4B63-A631-C67CE49E9593}" type="pres">
      <dgm:prSet presAssocID="{8E113AD3-1216-4868-873B-9A4AEC9A5003}" presName="compNode" presStyleCnt="0"/>
      <dgm:spPr/>
    </dgm:pt>
    <dgm:pt modelId="{E19AFD89-7E0B-4B5C-90F8-927316EC7A98}" type="pres">
      <dgm:prSet presAssocID="{8E113AD3-1216-4868-873B-9A4AEC9A5003}" presName="aNode" presStyleLbl="bgShp" presStyleIdx="3" presStyleCnt="5"/>
      <dgm:spPr/>
    </dgm:pt>
    <dgm:pt modelId="{7590E721-81C5-43FB-BE94-E6EDFD4F0405}" type="pres">
      <dgm:prSet presAssocID="{8E113AD3-1216-4868-873B-9A4AEC9A5003}" presName="textNode" presStyleLbl="bgShp" presStyleIdx="3" presStyleCnt="5"/>
      <dgm:spPr/>
    </dgm:pt>
    <dgm:pt modelId="{63E76828-7EED-46CD-B096-E3EC54E075EB}" type="pres">
      <dgm:prSet presAssocID="{8E113AD3-1216-4868-873B-9A4AEC9A5003}" presName="compChildNode" presStyleCnt="0"/>
      <dgm:spPr/>
    </dgm:pt>
    <dgm:pt modelId="{8AF6ACE0-F867-4014-85AC-E024AA022AA5}" type="pres">
      <dgm:prSet presAssocID="{8E113AD3-1216-4868-873B-9A4AEC9A5003}" presName="theInnerList" presStyleCnt="0"/>
      <dgm:spPr/>
    </dgm:pt>
    <dgm:pt modelId="{A11843C8-BE16-4AFC-B7F5-C82431E17162}" type="pres">
      <dgm:prSet presAssocID="{E3093668-ACCB-4CF7-8735-CD593E52646E}" presName="childNode" presStyleLbl="node1" presStyleIdx="4" presStyleCnt="6">
        <dgm:presLayoutVars>
          <dgm:bulletEnabled val="1"/>
        </dgm:presLayoutVars>
      </dgm:prSet>
      <dgm:spPr/>
    </dgm:pt>
    <dgm:pt modelId="{17D86695-58A1-41DE-BD95-803DC77DA7A9}" type="pres">
      <dgm:prSet presAssocID="{8E113AD3-1216-4868-873B-9A4AEC9A5003}" presName="aSpace" presStyleCnt="0"/>
      <dgm:spPr/>
    </dgm:pt>
    <dgm:pt modelId="{2D0BD584-B6C2-4E61-85C7-168995C6AB52}" type="pres">
      <dgm:prSet presAssocID="{0971B7E3-B3A7-42E3-94FC-9A076BDE9A0E}" presName="compNode" presStyleCnt="0"/>
      <dgm:spPr/>
    </dgm:pt>
    <dgm:pt modelId="{242A0A04-22A6-449A-84A7-3F921BA653A4}" type="pres">
      <dgm:prSet presAssocID="{0971B7E3-B3A7-42E3-94FC-9A076BDE9A0E}" presName="aNode" presStyleLbl="bgShp" presStyleIdx="4" presStyleCnt="5"/>
      <dgm:spPr/>
    </dgm:pt>
    <dgm:pt modelId="{A0B514A6-4593-42F5-AC31-F1086A1EA4A3}" type="pres">
      <dgm:prSet presAssocID="{0971B7E3-B3A7-42E3-94FC-9A076BDE9A0E}" presName="textNode" presStyleLbl="bgShp" presStyleIdx="4" presStyleCnt="5"/>
      <dgm:spPr/>
    </dgm:pt>
    <dgm:pt modelId="{11E2C0BC-B54A-4E2B-881D-5F8629981D60}" type="pres">
      <dgm:prSet presAssocID="{0971B7E3-B3A7-42E3-94FC-9A076BDE9A0E}" presName="compChildNode" presStyleCnt="0"/>
      <dgm:spPr/>
    </dgm:pt>
    <dgm:pt modelId="{15A6E30F-D56B-460C-AB5F-4ECA4286ED68}" type="pres">
      <dgm:prSet presAssocID="{0971B7E3-B3A7-42E3-94FC-9A076BDE9A0E}" presName="theInnerList" presStyleCnt="0"/>
      <dgm:spPr/>
    </dgm:pt>
    <dgm:pt modelId="{BFF188C1-7662-4B3E-9D46-7581EFAB0185}" type="pres">
      <dgm:prSet presAssocID="{BDA7F26E-7E77-405E-975F-1070EEAB3DB0}" presName="childNode" presStyleLbl="node1" presStyleIdx="5" presStyleCnt="6">
        <dgm:presLayoutVars>
          <dgm:bulletEnabled val="1"/>
        </dgm:presLayoutVars>
      </dgm:prSet>
      <dgm:spPr/>
    </dgm:pt>
  </dgm:ptLst>
  <dgm:cxnLst>
    <dgm:cxn modelId="{5B0F7D25-8523-4694-947F-B55A1B34A55D}" type="presOf" srcId="{8E113AD3-1216-4868-873B-9A4AEC9A5003}" destId="{E19AFD89-7E0B-4B5C-90F8-927316EC7A98}" srcOrd="0" destOrd="0" presId="urn:microsoft.com/office/officeart/2005/8/layout/lProcess2"/>
    <dgm:cxn modelId="{D0172A26-0A64-4112-8B91-E9CF310887E6}" type="presOf" srcId="{6689905A-B81B-4A9C-ADBB-371B03968A79}" destId="{940ADE02-4FC1-4B39-9688-D31CDFE626F1}" srcOrd="0" destOrd="0" presId="urn:microsoft.com/office/officeart/2005/8/layout/lProcess2"/>
    <dgm:cxn modelId="{C6C5AF27-23C6-4A13-B28E-AAD9A4AE8AF7}" type="presOf" srcId="{3CAFF9C0-7808-4C47-939C-64AAF1E07C91}" destId="{14224C78-B157-401D-A2F1-E9F31649126E}" srcOrd="0" destOrd="0" presId="urn:microsoft.com/office/officeart/2005/8/layout/lProcess2"/>
    <dgm:cxn modelId="{2C9B4D2C-5A40-461D-B3F7-0C03E89C71B0}" type="presOf" srcId="{8245208F-8744-45B1-90A8-86D542F934F0}" destId="{AEE58C13-6048-4E62-B43F-C028ED900B5B}" srcOrd="0" destOrd="0" presId="urn:microsoft.com/office/officeart/2005/8/layout/lProcess2"/>
    <dgm:cxn modelId="{42FCAE31-1D01-4FA7-B1A8-580107ACD759}" srcId="{3CAFF9C0-7808-4C47-939C-64AAF1E07C91}" destId="{8245208F-8744-45B1-90A8-86D542F934F0}" srcOrd="0" destOrd="0" parTransId="{BB7CFD95-BA32-47BB-A527-C2F09F0F6CC1}" sibTransId="{D47828CC-FFFA-4827-9897-B6C1FF4D4D42}"/>
    <dgm:cxn modelId="{38E6B83D-B121-4655-819E-CD8ACE1D26A3}" srcId="{8E113AD3-1216-4868-873B-9A4AEC9A5003}" destId="{E3093668-ACCB-4CF7-8735-CD593E52646E}" srcOrd="0" destOrd="0" parTransId="{4B107640-A380-4F53-B8A9-741ED4724835}" sibTransId="{A7933CCE-385D-4DC6-BB05-10C157FCD40F}"/>
    <dgm:cxn modelId="{00B4C344-F6D2-4C69-BE70-1C8F2477D105}" srcId="{12E2AACC-1F59-4249-A192-05E2DC555A22}" destId="{F9E9653E-7ECC-47A2-B46E-32803E632938}" srcOrd="0" destOrd="0" parTransId="{AD439863-1B85-435E-8BCC-D28C94900AAE}" sibTransId="{41AA59D9-CB41-4B70-B6D8-62B40A960139}"/>
    <dgm:cxn modelId="{C0966A47-E587-4C94-9BC4-9BB1D89A3E91}" type="presOf" srcId="{8E113AD3-1216-4868-873B-9A4AEC9A5003}" destId="{7590E721-81C5-43FB-BE94-E6EDFD4F0405}" srcOrd="1" destOrd="0" presId="urn:microsoft.com/office/officeart/2005/8/layout/lProcess2"/>
    <dgm:cxn modelId="{129C6D48-DD74-4EDC-90AA-BDC5FD24456B}" type="presOf" srcId="{F9E9653E-7ECC-47A2-B46E-32803E632938}" destId="{20A32166-6C01-4057-83F0-D3AE08205EDB}" srcOrd="0" destOrd="0" presId="urn:microsoft.com/office/officeart/2005/8/layout/lProcess2"/>
    <dgm:cxn modelId="{8B6F2C51-6A1C-4191-AB0E-094215517B5C}" type="presOf" srcId="{0971B7E3-B3A7-42E3-94FC-9A076BDE9A0E}" destId="{A0B514A6-4593-42F5-AC31-F1086A1EA4A3}" srcOrd="1" destOrd="0" presId="urn:microsoft.com/office/officeart/2005/8/layout/lProcess2"/>
    <dgm:cxn modelId="{34601D7A-5B5F-44C6-B5DA-DF7C1BC8818F}" type="presOf" srcId="{DFD73739-77C3-4545-8AB8-A76A70172E1A}" destId="{B047C787-0676-42D9-B9A8-6E26DDE25859}" srcOrd="0" destOrd="0" presId="urn:microsoft.com/office/officeart/2005/8/layout/lProcess2"/>
    <dgm:cxn modelId="{118A027D-EB03-4B57-B640-38D51DDB9A0F}" type="presOf" srcId="{8245208F-8744-45B1-90A8-86D542F934F0}" destId="{A696E25A-5CCD-438C-A29D-580FB0952415}" srcOrd="1" destOrd="0" presId="urn:microsoft.com/office/officeart/2005/8/layout/lProcess2"/>
    <dgm:cxn modelId="{8BDC5B80-B577-4C50-B0A6-418FBDD534AA}" type="presOf" srcId="{810DEDB1-B4A6-4657-AF5E-AEB6410DD2D4}" destId="{1A444BC5-2F1A-4793-A8FB-134629D1C603}" srcOrd="0" destOrd="0" presId="urn:microsoft.com/office/officeart/2005/8/layout/lProcess2"/>
    <dgm:cxn modelId="{FFA0B280-2229-40B6-B912-95138B9DC139}" srcId="{3CAFF9C0-7808-4C47-939C-64AAF1E07C91}" destId="{12E2AACC-1F59-4249-A192-05E2DC555A22}" srcOrd="2" destOrd="0" parTransId="{006E6F59-5EED-43A4-A9A2-EE03BBFAA026}" sibTransId="{0F2A16B6-D1FD-49C4-8EFD-192CA62DEB46}"/>
    <dgm:cxn modelId="{64103084-9FA4-466D-ACF8-497002A527E5}" type="presOf" srcId="{0971B7E3-B3A7-42E3-94FC-9A076BDE9A0E}" destId="{242A0A04-22A6-449A-84A7-3F921BA653A4}" srcOrd="0" destOrd="0" presId="urn:microsoft.com/office/officeart/2005/8/layout/lProcess2"/>
    <dgm:cxn modelId="{08CEDA90-8B8D-4328-BA1B-6D41FD3F070A}" srcId="{8245208F-8744-45B1-90A8-86D542F934F0}" destId="{DFD73739-77C3-4545-8AB8-A76A70172E1A}" srcOrd="0" destOrd="0" parTransId="{94D45ECA-C659-4583-B573-533D6A24436D}" sibTransId="{0507C284-AEC9-498C-9668-F6C0A709D6BC}"/>
    <dgm:cxn modelId="{439E429E-7F8C-4BCF-95D9-1CEB6BE19EFF}" type="presOf" srcId="{6689905A-B81B-4A9C-ADBB-371B03968A79}" destId="{F7BF947C-DE94-4185-B8D5-1B887DD85655}" srcOrd="1" destOrd="0" presId="urn:microsoft.com/office/officeart/2005/8/layout/lProcess2"/>
    <dgm:cxn modelId="{B2E6ADA0-39D1-4698-AFC7-61CFAAE14AD1}" type="presOf" srcId="{BDA7F26E-7E77-405E-975F-1070EEAB3DB0}" destId="{BFF188C1-7662-4B3E-9D46-7581EFAB0185}" srcOrd="0" destOrd="0" presId="urn:microsoft.com/office/officeart/2005/8/layout/lProcess2"/>
    <dgm:cxn modelId="{7CFE9AA9-A5F8-4FC6-9F75-99CFAE09A3CC}" srcId="{0971B7E3-B3A7-42E3-94FC-9A076BDE9A0E}" destId="{BDA7F26E-7E77-405E-975F-1070EEAB3DB0}" srcOrd="0" destOrd="0" parTransId="{288E92CD-A59F-4380-910C-D726186094BB}" sibTransId="{5B0C8D36-FA47-4FDC-A5BB-F01D422468BA}"/>
    <dgm:cxn modelId="{0A8665C5-3703-493B-AD5B-D8E9E1C980DF}" srcId="{8245208F-8744-45B1-90A8-86D542F934F0}" destId="{DEF2CF9F-D5BC-44B5-853B-D753DA6983D2}" srcOrd="1" destOrd="0" parTransId="{B0B9FA12-F05C-4A04-8F49-E111D10320A6}" sibTransId="{583FEE7F-BEA7-42E8-A459-3F80B9E8E86F}"/>
    <dgm:cxn modelId="{101CFBD0-8D48-4E94-844A-886E2D685F0D}" type="presOf" srcId="{12E2AACC-1F59-4249-A192-05E2DC555A22}" destId="{69D903DA-678E-454A-853F-76188B603A27}" srcOrd="0" destOrd="0" presId="urn:microsoft.com/office/officeart/2005/8/layout/lProcess2"/>
    <dgm:cxn modelId="{79099BD6-51BB-4963-B906-EF894535D088}" type="presOf" srcId="{E3093668-ACCB-4CF7-8735-CD593E52646E}" destId="{A11843C8-BE16-4AFC-B7F5-C82431E17162}" srcOrd="0" destOrd="0" presId="urn:microsoft.com/office/officeart/2005/8/layout/lProcess2"/>
    <dgm:cxn modelId="{1A689FD8-A66A-4DA0-9F02-7895624B3DE9}" srcId="{3CAFF9C0-7808-4C47-939C-64AAF1E07C91}" destId="{6689905A-B81B-4A9C-ADBB-371B03968A79}" srcOrd="1" destOrd="0" parTransId="{DE1834AF-5EF9-4FCF-B077-CF1E048A284B}" sibTransId="{0B8E98A9-9E65-431B-9F5B-390A1868D601}"/>
    <dgm:cxn modelId="{055BFBD9-6A3C-44BB-A0B3-26260D52EC96}" srcId="{3CAFF9C0-7808-4C47-939C-64AAF1E07C91}" destId="{0971B7E3-B3A7-42E3-94FC-9A076BDE9A0E}" srcOrd="4" destOrd="0" parTransId="{CBA56312-7894-4941-A6E1-19DE59DE1BA7}" sibTransId="{B5F24B20-3BDA-49CB-B469-BDB58211B1AF}"/>
    <dgm:cxn modelId="{82A85FEA-3F90-422F-A33D-BF2D8B0C3923}" srcId="{6689905A-B81B-4A9C-ADBB-371B03968A79}" destId="{810DEDB1-B4A6-4657-AF5E-AEB6410DD2D4}" srcOrd="0" destOrd="0" parTransId="{98292DC3-5B58-4215-A404-911D28DF38D9}" sibTransId="{86BE4BA9-58AD-4313-BD68-9B836E45986E}"/>
    <dgm:cxn modelId="{747828ED-1547-48EA-AB7A-1FA207522075}" type="presOf" srcId="{12E2AACC-1F59-4249-A192-05E2DC555A22}" destId="{CE75BE52-D6B0-4A53-AB05-903D27A161D3}" srcOrd="1" destOrd="0" presId="urn:microsoft.com/office/officeart/2005/8/layout/lProcess2"/>
    <dgm:cxn modelId="{7662F9F0-C9B1-4C7E-86CA-F5DE78E351CA}" srcId="{3CAFF9C0-7808-4C47-939C-64AAF1E07C91}" destId="{8E113AD3-1216-4868-873B-9A4AEC9A5003}" srcOrd="3" destOrd="0" parTransId="{E3BD1BF2-D113-43EF-A8B2-FD4394032B33}" sibTransId="{6E0B25E6-6827-445D-BED7-8FFA09FEF3BC}"/>
    <dgm:cxn modelId="{D93E44FF-2B58-4623-AC32-002987C647A1}" type="presOf" srcId="{DEF2CF9F-D5BC-44B5-853B-D753DA6983D2}" destId="{3DECD127-3C94-4A15-BB5B-E326A3EBF2BA}" srcOrd="0" destOrd="0" presId="urn:microsoft.com/office/officeart/2005/8/layout/lProcess2"/>
    <dgm:cxn modelId="{FF97D039-BC7B-44EF-B3ED-C642CFF69D11}" type="presParOf" srcId="{14224C78-B157-401D-A2F1-E9F31649126E}" destId="{3A9E70BF-7173-410A-8CA4-4EDBD8E80E1D}" srcOrd="0" destOrd="0" presId="urn:microsoft.com/office/officeart/2005/8/layout/lProcess2"/>
    <dgm:cxn modelId="{9887312C-AAE8-42D4-B6EC-B3DA05FC811A}" type="presParOf" srcId="{3A9E70BF-7173-410A-8CA4-4EDBD8E80E1D}" destId="{AEE58C13-6048-4E62-B43F-C028ED900B5B}" srcOrd="0" destOrd="0" presId="urn:microsoft.com/office/officeart/2005/8/layout/lProcess2"/>
    <dgm:cxn modelId="{00D317CF-6834-40C6-BF4C-995753AD53AE}" type="presParOf" srcId="{3A9E70BF-7173-410A-8CA4-4EDBD8E80E1D}" destId="{A696E25A-5CCD-438C-A29D-580FB0952415}" srcOrd="1" destOrd="0" presId="urn:microsoft.com/office/officeart/2005/8/layout/lProcess2"/>
    <dgm:cxn modelId="{E74C8D7D-0295-4293-AC09-F1A648A3A2E4}" type="presParOf" srcId="{3A9E70BF-7173-410A-8CA4-4EDBD8E80E1D}" destId="{822E056C-107C-4E8A-906B-7945B3F314E2}" srcOrd="2" destOrd="0" presId="urn:microsoft.com/office/officeart/2005/8/layout/lProcess2"/>
    <dgm:cxn modelId="{AB43AAA3-E653-420B-AC9B-4F8E0FEF09C9}" type="presParOf" srcId="{822E056C-107C-4E8A-906B-7945B3F314E2}" destId="{77969F2D-044F-4403-9444-44EFBF74E097}" srcOrd="0" destOrd="0" presId="urn:microsoft.com/office/officeart/2005/8/layout/lProcess2"/>
    <dgm:cxn modelId="{AFA9FEEC-E7AC-47EE-AE1C-4CC0C53286EE}" type="presParOf" srcId="{77969F2D-044F-4403-9444-44EFBF74E097}" destId="{B047C787-0676-42D9-B9A8-6E26DDE25859}" srcOrd="0" destOrd="0" presId="urn:microsoft.com/office/officeart/2005/8/layout/lProcess2"/>
    <dgm:cxn modelId="{9C489250-E277-4B1F-A72C-E900D8648B9D}" type="presParOf" srcId="{77969F2D-044F-4403-9444-44EFBF74E097}" destId="{EE06A540-5FB7-4132-8EAD-82CC3764E1B2}" srcOrd="1" destOrd="0" presId="urn:microsoft.com/office/officeart/2005/8/layout/lProcess2"/>
    <dgm:cxn modelId="{95B50F43-EB59-4C62-B4E2-0FA0A2FD113C}" type="presParOf" srcId="{77969F2D-044F-4403-9444-44EFBF74E097}" destId="{3DECD127-3C94-4A15-BB5B-E326A3EBF2BA}" srcOrd="2" destOrd="0" presId="urn:microsoft.com/office/officeart/2005/8/layout/lProcess2"/>
    <dgm:cxn modelId="{F297C654-4115-4E98-AB9D-7B918F137798}" type="presParOf" srcId="{14224C78-B157-401D-A2F1-E9F31649126E}" destId="{FFA55D98-4678-4B75-9B2E-1A33030EE3F4}" srcOrd="1" destOrd="0" presId="urn:microsoft.com/office/officeart/2005/8/layout/lProcess2"/>
    <dgm:cxn modelId="{C90AEACE-176A-42B1-B82C-5490276F658B}" type="presParOf" srcId="{14224C78-B157-401D-A2F1-E9F31649126E}" destId="{7C853165-D5CE-4042-A0F8-9AE6EF3A4C80}" srcOrd="2" destOrd="0" presId="urn:microsoft.com/office/officeart/2005/8/layout/lProcess2"/>
    <dgm:cxn modelId="{1D010D84-A736-44B2-95A4-2ABA70CA7D06}" type="presParOf" srcId="{7C853165-D5CE-4042-A0F8-9AE6EF3A4C80}" destId="{940ADE02-4FC1-4B39-9688-D31CDFE626F1}" srcOrd="0" destOrd="0" presId="urn:microsoft.com/office/officeart/2005/8/layout/lProcess2"/>
    <dgm:cxn modelId="{83123ED3-A807-4656-B723-028CA96EF364}" type="presParOf" srcId="{7C853165-D5CE-4042-A0F8-9AE6EF3A4C80}" destId="{F7BF947C-DE94-4185-B8D5-1B887DD85655}" srcOrd="1" destOrd="0" presId="urn:microsoft.com/office/officeart/2005/8/layout/lProcess2"/>
    <dgm:cxn modelId="{0778491D-E02E-4B31-82F0-4259437AE970}" type="presParOf" srcId="{7C853165-D5CE-4042-A0F8-9AE6EF3A4C80}" destId="{ADBDBECB-55C8-4A64-B4BD-9CD2A0093F6C}" srcOrd="2" destOrd="0" presId="urn:microsoft.com/office/officeart/2005/8/layout/lProcess2"/>
    <dgm:cxn modelId="{F949E646-62BB-40A6-9D16-B44629A19577}" type="presParOf" srcId="{ADBDBECB-55C8-4A64-B4BD-9CD2A0093F6C}" destId="{9E7F3C47-D5FB-4AC1-8A29-4F7718F2A67A}" srcOrd="0" destOrd="0" presId="urn:microsoft.com/office/officeart/2005/8/layout/lProcess2"/>
    <dgm:cxn modelId="{E9893B31-2D5B-4498-8DB1-3D7228376270}" type="presParOf" srcId="{9E7F3C47-D5FB-4AC1-8A29-4F7718F2A67A}" destId="{1A444BC5-2F1A-4793-A8FB-134629D1C603}" srcOrd="0" destOrd="0" presId="urn:microsoft.com/office/officeart/2005/8/layout/lProcess2"/>
    <dgm:cxn modelId="{8F4EA59D-2066-4C1A-8AAD-E16EBA02FE29}" type="presParOf" srcId="{14224C78-B157-401D-A2F1-E9F31649126E}" destId="{08CDE2B9-26C6-478A-BE47-0E70CCFA352A}" srcOrd="3" destOrd="0" presId="urn:microsoft.com/office/officeart/2005/8/layout/lProcess2"/>
    <dgm:cxn modelId="{1C646E4E-0E6A-4593-8A4A-3D2DD530FF69}" type="presParOf" srcId="{14224C78-B157-401D-A2F1-E9F31649126E}" destId="{1A38E7C3-3CC2-4EF3-9CA0-6ED264C047E9}" srcOrd="4" destOrd="0" presId="urn:microsoft.com/office/officeart/2005/8/layout/lProcess2"/>
    <dgm:cxn modelId="{C60DB49C-9A47-4B48-824D-F205C02DDC7B}" type="presParOf" srcId="{1A38E7C3-3CC2-4EF3-9CA0-6ED264C047E9}" destId="{69D903DA-678E-454A-853F-76188B603A27}" srcOrd="0" destOrd="0" presId="urn:microsoft.com/office/officeart/2005/8/layout/lProcess2"/>
    <dgm:cxn modelId="{71738013-9212-4DA4-B2AD-8970348F15C4}" type="presParOf" srcId="{1A38E7C3-3CC2-4EF3-9CA0-6ED264C047E9}" destId="{CE75BE52-D6B0-4A53-AB05-903D27A161D3}" srcOrd="1" destOrd="0" presId="urn:microsoft.com/office/officeart/2005/8/layout/lProcess2"/>
    <dgm:cxn modelId="{B8FC6A4A-2880-4120-9D6A-641E4AF2FF22}" type="presParOf" srcId="{1A38E7C3-3CC2-4EF3-9CA0-6ED264C047E9}" destId="{36627F9C-E08C-4F23-A9D8-F56B1C9D6B0A}" srcOrd="2" destOrd="0" presId="urn:microsoft.com/office/officeart/2005/8/layout/lProcess2"/>
    <dgm:cxn modelId="{C7605F2A-3605-4A2A-AE0E-103BD7A020B2}" type="presParOf" srcId="{36627F9C-E08C-4F23-A9D8-F56B1C9D6B0A}" destId="{2173CBA1-E6AC-49B5-BFE8-20688C1F312A}" srcOrd="0" destOrd="0" presId="urn:microsoft.com/office/officeart/2005/8/layout/lProcess2"/>
    <dgm:cxn modelId="{066F2EA6-5361-46E4-9748-9187709C1707}" type="presParOf" srcId="{2173CBA1-E6AC-49B5-BFE8-20688C1F312A}" destId="{20A32166-6C01-4057-83F0-D3AE08205EDB}" srcOrd="0" destOrd="0" presId="urn:microsoft.com/office/officeart/2005/8/layout/lProcess2"/>
    <dgm:cxn modelId="{8F515939-C616-4C6C-BE01-04C0F6F576E8}" type="presParOf" srcId="{14224C78-B157-401D-A2F1-E9F31649126E}" destId="{0D9F53DD-0DD8-4A6C-A0A1-C6E386F78269}" srcOrd="5" destOrd="0" presId="urn:microsoft.com/office/officeart/2005/8/layout/lProcess2"/>
    <dgm:cxn modelId="{8260E720-4696-4F7A-BD99-84D079D8AD98}" type="presParOf" srcId="{14224C78-B157-401D-A2F1-E9F31649126E}" destId="{1FC486C3-724A-4B63-A631-C67CE49E9593}" srcOrd="6" destOrd="0" presId="urn:microsoft.com/office/officeart/2005/8/layout/lProcess2"/>
    <dgm:cxn modelId="{C863AA6D-8227-49DB-B51A-31C89CB9FE55}" type="presParOf" srcId="{1FC486C3-724A-4B63-A631-C67CE49E9593}" destId="{E19AFD89-7E0B-4B5C-90F8-927316EC7A98}" srcOrd="0" destOrd="0" presId="urn:microsoft.com/office/officeart/2005/8/layout/lProcess2"/>
    <dgm:cxn modelId="{6758A187-69A7-4384-8671-834FCB9D4B79}" type="presParOf" srcId="{1FC486C3-724A-4B63-A631-C67CE49E9593}" destId="{7590E721-81C5-43FB-BE94-E6EDFD4F0405}" srcOrd="1" destOrd="0" presId="urn:microsoft.com/office/officeart/2005/8/layout/lProcess2"/>
    <dgm:cxn modelId="{9A067F54-DBE1-4D39-9E36-9547CAF02EA6}" type="presParOf" srcId="{1FC486C3-724A-4B63-A631-C67CE49E9593}" destId="{63E76828-7EED-46CD-B096-E3EC54E075EB}" srcOrd="2" destOrd="0" presId="urn:microsoft.com/office/officeart/2005/8/layout/lProcess2"/>
    <dgm:cxn modelId="{8E67F196-D0B9-4A46-BF5D-CE830588FB47}" type="presParOf" srcId="{63E76828-7EED-46CD-B096-E3EC54E075EB}" destId="{8AF6ACE0-F867-4014-85AC-E024AA022AA5}" srcOrd="0" destOrd="0" presId="urn:microsoft.com/office/officeart/2005/8/layout/lProcess2"/>
    <dgm:cxn modelId="{D3970FCF-16AA-4F78-99DE-F3F58F13AA07}" type="presParOf" srcId="{8AF6ACE0-F867-4014-85AC-E024AA022AA5}" destId="{A11843C8-BE16-4AFC-B7F5-C82431E17162}" srcOrd="0" destOrd="0" presId="urn:microsoft.com/office/officeart/2005/8/layout/lProcess2"/>
    <dgm:cxn modelId="{A6E0CF21-B19F-4101-8790-F7E5FAFA7A9C}" type="presParOf" srcId="{14224C78-B157-401D-A2F1-E9F31649126E}" destId="{17D86695-58A1-41DE-BD95-803DC77DA7A9}" srcOrd="7" destOrd="0" presId="urn:microsoft.com/office/officeart/2005/8/layout/lProcess2"/>
    <dgm:cxn modelId="{63279D94-6A76-4C3F-B16B-6697D9CF3EFE}" type="presParOf" srcId="{14224C78-B157-401D-A2F1-E9F31649126E}" destId="{2D0BD584-B6C2-4E61-85C7-168995C6AB52}" srcOrd="8" destOrd="0" presId="urn:microsoft.com/office/officeart/2005/8/layout/lProcess2"/>
    <dgm:cxn modelId="{BD82727E-AD86-4525-9DCA-DB562FDFACFB}" type="presParOf" srcId="{2D0BD584-B6C2-4E61-85C7-168995C6AB52}" destId="{242A0A04-22A6-449A-84A7-3F921BA653A4}" srcOrd="0" destOrd="0" presId="urn:microsoft.com/office/officeart/2005/8/layout/lProcess2"/>
    <dgm:cxn modelId="{567D57EA-1B31-443C-B58D-F2D691E9FE31}" type="presParOf" srcId="{2D0BD584-B6C2-4E61-85C7-168995C6AB52}" destId="{A0B514A6-4593-42F5-AC31-F1086A1EA4A3}" srcOrd="1" destOrd="0" presId="urn:microsoft.com/office/officeart/2005/8/layout/lProcess2"/>
    <dgm:cxn modelId="{A3314603-7BFC-4940-B1A6-2D8A577B2131}" type="presParOf" srcId="{2D0BD584-B6C2-4E61-85C7-168995C6AB52}" destId="{11E2C0BC-B54A-4E2B-881D-5F8629981D60}" srcOrd="2" destOrd="0" presId="urn:microsoft.com/office/officeart/2005/8/layout/lProcess2"/>
    <dgm:cxn modelId="{7CBAC404-66A0-4329-8522-71604F7EA62B}" type="presParOf" srcId="{11E2C0BC-B54A-4E2B-881D-5F8629981D60}" destId="{15A6E30F-D56B-460C-AB5F-4ECA4286ED68}" srcOrd="0" destOrd="0" presId="urn:microsoft.com/office/officeart/2005/8/layout/lProcess2"/>
    <dgm:cxn modelId="{D4FE460D-655D-45C9-B64B-0300564AF2A2}" type="presParOf" srcId="{15A6E30F-D56B-460C-AB5F-4ECA4286ED68}" destId="{BFF188C1-7662-4B3E-9D46-7581EFAB0185}" srcOrd="0"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E58C13-6048-4E62-B43F-C028ED900B5B}">
      <dsp:nvSpPr>
        <dsp:cNvPr id="0" name=""/>
        <dsp:cNvSpPr/>
      </dsp:nvSpPr>
      <dsp:spPr>
        <a:xfrm>
          <a:off x="6023"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Mecânico</a:t>
          </a:r>
        </a:p>
      </dsp:txBody>
      <dsp:txXfrm>
        <a:off x="6023" y="0"/>
        <a:ext cx="2113595" cy="1281429"/>
      </dsp:txXfrm>
    </dsp:sp>
    <dsp:sp modelId="{B047C787-0676-42D9-B9A8-6E26DDE25859}">
      <dsp:nvSpPr>
        <dsp:cNvPr id="0" name=""/>
        <dsp:cNvSpPr/>
      </dsp:nvSpPr>
      <dsp:spPr>
        <a:xfrm>
          <a:off x="217382" y="1282681"/>
          <a:ext cx="1690876" cy="12878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r>
            <a:rPr lang="pt-BR" sz="2600" kern="1200" dirty="0">
              <a:solidFill>
                <a:srgbClr val="FFFF00"/>
              </a:solidFill>
            </a:rPr>
            <a:t>3 projetos de </a:t>
          </a:r>
          <a:r>
            <a:rPr lang="pt-BR" sz="2600" kern="1200" dirty="0" err="1">
              <a:solidFill>
                <a:srgbClr val="FFFF00"/>
              </a:solidFill>
            </a:rPr>
            <a:t>modsim</a:t>
          </a:r>
          <a:endParaRPr lang="pt-BR" sz="2600" kern="1200" dirty="0">
            <a:solidFill>
              <a:srgbClr val="FFFF00"/>
            </a:solidFill>
          </a:endParaRPr>
        </a:p>
      </dsp:txBody>
      <dsp:txXfrm>
        <a:off x="255103" y="1320402"/>
        <a:ext cx="1615434" cy="1212453"/>
      </dsp:txXfrm>
    </dsp:sp>
    <dsp:sp modelId="{3DECD127-3C94-4A15-BB5B-E326A3EBF2BA}">
      <dsp:nvSpPr>
        <dsp:cNvPr id="0" name=""/>
        <dsp:cNvSpPr/>
      </dsp:nvSpPr>
      <dsp:spPr>
        <a:xfrm>
          <a:off x="217382" y="2768714"/>
          <a:ext cx="1690876" cy="12878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r>
            <a:rPr lang="pt-BR" sz="2600" kern="1200" dirty="0">
              <a:solidFill>
                <a:srgbClr val="FFFF00"/>
              </a:solidFill>
            </a:rPr>
            <a:t>Natureza do design</a:t>
          </a:r>
        </a:p>
      </dsp:txBody>
      <dsp:txXfrm>
        <a:off x="255103" y="2806435"/>
        <a:ext cx="1615434" cy="1212453"/>
      </dsp:txXfrm>
    </dsp:sp>
    <dsp:sp modelId="{940ADE02-4FC1-4B39-9688-D31CDFE626F1}">
      <dsp:nvSpPr>
        <dsp:cNvPr id="0" name=""/>
        <dsp:cNvSpPr/>
      </dsp:nvSpPr>
      <dsp:spPr>
        <a:xfrm>
          <a:off x="2278137"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Mecatrônico</a:t>
          </a:r>
        </a:p>
      </dsp:txBody>
      <dsp:txXfrm>
        <a:off x="2278137" y="0"/>
        <a:ext cx="2113595" cy="1281429"/>
      </dsp:txXfrm>
    </dsp:sp>
    <dsp:sp modelId="{1A444BC5-2F1A-4793-A8FB-134629D1C603}">
      <dsp:nvSpPr>
        <dsp:cNvPr id="0" name=""/>
        <dsp:cNvSpPr/>
      </dsp:nvSpPr>
      <dsp:spPr>
        <a:xfrm>
          <a:off x="2489497" y="1281429"/>
          <a:ext cx="1690876" cy="27764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endParaRPr lang="pt-BR" sz="2600" kern="1200" dirty="0"/>
        </a:p>
      </dsp:txBody>
      <dsp:txXfrm>
        <a:off x="2539021" y="1330953"/>
        <a:ext cx="1591828" cy="2677383"/>
      </dsp:txXfrm>
    </dsp:sp>
    <dsp:sp modelId="{69D903DA-678E-454A-853F-76188B603A27}">
      <dsp:nvSpPr>
        <dsp:cNvPr id="0" name=""/>
        <dsp:cNvSpPr/>
      </dsp:nvSpPr>
      <dsp:spPr>
        <a:xfrm>
          <a:off x="4550252"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de Computação</a:t>
          </a:r>
        </a:p>
      </dsp:txBody>
      <dsp:txXfrm>
        <a:off x="4550252" y="0"/>
        <a:ext cx="2113595" cy="1281429"/>
      </dsp:txXfrm>
    </dsp:sp>
    <dsp:sp modelId="{20A32166-6C01-4057-83F0-D3AE08205EDB}">
      <dsp:nvSpPr>
        <dsp:cNvPr id="0" name=""/>
        <dsp:cNvSpPr/>
      </dsp:nvSpPr>
      <dsp:spPr>
        <a:xfrm>
          <a:off x="4761611" y="1281429"/>
          <a:ext cx="1690876" cy="27764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endParaRPr lang="pt-BR" sz="2600" kern="1200" dirty="0"/>
        </a:p>
      </dsp:txBody>
      <dsp:txXfrm>
        <a:off x="4811135" y="1330953"/>
        <a:ext cx="1591828" cy="2677383"/>
      </dsp:txXfrm>
    </dsp:sp>
    <dsp:sp modelId="{E19AFD89-7E0B-4B5C-90F8-927316EC7A98}">
      <dsp:nvSpPr>
        <dsp:cNvPr id="0" name=""/>
        <dsp:cNvSpPr/>
      </dsp:nvSpPr>
      <dsp:spPr>
        <a:xfrm>
          <a:off x="6822367"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práticas</a:t>
          </a:r>
        </a:p>
      </dsp:txBody>
      <dsp:txXfrm>
        <a:off x="6822367" y="0"/>
        <a:ext cx="2113595" cy="1281429"/>
      </dsp:txXfrm>
    </dsp:sp>
    <dsp:sp modelId="{A11843C8-BE16-4AFC-B7F5-C82431E17162}">
      <dsp:nvSpPr>
        <dsp:cNvPr id="0" name=""/>
        <dsp:cNvSpPr/>
      </dsp:nvSpPr>
      <dsp:spPr>
        <a:xfrm>
          <a:off x="7033726" y="1281429"/>
          <a:ext cx="1690876" cy="27764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endParaRPr lang="pt-BR" sz="2600" kern="1200" dirty="0"/>
        </a:p>
        <a:p>
          <a:pPr marL="0" lvl="0" indent="0" algn="ctr" defTabSz="1155700">
            <a:lnSpc>
              <a:spcPct val="90000"/>
            </a:lnSpc>
            <a:spcBef>
              <a:spcPct val="0"/>
            </a:spcBef>
            <a:spcAft>
              <a:spcPct val="35000"/>
            </a:spcAft>
            <a:buNone/>
          </a:pPr>
          <a:endParaRPr lang="pt-BR" sz="2600" kern="1200" dirty="0"/>
        </a:p>
      </dsp:txBody>
      <dsp:txXfrm>
        <a:off x="7083250" y="1330953"/>
        <a:ext cx="1591828" cy="2677383"/>
      </dsp:txXfrm>
    </dsp:sp>
    <dsp:sp modelId="{242A0A04-22A6-449A-84A7-3F921BA653A4}">
      <dsp:nvSpPr>
        <dsp:cNvPr id="0" name=""/>
        <dsp:cNvSpPr/>
      </dsp:nvSpPr>
      <dsp:spPr>
        <a:xfrm>
          <a:off x="9094481"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teóricas	</a:t>
          </a:r>
        </a:p>
      </dsp:txBody>
      <dsp:txXfrm>
        <a:off x="9094481" y="0"/>
        <a:ext cx="2113595" cy="1281429"/>
      </dsp:txXfrm>
    </dsp:sp>
    <dsp:sp modelId="{BFF188C1-7662-4B3E-9D46-7581EFAB0185}">
      <dsp:nvSpPr>
        <dsp:cNvPr id="0" name=""/>
        <dsp:cNvSpPr/>
      </dsp:nvSpPr>
      <dsp:spPr>
        <a:xfrm>
          <a:off x="9305841" y="1281429"/>
          <a:ext cx="1690876" cy="27764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endParaRPr lang="pt-BR" sz="2600" kern="1200" dirty="0"/>
        </a:p>
      </dsp:txBody>
      <dsp:txXfrm>
        <a:off x="9355365" y="1330953"/>
        <a:ext cx="1591828" cy="2677383"/>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06/10/2017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7761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06/10/2017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52174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06/10/2017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777129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06/10/2017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11507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DDD670B3-E2EA-4637-9A35-A3F69C814A4D}" type="datetimeFigureOut">
              <a:rPr lang="pt-BR" smtClean="0"/>
              <a:t>06/10/2017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43182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DDD670B3-E2EA-4637-9A35-A3F69C814A4D}" type="datetimeFigureOut">
              <a:rPr lang="pt-BR" smtClean="0"/>
              <a:t>06/10/2017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‹nº›</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577160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DDD670B3-E2EA-4637-9A35-A3F69C814A4D}" type="datetimeFigureOut">
              <a:rPr lang="pt-BR" smtClean="0"/>
              <a:t>06/10/2017</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589F13C-868A-4860-AF0B-B8654897AF81}" type="slidenum">
              <a:rPr lang="pt-BR" smtClean="0"/>
              <a:t>‹nº›</a:t>
            </a:fld>
            <a:endParaRPr lang="pt-BR"/>
          </a:p>
        </p:txBody>
      </p:sp>
      <p:sp>
        <p:nvSpPr>
          <p:cNvPr id="10" name="Retângulo: Cantos Arredondados 9"/>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948578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DDD670B3-E2EA-4637-9A35-A3F69C814A4D}" type="datetimeFigureOut">
              <a:rPr lang="pt-BR" smtClean="0"/>
              <a:t>06/10/2017</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589F13C-868A-4860-AF0B-B8654897AF81}" type="slidenum">
              <a:rPr lang="pt-BR" smtClean="0"/>
              <a:t>‹nº›</a:t>
            </a:fld>
            <a:endParaRPr lang="pt-BR"/>
          </a:p>
        </p:txBody>
      </p:sp>
      <p:sp>
        <p:nvSpPr>
          <p:cNvPr id="6" name="Retângulo: Cantos Arredondados 5"/>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992653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D670B3-E2EA-4637-9A35-A3F69C814A4D}" type="datetimeFigureOut">
              <a:rPr lang="pt-BR" smtClean="0"/>
              <a:t>06/10/2017</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589F13C-868A-4860-AF0B-B8654897AF81}" type="slidenum">
              <a:rPr lang="pt-BR" smtClean="0"/>
              <a:t>‹nº›</a:t>
            </a:fld>
            <a:endParaRPr lang="pt-BR"/>
          </a:p>
        </p:txBody>
      </p:sp>
      <p:sp>
        <p:nvSpPr>
          <p:cNvPr id="5" name="Retângulo: Cantos Arredondados 4"/>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244490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DDD670B3-E2EA-4637-9A35-A3F69C814A4D}" type="datetimeFigureOut">
              <a:rPr lang="pt-BR" smtClean="0"/>
              <a:t>06/10/2017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‹nº›</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752100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DDD670B3-E2EA-4637-9A35-A3F69C814A4D}" type="datetimeFigureOut">
              <a:rPr lang="pt-BR" smtClean="0"/>
              <a:t>06/10/2017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‹nº›</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990911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D670B3-E2EA-4637-9A35-A3F69C814A4D}" type="datetimeFigureOut">
              <a:rPr lang="pt-BR" smtClean="0"/>
              <a:t>06/10/2017</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89F13C-868A-4860-AF0B-B8654897AF81}" type="slidenum">
              <a:rPr lang="pt-BR" smtClean="0"/>
              <a:t>‹nº›</a:t>
            </a:fld>
            <a:endParaRPr lang="pt-BR"/>
          </a:p>
        </p:txBody>
      </p:sp>
    </p:spTree>
    <p:extLst>
      <p:ext uri="{BB962C8B-B14F-4D97-AF65-F5344CB8AC3E}">
        <p14:creationId xmlns:p14="http://schemas.microsoft.com/office/powerpoint/2010/main" val="23353691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optimalworkshop.com/treejack"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a:t>Projeto I</a:t>
            </a:r>
          </a:p>
        </p:txBody>
      </p:sp>
      <p:sp>
        <p:nvSpPr>
          <p:cNvPr id="3" name="Subtítulo 2"/>
          <p:cNvSpPr>
            <a:spLocks noGrp="1"/>
          </p:cNvSpPr>
          <p:nvPr>
            <p:ph type="subTitle" idx="1"/>
          </p:nvPr>
        </p:nvSpPr>
        <p:spPr/>
        <p:txBody>
          <a:bodyPr/>
          <a:lstStyle/>
          <a:p>
            <a:r>
              <a:rPr lang="pt-BR" dirty="0"/>
              <a:t>1ª entrega</a:t>
            </a:r>
          </a:p>
        </p:txBody>
      </p:sp>
    </p:spTree>
    <p:extLst>
      <p:ext uri="{BB962C8B-B14F-4D97-AF65-F5344CB8AC3E}">
        <p14:creationId xmlns:p14="http://schemas.microsoft.com/office/powerpoint/2010/main" val="342788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4ª atividade</a:t>
            </a:r>
          </a:p>
        </p:txBody>
      </p:sp>
      <p:sp>
        <p:nvSpPr>
          <p:cNvPr id="10" name="CaixaDeTexto 9">
            <a:extLst>
              <a:ext uri="{FF2B5EF4-FFF2-40B4-BE49-F238E27FC236}">
                <a16:creationId xmlns:a16="http://schemas.microsoft.com/office/drawing/2014/main" id="{8DAD33DC-FA9E-4CE8-BA84-DC056D90AE0B}"/>
              </a:ext>
            </a:extLst>
          </p:cNvPr>
          <p:cNvSpPr txBox="1"/>
          <p:nvPr/>
        </p:nvSpPr>
        <p:spPr>
          <a:xfrm>
            <a:off x="513081" y="1220788"/>
            <a:ext cx="2961639" cy="369332"/>
          </a:xfrm>
          <a:prstGeom prst="rect">
            <a:avLst/>
          </a:prstGeom>
          <a:noFill/>
        </p:spPr>
        <p:txBody>
          <a:bodyPr wrap="square" rtlCol="0">
            <a:spAutoFit/>
          </a:bodyPr>
          <a:lstStyle/>
          <a:p>
            <a:r>
              <a:rPr lang="pt-BR" dirty="0"/>
              <a:t>Página inicial de projetos</a:t>
            </a:r>
          </a:p>
        </p:txBody>
      </p:sp>
      <p:pic>
        <p:nvPicPr>
          <p:cNvPr id="4" name="Imagem 3">
            <a:extLst>
              <a:ext uri="{FF2B5EF4-FFF2-40B4-BE49-F238E27FC236}">
                <a16:creationId xmlns:a16="http://schemas.microsoft.com/office/drawing/2014/main" id="{AB0FAA7C-3E03-4B4B-A126-D9F0DB4A3A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9421" y="277586"/>
            <a:ext cx="4163786" cy="6139543"/>
          </a:xfrm>
          <a:prstGeom prst="rect">
            <a:avLst/>
          </a:prstGeom>
        </p:spPr>
      </p:pic>
    </p:spTree>
    <p:extLst>
      <p:ext uri="{BB962C8B-B14F-4D97-AF65-F5344CB8AC3E}">
        <p14:creationId xmlns:p14="http://schemas.microsoft.com/office/powerpoint/2010/main" val="2326673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4ª atividade</a:t>
            </a:r>
          </a:p>
        </p:txBody>
      </p:sp>
      <p:sp>
        <p:nvSpPr>
          <p:cNvPr id="4" name="Espaço Reservado para Conteúdo 3"/>
          <p:cNvSpPr>
            <a:spLocks noGrp="1"/>
          </p:cNvSpPr>
          <p:nvPr>
            <p:ph idx="1"/>
          </p:nvPr>
        </p:nvSpPr>
        <p:spPr/>
        <p:txBody>
          <a:bodyPr/>
          <a:lstStyle/>
          <a:p>
            <a:r>
              <a:rPr lang="pt-BR" dirty="0"/>
              <a:t>Atividade já representada no slide anterior</a:t>
            </a:r>
          </a:p>
        </p:txBody>
      </p:sp>
    </p:spTree>
    <p:extLst>
      <p:ext uri="{BB962C8B-B14F-4D97-AF65-F5344CB8AC3E}">
        <p14:creationId xmlns:p14="http://schemas.microsoft.com/office/powerpoint/2010/main" val="1462007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a:t>Equipe: Alpha web</a:t>
            </a:r>
          </a:p>
        </p:txBody>
      </p:sp>
      <p:sp>
        <p:nvSpPr>
          <p:cNvPr id="5" name="Espaço Reservado para Conteúdo 4"/>
          <p:cNvSpPr>
            <a:spLocks noGrp="1"/>
          </p:cNvSpPr>
          <p:nvPr>
            <p:ph idx="1"/>
          </p:nvPr>
        </p:nvSpPr>
        <p:spPr/>
        <p:txBody>
          <a:bodyPr/>
          <a:lstStyle/>
          <a:p>
            <a:r>
              <a:rPr lang="pt-BR" dirty="0"/>
              <a:t>Nome – Roberto Franco</a:t>
            </a:r>
          </a:p>
          <a:p>
            <a:r>
              <a:rPr lang="pt-BR" dirty="0"/>
              <a:t>Nome – Vitor </a:t>
            </a:r>
            <a:r>
              <a:rPr lang="pt-BR" dirty="0" err="1"/>
              <a:t>Vitturi</a:t>
            </a:r>
            <a:endParaRPr lang="pt-BR" dirty="0"/>
          </a:p>
          <a:p>
            <a:r>
              <a:rPr lang="pt-BR" dirty="0"/>
              <a:t>Nome –Gabriel Salvador</a:t>
            </a:r>
          </a:p>
          <a:p>
            <a:endParaRPr lang="pt-BR" dirty="0"/>
          </a:p>
        </p:txBody>
      </p:sp>
    </p:spTree>
    <p:extLst>
      <p:ext uri="{BB962C8B-B14F-4D97-AF65-F5344CB8AC3E}">
        <p14:creationId xmlns:p14="http://schemas.microsoft.com/office/powerpoint/2010/main" val="2326868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Link do GitHub</a:t>
            </a:r>
          </a:p>
        </p:txBody>
      </p:sp>
      <p:sp>
        <p:nvSpPr>
          <p:cNvPr id="3" name="Espaço Reservado para Conteúdo 2"/>
          <p:cNvSpPr>
            <a:spLocks noGrp="1"/>
          </p:cNvSpPr>
          <p:nvPr>
            <p:ph idx="1"/>
          </p:nvPr>
        </p:nvSpPr>
        <p:spPr/>
        <p:txBody>
          <a:bodyPr/>
          <a:lstStyle/>
          <a:p>
            <a:r>
              <a:rPr lang="pt-BR" dirty="0"/>
              <a:t> https://github.com/betofr1/co-design.git</a:t>
            </a:r>
          </a:p>
        </p:txBody>
      </p:sp>
    </p:spTree>
    <p:extLst>
      <p:ext uri="{BB962C8B-B14F-4D97-AF65-F5344CB8AC3E}">
        <p14:creationId xmlns:p14="http://schemas.microsoft.com/office/powerpoint/2010/main" val="3185916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1ª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Suponha que um engenheiro está interessado em matricular seu filho no </a:t>
            </a:r>
            <a:r>
              <a:rPr lang="pt-BR" sz="1800" dirty="0" err="1"/>
              <a:t>Insper</a:t>
            </a:r>
            <a:r>
              <a:rPr lang="pt-BR" sz="1800" dirty="0"/>
              <a:t>. Para ter uma primeira impressão sobre o curso, ele resolve navegar pelo portfólio de um dos alunos dos cursos de Engenharia em busca de:</a:t>
            </a:r>
          </a:p>
        </p:txBody>
      </p:sp>
      <p:graphicFrame>
        <p:nvGraphicFramePr>
          <p:cNvPr id="4" name="Diagrama 3"/>
          <p:cNvGraphicFramePr/>
          <p:nvPr>
            <p:extLst>
              <p:ext uri="{D42A27DB-BD31-4B8C-83A1-F6EECF244321}">
                <p14:modId xmlns:p14="http://schemas.microsoft.com/office/powerpoint/2010/main" val="2355047682"/>
              </p:ext>
            </p:extLst>
          </p:nvPr>
        </p:nvGraphicFramePr>
        <p:xfrm>
          <a:off x="508000" y="992188"/>
          <a:ext cx="11214100" cy="4271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aixaDeTexto 4"/>
          <p:cNvSpPr txBox="1"/>
          <p:nvPr/>
        </p:nvSpPr>
        <p:spPr>
          <a:xfrm>
            <a:off x="279400" y="5292726"/>
            <a:ext cx="11760200" cy="1477328"/>
          </a:xfrm>
          <a:prstGeom prst="rect">
            <a:avLst/>
          </a:prstGeom>
          <a:noFill/>
        </p:spPr>
        <p:txBody>
          <a:bodyPr wrap="square" rtlCol="0">
            <a:spAutoFit/>
          </a:bodyPr>
          <a:lstStyle/>
          <a:p>
            <a:r>
              <a:rPr lang="pt-BR" dirty="0">
                <a:solidFill>
                  <a:srgbClr val="FF0000"/>
                </a:solidFill>
              </a:rPr>
              <a:t>Não há problema em encaixar um projeto em múltiplas buscas ou em deixar uma busca vazia. Em caso de dúvidas sobre os projetos, converse com os professores das disciplinas ou com os veteranos.</a:t>
            </a:r>
          </a:p>
          <a:p>
            <a:r>
              <a:rPr lang="pt-BR" b="1" dirty="0"/>
              <a:t>Validação</a:t>
            </a:r>
          </a:p>
          <a:p>
            <a:r>
              <a:rPr lang="pt-BR" dirty="0"/>
              <a:t>Os ninjas lerão a classificação publicada e darão um feedback sobre as escolhas, indicando concordâncias e discordâncias. Essa verificação não é avaliativa e tem como propósito provocar reflexão.</a:t>
            </a:r>
            <a:endParaRPr lang="pt-BR" dirty="0">
              <a:solidFill>
                <a:srgbClr val="FF0000"/>
              </a:solidFill>
            </a:endParaRPr>
          </a:p>
        </p:txBody>
      </p:sp>
      <p:sp>
        <p:nvSpPr>
          <p:cNvPr id="6" name="CaixaDeTexto 5"/>
          <p:cNvSpPr txBox="1"/>
          <p:nvPr/>
        </p:nvSpPr>
        <p:spPr>
          <a:xfrm>
            <a:off x="3044859" y="2317751"/>
            <a:ext cx="1536568" cy="646331"/>
          </a:xfrm>
          <a:prstGeom prst="rect">
            <a:avLst/>
          </a:prstGeom>
          <a:noFill/>
        </p:spPr>
        <p:txBody>
          <a:bodyPr wrap="square" rtlCol="0">
            <a:spAutoFit/>
          </a:bodyPr>
          <a:lstStyle/>
          <a:p>
            <a:r>
              <a:rPr lang="pt-BR" dirty="0">
                <a:solidFill>
                  <a:srgbClr val="FFFF00"/>
                </a:solidFill>
              </a:rPr>
              <a:t>Estação </a:t>
            </a:r>
            <a:r>
              <a:rPr lang="pt-BR" dirty="0" err="1">
                <a:solidFill>
                  <a:srgbClr val="FFFF00"/>
                </a:solidFill>
              </a:rPr>
              <a:t>metereologica</a:t>
            </a:r>
            <a:endParaRPr lang="pt-BR" dirty="0">
              <a:solidFill>
                <a:srgbClr val="FFFF00"/>
              </a:solidFill>
            </a:endParaRPr>
          </a:p>
        </p:txBody>
      </p:sp>
      <p:sp>
        <p:nvSpPr>
          <p:cNvPr id="7" name="CaixaDeTexto 6"/>
          <p:cNvSpPr txBox="1"/>
          <p:nvPr/>
        </p:nvSpPr>
        <p:spPr>
          <a:xfrm>
            <a:off x="5253878" y="2422689"/>
            <a:ext cx="1835080" cy="646331"/>
          </a:xfrm>
          <a:prstGeom prst="rect">
            <a:avLst/>
          </a:prstGeom>
          <a:noFill/>
        </p:spPr>
        <p:txBody>
          <a:bodyPr wrap="square" rtlCol="0">
            <a:spAutoFit/>
          </a:bodyPr>
          <a:lstStyle/>
          <a:p>
            <a:r>
              <a:rPr lang="pt-BR" dirty="0">
                <a:solidFill>
                  <a:srgbClr val="FFFF00"/>
                </a:solidFill>
              </a:rPr>
              <a:t>Os 3 Jogos de </a:t>
            </a:r>
            <a:r>
              <a:rPr lang="pt-BR" dirty="0" err="1">
                <a:solidFill>
                  <a:srgbClr val="FFFF00"/>
                </a:solidFill>
              </a:rPr>
              <a:t>dessoft</a:t>
            </a:r>
            <a:endParaRPr lang="pt-BR" dirty="0">
              <a:solidFill>
                <a:srgbClr val="FFFF00"/>
              </a:solidFill>
            </a:endParaRPr>
          </a:p>
        </p:txBody>
      </p:sp>
      <p:sp>
        <p:nvSpPr>
          <p:cNvPr id="8" name="CaixaDeTexto 7"/>
          <p:cNvSpPr txBox="1"/>
          <p:nvPr/>
        </p:nvSpPr>
        <p:spPr>
          <a:xfrm>
            <a:off x="7650905" y="2317644"/>
            <a:ext cx="1606217" cy="1754326"/>
          </a:xfrm>
          <a:prstGeom prst="rect">
            <a:avLst/>
          </a:prstGeom>
          <a:noFill/>
        </p:spPr>
        <p:txBody>
          <a:bodyPr wrap="square" rtlCol="0">
            <a:spAutoFit/>
          </a:bodyPr>
          <a:lstStyle/>
          <a:p>
            <a:r>
              <a:rPr lang="pt-BR" dirty="0">
                <a:solidFill>
                  <a:srgbClr val="FFFF00"/>
                </a:solidFill>
              </a:rPr>
              <a:t>3 projetos de natureza do design</a:t>
            </a:r>
          </a:p>
          <a:p>
            <a:endParaRPr lang="pt-BR" dirty="0">
              <a:solidFill>
                <a:srgbClr val="FFFF00"/>
              </a:solidFill>
            </a:endParaRPr>
          </a:p>
          <a:p>
            <a:r>
              <a:rPr lang="pt-BR" dirty="0" err="1">
                <a:solidFill>
                  <a:srgbClr val="FFFF00"/>
                </a:solidFill>
              </a:rPr>
              <a:t>Estacao</a:t>
            </a:r>
            <a:r>
              <a:rPr lang="pt-BR" dirty="0">
                <a:solidFill>
                  <a:srgbClr val="FFFF00"/>
                </a:solidFill>
              </a:rPr>
              <a:t> </a:t>
            </a:r>
            <a:r>
              <a:rPr lang="pt-BR" dirty="0" err="1">
                <a:solidFill>
                  <a:srgbClr val="FFFF00"/>
                </a:solidFill>
              </a:rPr>
              <a:t>metereologica</a:t>
            </a:r>
            <a:endParaRPr lang="pt-BR" dirty="0">
              <a:solidFill>
                <a:srgbClr val="FFFF00"/>
              </a:solidFill>
            </a:endParaRPr>
          </a:p>
        </p:txBody>
      </p:sp>
      <p:sp>
        <p:nvSpPr>
          <p:cNvPr id="9" name="CaixaDeTexto 8"/>
          <p:cNvSpPr txBox="1"/>
          <p:nvPr/>
        </p:nvSpPr>
        <p:spPr>
          <a:xfrm>
            <a:off x="9782022" y="2422689"/>
            <a:ext cx="1699825" cy="2308324"/>
          </a:xfrm>
          <a:prstGeom prst="rect">
            <a:avLst/>
          </a:prstGeom>
          <a:noFill/>
        </p:spPr>
        <p:txBody>
          <a:bodyPr wrap="square" rtlCol="0">
            <a:spAutoFit/>
          </a:bodyPr>
          <a:lstStyle/>
          <a:p>
            <a:r>
              <a:rPr lang="pt-BR" dirty="0">
                <a:solidFill>
                  <a:srgbClr val="FFFF00"/>
                </a:solidFill>
              </a:rPr>
              <a:t>3 projetos de </a:t>
            </a:r>
            <a:r>
              <a:rPr lang="pt-BR" dirty="0" err="1">
                <a:solidFill>
                  <a:srgbClr val="FFFF00"/>
                </a:solidFill>
              </a:rPr>
              <a:t>modsim</a:t>
            </a:r>
            <a:r>
              <a:rPr lang="pt-BR" dirty="0">
                <a:solidFill>
                  <a:srgbClr val="FFFF00"/>
                </a:solidFill>
              </a:rPr>
              <a:t> (um de cada integrante)</a:t>
            </a:r>
          </a:p>
          <a:p>
            <a:endParaRPr lang="pt-BR" dirty="0">
              <a:solidFill>
                <a:srgbClr val="FFFF00"/>
              </a:solidFill>
            </a:endParaRPr>
          </a:p>
          <a:p>
            <a:r>
              <a:rPr lang="pt-BR" dirty="0">
                <a:solidFill>
                  <a:srgbClr val="FFFF00"/>
                </a:solidFill>
              </a:rPr>
              <a:t>Os 3 jogos de </a:t>
            </a:r>
            <a:r>
              <a:rPr lang="pt-BR" dirty="0" err="1">
                <a:solidFill>
                  <a:srgbClr val="FFFF00"/>
                </a:solidFill>
              </a:rPr>
              <a:t>dessoft</a:t>
            </a:r>
            <a:endParaRPr lang="pt-BR" dirty="0">
              <a:solidFill>
                <a:srgbClr val="FFFF00"/>
              </a:solidFill>
            </a:endParaRPr>
          </a:p>
          <a:p>
            <a:endParaRPr lang="pt-BR" dirty="0">
              <a:solidFill>
                <a:srgbClr val="FFFF00"/>
              </a:solidFill>
            </a:endParaRPr>
          </a:p>
          <a:p>
            <a:r>
              <a:rPr lang="pt-BR" dirty="0">
                <a:solidFill>
                  <a:srgbClr val="FFFF00"/>
                </a:solidFill>
              </a:rPr>
              <a:t>3 cases de GDE</a:t>
            </a:r>
          </a:p>
        </p:txBody>
      </p:sp>
    </p:spTree>
    <p:extLst>
      <p:ext uri="{BB962C8B-B14F-4D97-AF65-F5344CB8AC3E}">
        <p14:creationId xmlns:p14="http://schemas.microsoft.com/office/powerpoint/2010/main" val="1993275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Considere os cinco cenários abaixo, sempre a partir da página inicial do portfólio. Cada um contextualiza a busca por um projeto específico do primeiro período.</a:t>
            </a:r>
            <a:endParaRPr lang="pt-BR" sz="1200" dirty="0"/>
          </a:p>
        </p:txBody>
      </p:sp>
      <p:sp>
        <p:nvSpPr>
          <p:cNvPr id="6" name="CaixaDeTexto 5"/>
          <p:cNvSpPr txBox="1"/>
          <p:nvPr/>
        </p:nvSpPr>
        <p:spPr>
          <a:xfrm>
            <a:off x="279400" y="908111"/>
            <a:ext cx="11620500" cy="3046988"/>
          </a:xfrm>
          <a:prstGeom prst="rect">
            <a:avLst/>
          </a:prstGeom>
          <a:noFill/>
        </p:spPr>
        <p:txBody>
          <a:bodyPr wrap="square" rtlCol="0">
            <a:spAutoFit/>
          </a:bodyPr>
          <a:lstStyle/>
          <a:p>
            <a:pPr marL="285750" indent="-285750">
              <a:buFont typeface="Arial" panose="020B0604020202020204" pitchFamily="34" charset="0"/>
              <a:buChar char="•"/>
            </a:pPr>
            <a:r>
              <a:rPr lang="pt-BR" sz="1600" dirty="0"/>
              <a:t> O recrutador de uma grande empresa de tecnologia da informação está procurando talentos promissores para estagiar em projetos importantes. Ele ouviu falar que você desenvolveu um software ainda no primeiro período da graduação e gostaria de saber mais sobre ele.</a:t>
            </a:r>
          </a:p>
          <a:p>
            <a:pPr marL="285750" indent="-285750">
              <a:buFont typeface="Arial" panose="020B0604020202020204" pitchFamily="34" charset="0"/>
              <a:buChar char="•"/>
            </a:pPr>
            <a:r>
              <a:rPr lang="pt-BR" sz="1600" dirty="0"/>
              <a:t> O fundador de uma startup deseja contratar funcionários com visão inovadora e vontade de causar impacto positivo no mundo. Ele ouviu falar do seu </a:t>
            </a:r>
            <a:r>
              <a:rPr lang="pt-BR" sz="1600" i="1" dirty="0" err="1"/>
              <a:t>application</a:t>
            </a:r>
            <a:r>
              <a:rPr lang="pt-BR" sz="1600" dirty="0"/>
              <a:t> para o </a:t>
            </a:r>
            <a:r>
              <a:rPr lang="pt-BR" sz="1600" i="1" dirty="0" err="1"/>
              <a:t>Singularity</a:t>
            </a:r>
            <a:r>
              <a:rPr lang="pt-BR" sz="1600" dirty="0"/>
              <a:t> da NASA e gostaria de ver a sua proposta.</a:t>
            </a:r>
          </a:p>
          <a:p>
            <a:pPr marL="285750" indent="-285750">
              <a:buFont typeface="Arial" panose="020B0604020202020204" pitchFamily="34" charset="0"/>
              <a:buChar char="•"/>
            </a:pPr>
            <a:r>
              <a:rPr lang="pt-BR" sz="1600" dirty="0"/>
              <a:t> Um entusiasta em eletrônica está gostando de construir protótipos com Arduino e quer começar a ir além da protoboard. Ele ouviu falar da sua Estação Meteorológica e gostaria de utilizá-la como referência para dar os primeiros passos em PCB.</a:t>
            </a:r>
          </a:p>
          <a:p>
            <a:pPr marL="285750" indent="-285750">
              <a:buFont typeface="Arial" panose="020B0604020202020204" pitchFamily="34" charset="0"/>
              <a:buChar char="•"/>
            </a:pPr>
            <a:r>
              <a:rPr lang="pt-BR" sz="1600" dirty="0"/>
              <a:t> Um analista do mercado financeiro está cansado de contratar pessoas que estudaram muita teoria mas não conseguem associá-la ao mundo real. Ele ouviu falar do seu projeto final de Modelagem e Simulação e, mesmo não sendo relacionado ao mercado financeiro, gostaria de mais detalhes.</a:t>
            </a:r>
          </a:p>
          <a:p>
            <a:pPr marL="285750" indent="-285750">
              <a:buFont typeface="Arial" panose="020B0604020202020204" pitchFamily="34" charset="0"/>
              <a:buChar char="•"/>
            </a:pPr>
            <a:r>
              <a:rPr lang="pt-BR" sz="1600" dirty="0"/>
              <a:t> Uma empresa em reestruturação quer engenheiros versáteis, capazes de participar da concepção de projetos em vez de construir ideias prontas. Os diretores ouviram falar que você idealizou do zero um brinquedo infantil e querem saber mais sobre o processo.</a:t>
            </a:r>
          </a:p>
        </p:txBody>
      </p:sp>
    </p:spTree>
    <p:extLst>
      <p:ext uri="{BB962C8B-B14F-4D97-AF65-F5344CB8AC3E}">
        <p14:creationId xmlns:p14="http://schemas.microsoft.com/office/powerpoint/2010/main" val="1656975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ângulo: Cantos Arredondados 9"/>
          <p:cNvSpPr/>
          <p:nvPr/>
        </p:nvSpPr>
        <p:spPr>
          <a:xfrm>
            <a:off x="2725539" y="350002"/>
            <a:ext cx="1734400" cy="4608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Alunos</a:t>
            </a:r>
          </a:p>
        </p:txBody>
      </p:sp>
      <p:sp>
        <p:nvSpPr>
          <p:cNvPr id="14" name="Retângulo: Cantos Arredondados 13"/>
          <p:cNvSpPr/>
          <p:nvPr/>
        </p:nvSpPr>
        <p:spPr>
          <a:xfrm>
            <a:off x="1858339" y="2936632"/>
            <a:ext cx="1734400" cy="4608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Roberto Franco</a:t>
            </a:r>
          </a:p>
        </p:txBody>
      </p:sp>
      <p:sp>
        <p:nvSpPr>
          <p:cNvPr id="23" name="Retângulo: Cantos Arredondados 22">
            <a:extLst>
              <a:ext uri="{FF2B5EF4-FFF2-40B4-BE49-F238E27FC236}">
                <a16:creationId xmlns:a16="http://schemas.microsoft.com/office/drawing/2014/main" id="{36B6FAC2-DA17-4FB1-895B-66FD28EFC4A9}"/>
              </a:ext>
            </a:extLst>
          </p:cNvPr>
          <p:cNvSpPr/>
          <p:nvPr/>
        </p:nvSpPr>
        <p:spPr>
          <a:xfrm>
            <a:off x="4523387" y="2936632"/>
            <a:ext cx="1797379" cy="490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Vitor </a:t>
            </a:r>
            <a:r>
              <a:rPr lang="pt-BR" dirty="0" err="1"/>
              <a:t>Vitturi</a:t>
            </a:r>
            <a:endParaRPr lang="pt-BR" dirty="0"/>
          </a:p>
        </p:txBody>
      </p:sp>
      <p:sp>
        <p:nvSpPr>
          <p:cNvPr id="24" name="Retângulo: Cantos Arredondados 23">
            <a:extLst>
              <a:ext uri="{FF2B5EF4-FFF2-40B4-BE49-F238E27FC236}">
                <a16:creationId xmlns:a16="http://schemas.microsoft.com/office/drawing/2014/main" id="{33ED0C05-2FD9-4924-B1AB-4E1FC1C18272}"/>
              </a:ext>
            </a:extLst>
          </p:cNvPr>
          <p:cNvSpPr/>
          <p:nvPr/>
        </p:nvSpPr>
        <p:spPr>
          <a:xfrm>
            <a:off x="7251415" y="2936632"/>
            <a:ext cx="1734400" cy="4608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Gabriel Salvador</a:t>
            </a:r>
          </a:p>
        </p:txBody>
      </p:sp>
      <p:sp>
        <p:nvSpPr>
          <p:cNvPr id="15" name="Retângulo: Cantos Arredondados 14">
            <a:extLst>
              <a:ext uri="{FF2B5EF4-FFF2-40B4-BE49-F238E27FC236}">
                <a16:creationId xmlns:a16="http://schemas.microsoft.com/office/drawing/2014/main" id="{89B2A561-68FD-40F3-815B-122D75077AEC}"/>
              </a:ext>
            </a:extLst>
          </p:cNvPr>
          <p:cNvSpPr/>
          <p:nvPr/>
        </p:nvSpPr>
        <p:spPr>
          <a:xfrm>
            <a:off x="364819" y="342641"/>
            <a:ext cx="1734400" cy="4608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Home</a:t>
            </a:r>
          </a:p>
        </p:txBody>
      </p:sp>
      <p:sp>
        <p:nvSpPr>
          <p:cNvPr id="7" name="Retângulo: Cantos Arredondados 6">
            <a:extLst>
              <a:ext uri="{FF2B5EF4-FFF2-40B4-BE49-F238E27FC236}">
                <a16:creationId xmlns:a16="http://schemas.microsoft.com/office/drawing/2014/main" id="{5FFE845B-4A2D-4714-93BF-D7F84904B20E}"/>
              </a:ext>
            </a:extLst>
          </p:cNvPr>
          <p:cNvSpPr/>
          <p:nvPr/>
        </p:nvSpPr>
        <p:spPr>
          <a:xfrm>
            <a:off x="5086259" y="350002"/>
            <a:ext cx="1734400" cy="4608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contato </a:t>
            </a:r>
          </a:p>
        </p:txBody>
      </p:sp>
    </p:spTree>
    <p:extLst>
      <p:ext uri="{BB962C8B-B14F-4D97-AF65-F5344CB8AC3E}">
        <p14:creationId xmlns:p14="http://schemas.microsoft.com/office/powerpoint/2010/main" val="239281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3" name="Espaço Reservado para Conteúdo 2"/>
          <p:cNvSpPr>
            <a:spLocks noGrp="1"/>
          </p:cNvSpPr>
          <p:nvPr>
            <p:ph idx="1"/>
          </p:nvPr>
        </p:nvSpPr>
        <p:spPr>
          <a:xfrm>
            <a:off x="2336800" y="-3130550"/>
            <a:ext cx="9855200" cy="4351338"/>
          </a:xfrm>
        </p:spPr>
        <p:txBody>
          <a:bodyPr>
            <a:normAutofit/>
          </a:bodyPr>
          <a:lstStyle/>
          <a:p>
            <a:pPr marL="0" indent="0">
              <a:buNone/>
            </a:pPr>
            <a:r>
              <a:rPr lang="pt-BR" sz="1800" dirty="0"/>
              <a:t>Teste da taxonomia com a ferramenta </a:t>
            </a:r>
            <a:r>
              <a:rPr lang="pt-BR" sz="1800" dirty="0" err="1"/>
              <a:t>Treejack</a:t>
            </a:r>
            <a:endParaRPr lang="pt-BR" sz="1800" dirty="0"/>
          </a:p>
        </p:txBody>
      </p:sp>
      <p:sp>
        <p:nvSpPr>
          <p:cNvPr id="6" name="CaixaDeTexto 5"/>
          <p:cNvSpPr txBox="1"/>
          <p:nvPr/>
        </p:nvSpPr>
        <p:spPr>
          <a:xfrm>
            <a:off x="279400" y="908111"/>
            <a:ext cx="4324350" cy="2585323"/>
          </a:xfrm>
          <a:prstGeom prst="rect">
            <a:avLst/>
          </a:prstGeom>
          <a:noFill/>
        </p:spPr>
        <p:txBody>
          <a:bodyPr wrap="square" rtlCol="0">
            <a:spAutoFit/>
          </a:bodyPr>
          <a:lstStyle/>
          <a:p>
            <a:pPr marL="285750" indent="-285750">
              <a:buFont typeface="Arial" panose="020B0604020202020204" pitchFamily="34" charset="0"/>
              <a:buChar char="•"/>
            </a:pPr>
            <a:r>
              <a:rPr lang="pt-BR" dirty="0"/>
              <a:t> </a:t>
            </a:r>
            <a:r>
              <a:rPr lang="pt-BR" dirty="0">
                <a:hlinkClick r:id="rId2"/>
              </a:rPr>
              <a:t>www.optimalworkshop.com/treejack</a:t>
            </a:r>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Criei um teste com a taxonomia definida pelo grupo</a:t>
            </a:r>
          </a:p>
          <a:p>
            <a:pPr marL="285750" indent="-285750">
              <a:buFont typeface="Arial" panose="020B0604020202020204" pitchFamily="34" charset="0"/>
              <a:buChar char="•"/>
            </a:pPr>
            <a:r>
              <a:rPr lang="pt-BR" dirty="0"/>
              <a:t>As atividades são as mesmas do slide anterior</a:t>
            </a:r>
          </a:p>
          <a:p>
            <a:pPr marL="285750" indent="-285750">
              <a:buFont typeface="Arial" panose="020B0604020202020204" pitchFamily="34" charset="0"/>
              <a:buChar char="•"/>
            </a:pPr>
            <a:r>
              <a:rPr lang="pt-BR" dirty="0"/>
              <a:t>Compartilhe para obter resultados</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Coloque aqui o link dos resultados</a:t>
            </a:r>
          </a:p>
        </p:txBody>
      </p:sp>
      <p:pic>
        <p:nvPicPr>
          <p:cNvPr id="5" name="Imagem 4"/>
          <p:cNvPicPr>
            <a:picLocks noChangeAspect="1"/>
          </p:cNvPicPr>
          <p:nvPr/>
        </p:nvPicPr>
        <p:blipFill rotWithShape="1">
          <a:blip r:embed="rId3"/>
          <a:srcRect l="521" t="8140" r="43646" b="-8140"/>
          <a:stretch/>
        </p:blipFill>
        <p:spPr>
          <a:xfrm>
            <a:off x="4603750" y="654111"/>
            <a:ext cx="6807200" cy="6553200"/>
          </a:xfrm>
          <a:prstGeom prst="rect">
            <a:avLst/>
          </a:prstGeom>
        </p:spPr>
      </p:pic>
      <p:sp>
        <p:nvSpPr>
          <p:cNvPr id="7" name="Seta: para a Direita 6"/>
          <p:cNvSpPr/>
          <p:nvPr/>
        </p:nvSpPr>
        <p:spPr>
          <a:xfrm rot="8293294">
            <a:off x="8267701" y="2382852"/>
            <a:ext cx="622300" cy="4572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 name="Seta: para a Direita 7"/>
          <p:cNvSpPr/>
          <p:nvPr/>
        </p:nvSpPr>
        <p:spPr>
          <a:xfrm rot="10191489">
            <a:off x="6454308" y="6184900"/>
            <a:ext cx="622300" cy="4572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 name="CaixaDeTexto 3">
            <a:extLst>
              <a:ext uri="{FF2B5EF4-FFF2-40B4-BE49-F238E27FC236}">
                <a16:creationId xmlns:a16="http://schemas.microsoft.com/office/drawing/2014/main" id="{D0CC6E68-F348-48C0-842D-46685E907F5E}"/>
              </a:ext>
            </a:extLst>
          </p:cNvPr>
          <p:cNvSpPr txBox="1"/>
          <p:nvPr/>
        </p:nvSpPr>
        <p:spPr>
          <a:xfrm>
            <a:off x="480767" y="4194927"/>
            <a:ext cx="3478491" cy="923330"/>
          </a:xfrm>
          <a:prstGeom prst="rect">
            <a:avLst/>
          </a:prstGeom>
          <a:noFill/>
        </p:spPr>
        <p:txBody>
          <a:bodyPr wrap="square" rtlCol="0">
            <a:spAutoFit/>
          </a:bodyPr>
          <a:lstStyle/>
          <a:p>
            <a:r>
              <a:rPr lang="pt-BR" dirty="0"/>
              <a:t>LINK do participante : https://xleyosbf.optimalworkshop.com/treejack/grp12n4m</a:t>
            </a:r>
          </a:p>
        </p:txBody>
      </p:sp>
      <p:sp>
        <p:nvSpPr>
          <p:cNvPr id="9" name="CaixaDeTexto 8">
            <a:extLst>
              <a:ext uri="{FF2B5EF4-FFF2-40B4-BE49-F238E27FC236}">
                <a16:creationId xmlns:a16="http://schemas.microsoft.com/office/drawing/2014/main" id="{0F71706B-B792-4711-B082-AB1A7DB6F112}"/>
              </a:ext>
            </a:extLst>
          </p:cNvPr>
          <p:cNvSpPr txBox="1"/>
          <p:nvPr/>
        </p:nvSpPr>
        <p:spPr>
          <a:xfrm>
            <a:off x="480767" y="5490170"/>
            <a:ext cx="3872230" cy="923330"/>
          </a:xfrm>
          <a:prstGeom prst="rect">
            <a:avLst/>
          </a:prstGeom>
          <a:noFill/>
        </p:spPr>
        <p:txBody>
          <a:bodyPr wrap="square" rtlCol="0">
            <a:spAutoFit/>
          </a:bodyPr>
          <a:lstStyle/>
          <a:p>
            <a:r>
              <a:rPr lang="pt-BR" dirty="0"/>
              <a:t>LINK do organizador: https://www.optimalworkshop.com/a/xleyosbf/treejack/results/97106</a:t>
            </a:r>
          </a:p>
        </p:txBody>
      </p:sp>
    </p:spTree>
    <p:extLst>
      <p:ext uri="{BB962C8B-B14F-4D97-AF65-F5344CB8AC3E}">
        <p14:creationId xmlns:p14="http://schemas.microsoft.com/office/powerpoint/2010/main" val="3990156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Suponha que um usuário encontrou a página do portfólio dedicada a um projeto e deseja agora</a:t>
            </a:r>
          </a:p>
          <a:p>
            <a:pPr marL="0" indent="0">
              <a:buNone/>
            </a:pPr>
            <a:r>
              <a:rPr lang="pt-BR" sz="1800" dirty="0"/>
              <a:t>saber mais sobre ele. Considere as perguntas abaixo, entre outras.</a:t>
            </a:r>
            <a:endParaRPr lang="pt-BR" sz="1200" dirty="0"/>
          </a:p>
        </p:txBody>
      </p:sp>
      <p:sp>
        <p:nvSpPr>
          <p:cNvPr id="6" name="CaixaDeTexto 5"/>
          <p:cNvSpPr txBox="1"/>
          <p:nvPr/>
        </p:nvSpPr>
        <p:spPr>
          <a:xfrm>
            <a:off x="279400" y="908111"/>
            <a:ext cx="11620500" cy="4093428"/>
          </a:xfrm>
          <a:prstGeom prst="rect">
            <a:avLst/>
          </a:prstGeom>
          <a:noFill/>
        </p:spPr>
        <p:txBody>
          <a:bodyPr wrap="square" rtlCol="0">
            <a:spAutoFit/>
          </a:bodyPr>
          <a:lstStyle/>
          <a:p>
            <a:pPr marL="285750" indent="-285750">
              <a:buFont typeface="Arial" panose="020B0604020202020204" pitchFamily="34" charset="0"/>
              <a:buChar char="•"/>
            </a:pPr>
            <a:r>
              <a:rPr lang="pt-BR" sz="1600" dirty="0"/>
              <a:t>O projeto envolveu software?</a:t>
            </a:r>
          </a:p>
          <a:p>
            <a:pPr marL="285750" indent="-285750">
              <a:buFont typeface="Arial" panose="020B0604020202020204" pitchFamily="34" charset="0"/>
              <a:buChar char="•"/>
            </a:pPr>
            <a:r>
              <a:rPr lang="pt-BR" sz="1600" dirty="0"/>
              <a:t>O projeto envolveu fabricação?</a:t>
            </a:r>
          </a:p>
          <a:p>
            <a:pPr marL="285750" indent="-285750">
              <a:buFont typeface="Arial" panose="020B0604020202020204" pitchFamily="34" charset="0"/>
              <a:buChar char="•"/>
            </a:pPr>
            <a:r>
              <a:rPr lang="pt-BR" sz="1600" dirty="0"/>
              <a:t>O projeto envolveu eletrônica?</a:t>
            </a:r>
          </a:p>
          <a:p>
            <a:pPr marL="285750" indent="-285750">
              <a:buFont typeface="Arial" panose="020B0604020202020204" pitchFamily="34" charset="0"/>
              <a:buChar char="•"/>
            </a:pPr>
            <a:r>
              <a:rPr lang="pt-BR" sz="1600" dirty="0"/>
              <a:t>O projeto envolveu design centrado no usuário?</a:t>
            </a:r>
          </a:p>
          <a:p>
            <a:pPr marL="285750" indent="-285750">
              <a:buFont typeface="Arial" panose="020B0604020202020204" pitchFamily="34" charset="0"/>
              <a:buChar char="•"/>
            </a:pPr>
            <a:r>
              <a:rPr lang="pt-BR" sz="1600" dirty="0"/>
              <a:t>O projeto envolveu escrita técnica e científica?</a:t>
            </a:r>
          </a:p>
          <a:p>
            <a:pPr marL="285750" indent="-285750">
              <a:buFont typeface="Arial" panose="020B0604020202020204" pitchFamily="34" charset="0"/>
              <a:buChar char="•"/>
            </a:pPr>
            <a:r>
              <a:rPr lang="pt-BR" sz="1600" dirty="0"/>
              <a:t>Qual foi o curso em que o projeto foi feito?</a:t>
            </a:r>
          </a:p>
          <a:p>
            <a:pPr marL="285750" indent="-285750">
              <a:buFont typeface="Arial" panose="020B0604020202020204" pitchFamily="34" charset="0"/>
              <a:buChar char="•"/>
            </a:pPr>
            <a:r>
              <a:rPr lang="pt-BR" sz="1600" dirty="0"/>
              <a:t>Qual foi a data em que o projeto foi feito?</a:t>
            </a:r>
          </a:p>
          <a:p>
            <a:pPr marL="285750" indent="-285750">
              <a:buFont typeface="Arial" panose="020B0604020202020204" pitchFamily="34" charset="0"/>
              <a:buChar char="•"/>
            </a:pPr>
            <a:r>
              <a:rPr lang="pt-BR" sz="1600" dirty="0"/>
              <a:t>Qual foi o período em que o projeto foi feito?</a:t>
            </a:r>
          </a:p>
          <a:p>
            <a:pPr marL="285750" indent="-285750">
              <a:buFont typeface="Arial" panose="020B0604020202020204" pitchFamily="34" charset="0"/>
              <a:buChar char="•"/>
            </a:pPr>
            <a:r>
              <a:rPr lang="pt-BR" sz="1600" dirty="0"/>
              <a:t>Qual foi a duração do projeto?</a:t>
            </a:r>
          </a:p>
          <a:p>
            <a:pPr marL="285750" indent="-285750">
              <a:buFont typeface="Arial" panose="020B0604020202020204" pitchFamily="34" charset="0"/>
              <a:buChar char="•"/>
            </a:pPr>
            <a:r>
              <a:rPr lang="pt-BR" sz="1600" dirty="0"/>
              <a:t>Qual foi o papel do aluno no projeto?</a:t>
            </a:r>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r>
              <a:rPr lang="pt-BR" dirty="0"/>
              <a:t>Desenhe o consenso do seu grupo a respeito de como devem ser apresentadas as informações na página do projeto, de forma a responder todas as perguntas acima. Inclua pelo menos um exemplo.</a:t>
            </a:r>
            <a:endParaRPr lang="pt-BR" sz="1600" dirty="0"/>
          </a:p>
        </p:txBody>
      </p:sp>
    </p:spTree>
    <p:extLst>
      <p:ext uri="{BB962C8B-B14F-4D97-AF65-F5344CB8AC3E}">
        <p14:creationId xmlns:p14="http://schemas.microsoft.com/office/powerpoint/2010/main" val="1102518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pic>
        <p:nvPicPr>
          <p:cNvPr id="6" name="Imagem 5">
            <a:extLst>
              <a:ext uri="{FF2B5EF4-FFF2-40B4-BE49-F238E27FC236}">
                <a16:creationId xmlns:a16="http://schemas.microsoft.com/office/drawing/2014/main" id="{AD7AA704-66E5-4F62-91CC-6A321AD2DD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7235" y="0"/>
            <a:ext cx="4437529" cy="6858000"/>
          </a:xfrm>
          <a:prstGeom prst="rect">
            <a:avLst/>
          </a:prstGeom>
        </p:spPr>
      </p:pic>
      <p:sp>
        <p:nvSpPr>
          <p:cNvPr id="8" name="CaixaDeTexto 7">
            <a:extLst>
              <a:ext uri="{FF2B5EF4-FFF2-40B4-BE49-F238E27FC236}">
                <a16:creationId xmlns:a16="http://schemas.microsoft.com/office/drawing/2014/main" id="{24181B14-F1BF-4979-8AA5-464C46F816A6}"/>
              </a:ext>
            </a:extLst>
          </p:cNvPr>
          <p:cNvSpPr txBox="1"/>
          <p:nvPr/>
        </p:nvSpPr>
        <p:spPr>
          <a:xfrm>
            <a:off x="513081" y="1220788"/>
            <a:ext cx="2961639" cy="1477328"/>
          </a:xfrm>
          <a:prstGeom prst="rect">
            <a:avLst/>
          </a:prstGeom>
          <a:noFill/>
        </p:spPr>
        <p:txBody>
          <a:bodyPr wrap="square" rtlCol="0">
            <a:spAutoFit/>
          </a:bodyPr>
          <a:lstStyle/>
          <a:p>
            <a:r>
              <a:rPr lang="pt-BR" dirty="0"/>
              <a:t>Página inicial do </a:t>
            </a:r>
            <a:r>
              <a:rPr lang="pt-BR" dirty="0" err="1"/>
              <a:t>portifólio</a:t>
            </a:r>
            <a:r>
              <a:rPr lang="pt-BR" dirty="0"/>
              <a:t> contem ícone de acesso para a  área de pessoas e barra iterativa para acessar os projetos </a:t>
            </a:r>
          </a:p>
        </p:txBody>
      </p:sp>
    </p:spTree>
    <p:extLst>
      <p:ext uri="{BB962C8B-B14F-4D97-AF65-F5344CB8AC3E}">
        <p14:creationId xmlns:p14="http://schemas.microsoft.com/office/powerpoint/2010/main" val="602261469"/>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5043</TotalTime>
  <Words>745</Words>
  <Application>Microsoft Office PowerPoint</Application>
  <PresentationFormat>Widescreen</PresentationFormat>
  <Paragraphs>78</Paragraphs>
  <Slides>11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11</vt:i4>
      </vt:variant>
    </vt:vector>
  </HeadingPairs>
  <TitlesOfParts>
    <vt:vector size="15" baseType="lpstr">
      <vt:lpstr>Arial</vt:lpstr>
      <vt:lpstr>Calibri</vt:lpstr>
      <vt:lpstr>Calibri Light</vt:lpstr>
      <vt:lpstr>Tema do Office</vt:lpstr>
      <vt:lpstr>Projeto I</vt:lpstr>
      <vt:lpstr>Equipe: Alpha web</vt:lpstr>
      <vt:lpstr>Link do GitHub</vt:lpstr>
      <vt:lpstr>1ª atividade</vt:lpstr>
      <vt:lpstr>2ª atividade</vt:lpstr>
      <vt:lpstr>Apresentação do PowerPoint</vt:lpstr>
      <vt:lpstr>2ª atividade</vt:lpstr>
      <vt:lpstr>3ª atividade</vt:lpstr>
      <vt:lpstr>3ª atividade</vt:lpstr>
      <vt:lpstr>4ª atividade</vt:lpstr>
      <vt:lpstr>4ª atividade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Barbara Silva</dc:creator>
  <cp:lastModifiedBy>Roberto Franco</cp:lastModifiedBy>
  <cp:revision>30</cp:revision>
  <dcterms:created xsi:type="dcterms:W3CDTF">2017-08-14T21:14:21Z</dcterms:created>
  <dcterms:modified xsi:type="dcterms:W3CDTF">2017-10-06T18:08:49Z</dcterms:modified>
</cp:coreProperties>
</file>