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0704" autoAdjust="0"/>
  </p:normalViewPr>
  <p:slideViewPr>
    <p:cSldViewPr snapToGrid="0">
      <p:cViewPr varScale="1">
        <p:scale>
          <a:sx n="37" d="100"/>
          <a:sy n="37" d="100"/>
        </p:scale>
        <p:origin x="56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06/10/2017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uesport.com.br/" TargetMode="External"/><Relationship Id="rId2" Type="http://schemas.openxmlformats.org/officeDocument/2006/relationships/hyperlink" Target="https://www.apple.com/b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Alpha Web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– Roberto Franco</a:t>
            </a:r>
          </a:p>
          <a:p>
            <a:r>
              <a:rPr lang="pt-BR" dirty="0"/>
              <a:t>Nome – Gabriel Salvador</a:t>
            </a:r>
          </a:p>
          <a:p>
            <a:r>
              <a:rPr lang="pt-BR" dirty="0"/>
              <a:t>Nome – Vitor </a:t>
            </a:r>
            <a:r>
              <a:rPr lang="pt-BR" dirty="0" err="1"/>
              <a:t>Vitturi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297" y="266134"/>
            <a:ext cx="49149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A153E5-A714-48A4-BD0E-0552BCC08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64" y="266134"/>
            <a:ext cx="4047565" cy="62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10445C4-AAD7-46F3-B6FF-47D41785C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6" y="1825625"/>
            <a:ext cx="180788" cy="4351338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6F12D3-C5B9-491D-96AD-BD0DEB1F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2" y="1959428"/>
            <a:ext cx="2659905" cy="489857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F37ED47-4042-45BA-A7FE-7F36FB7A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73" y="277906"/>
            <a:ext cx="3856264" cy="63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Referências: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https://www.apple.com/br/</a:t>
            </a:r>
            <a:r>
              <a:rPr lang="pt-BR" dirty="0"/>
              <a:t> (design moderno, simples 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Tivemos como referencia da pagina principal o site tuesport.com.br</a:t>
            </a:r>
          </a:p>
          <a:p>
            <a:r>
              <a:rPr lang="pt-BR" dirty="0">
                <a:hlinkClick r:id="rId3"/>
              </a:rPr>
              <a:t>https://tuesport.com.br/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 referência para nossa página de projetos nós utilizamos o site da Adobe Cloud, porque conseguimos adaptar a ideia de barra divisória de itens para cada projeto, assim deixa a parte de Projetos mais acessível.</a:t>
            </a:r>
          </a:p>
          <a:p>
            <a:r>
              <a:rPr lang="pt-BR" dirty="0"/>
              <a:t>https://www.adobe.com/br/creativecloud.html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Justificativas: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Design moderno, com poucos elementos porém bem detalhado. Com uso de ícones e imagens.</a:t>
            </a:r>
          </a:p>
          <a:p>
            <a:r>
              <a:rPr lang="pt-BR" dirty="0"/>
              <a:t>Percebemos que deixar a pagina Sobre Mim da maneira parecida com a de Projetos tornou o site mais único, sem uma dispersão de ideia ou de uso. Assim, o usuário percebe que continua em nosso site porém na área Sobre mim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182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I</vt:lpstr>
      <vt:lpstr>Equipe: Alpha Web</vt:lpstr>
      <vt:lpstr>Sketch da página principal</vt:lpstr>
      <vt:lpstr>Sketch da página de projeto</vt:lpstr>
      <vt:lpstr>Referências:</vt:lpstr>
      <vt:lpstr>Justificativas: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Roberto Franco</cp:lastModifiedBy>
  <cp:revision>22</cp:revision>
  <dcterms:created xsi:type="dcterms:W3CDTF">2017-08-14T21:14:21Z</dcterms:created>
  <dcterms:modified xsi:type="dcterms:W3CDTF">2017-10-06T18:09:39Z</dcterms:modified>
</cp:coreProperties>
</file>